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 id="2147483687" r:id="rId4"/>
    <p:sldMasterId id="2147483700" r:id="rId5"/>
    <p:sldMasterId id="2147483713" r:id="rId6"/>
    <p:sldMasterId id="2147483726" r:id="rId7"/>
    <p:sldMasterId id="2147483739" r:id="rId8"/>
  </p:sldMasterIdLst>
  <p:notesMasterIdLst>
    <p:notesMasterId r:id="rId104"/>
  </p:notesMasterIdLst>
  <p:sldIdLst>
    <p:sldId id="256" r:id="rId9"/>
    <p:sldId id="257" r:id="rId10"/>
    <p:sldId id="258" r:id="rId11"/>
    <p:sldId id="259" r:id="rId12"/>
    <p:sldId id="260" r:id="rId13"/>
    <p:sldId id="261" r:id="rId14"/>
    <p:sldId id="264" r:id="rId15"/>
    <p:sldId id="265" r:id="rId16"/>
    <p:sldId id="266" r:id="rId17"/>
    <p:sldId id="267" r:id="rId18"/>
    <p:sldId id="268" r:id="rId19"/>
    <p:sldId id="269" r:id="rId20"/>
    <p:sldId id="270" r:id="rId21"/>
    <p:sldId id="271" r:id="rId22"/>
    <p:sldId id="272" r:id="rId23"/>
    <p:sldId id="273"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30" r:id="rId75"/>
    <p:sldId id="331" r:id="rId76"/>
    <p:sldId id="332" r:id="rId77"/>
    <p:sldId id="333" r:id="rId78"/>
    <p:sldId id="335" r:id="rId79"/>
    <p:sldId id="337" r:id="rId80"/>
    <p:sldId id="338" r:id="rId81"/>
    <p:sldId id="339" r:id="rId82"/>
    <p:sldId id="340" r:id="rId83"/>
    <p:sldId id="341" r:id="rId84"/>
    <p:sldId id="342" r:id="rId85"/>
    <p:sldId id="343" r:id="rId86"/>
    <p:sldId id="344" r:id="rId87"/>
    <p:sldId id="345" r:id="rId88"/>
    <p:sldId id="346" r:id="rId89"/>
    <p:sldId id="347" r:id="rId90"/>
    <p:sldId id="348" r:id="rId91"/>
    <p:sldId id="349" r:id="rId92"/>
    <p:sldId id="350" r:id="rId93"/>
    <p:sldId id="351" r:id="rId94"/>
    <p:sldId id="352" r:id="rId95"/>
    <p:sldId id="353" r:id="rId96"/>
    <p:sldId id="354" r:id="rId97"/>
    <p:sldId id="355" r:id="rId98"/>
    <p:sldId id="356" r:id="rId99"/>
    <p:sldId id="357" r:id="rId100"/>
    <p:sldId id="358" r:id="rId101"/>
    <p:sldId id="359" r:id="rId102"/>
    <p:sldId id="360" r:id="rId10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p:restoredTop sz="95853"/>
  </p:normalViewPr>
  <p:slideViewPr>
    <p:cSldViewPr snapToGrid="0" snapToObjects="1">
      <p:cViewPr varScale="1">
        <p:scale>
          <a:sx n="113" d="100"/>
          <a:sy n="113" d="100"/>
        </p:scale>
        <p:origin x="520"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6" Type="http://schemas.openxmlformats.org/officeDocument/2006/relationships/slide" Target="slides/slide8.xml"/><Relationship Id="rId107" Type="http://schemas.openxmlformats.org/officeDocument/2006/relationships/theme" Target="theme/theme1.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slide" Target="slides/slide94.xml"/><Relationship Id="rId5" Type="http://schemas.openxmlformats.org/officeDocument/2006/relationships/slideMaster" Target="slideMasters/slideMaster5.xml"/><Relationship Id="rId90" Type="http://schemas.openxmlformats.org/officeDocument/2006/relationships/slide" Target="slides/slide82.xml"/><Relationship Id="rId95" Type="http://schemas.openxmlformats.org/officeDocument/2006/relationships/slide" Target="slides/slide87.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80" Type="http://schemas.openxmlformats.org/officeDocument/2006/relationships/slide" Target="slides/slide72.xml"/><Relationship Id="rId85" Type="http://schemas.openxmlformats.org/officeDocument/2006/relationships/slide" Target="slides/slide77.xml"/><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08" Type="http://schemas.openxmlformats.org/officeDocument/2006/relationships/tableStyles" Target="tableStyle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slide" Target="slides/slide83.xml"/><Relationship Id="rId96" Type="http://schemas.openxmlformats.org/officeDocument/2006/relationships/slide" Target="slides/slide88.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6" Type="http://schemas.openxmlformats.org/officeDocument/2006/relationships/viewProps" Target="viewProps.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3" Type="http://schemas.openxmlformats.org/officeDocument/2006/relationships/slideMaster" Target="slideMasters/slideMaster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36" name="PlaceHolder 1"/>
          <p:cNvSpPr>
            <a:spLocks noGrp="1"/>
          </p:cNvSpPr>
          <p:nvPr>
            <p:ph type="body"/>
          </p:nvPr>
        </p:nvSpPr>
        <p:spPr>
          <a:xfrm>
            <a:off x="756000" y="5078520"/>
            <a:ext cx="6047640" cy="4811040"/>
          </a:xfrm>
          <a:prstGeom prst="rect">
            <a:avLst/>
          </a:prstGeom>
        </p:spPr>
        <p:txBody>
          <a:bodyPr lIns="0" tIns="0" rIns="0" bIns="0"/>
          <a:lstStyle/>
          <a:p>
            <a:r>
              <a:rPr lang="en-GB" sz="2000" b="0" strike="noStrike" spc="-1">
                <a:latin typeface="Arial"/>
              </a:rPr>
              <a:t>Click to edit the notes' format</a:t>
            </a:r>
          </a:p>
        </p:txBody>
      </p:sp>
      <p:sp>
        <p:nvSpPr>
          <p:cNvPr id="337" name="PlaceHolder 2"/>
          <p:cNvSpPr>
            <a:spLocks noGrp="1"/>
          </p:cNvSpPr>
          <p:nvPr>
            <p:ph type="hdr"/>
          </p:nvPr>
        </p:nvSpPr>
        <p:spPr>
          <a:xfrm>
            <a:off x="0" y="0"/>
            <a:ext cx="3280680" cy="534240"/>
          </a:xfrm>
          <a:prstGeom prst="rect">
            <a:avLst/>
          </a:prstGeom>
        </p:spPr>
        <p:txBody>
          <a:bodyPr lIns="0" tIns="0" rIns="0" bIns="0"/>
          <a:lstStyle/>
          <a:p>
            <a:r>
              <a:rPr lang="en-GB" sz="1400" b="0" strike="noStrike" spc="-1">
                <a:latin typeface="Times New Roman"/>
              </a:rPr>
              <a:t>&lt;header&gt;</a:t>
            </a:r>
          </a:p>
        </p:txBody>
      </p:sp>
      <p:sp>
        <p:nvSpPr>
          <p:cNvPr id="338" name="PlaceHolder 3"/>
          <p:cNvSpPr>
            <a:spLocks noGrp="1"/>
          </p:cNvSpPr>
          <p:nvPr>
            <p:ph type="dt"/>
          </p:nvPr>
        </p:nvSpPr>
        <p:spPr>
          <a:xfrm>
            <a:off x="4278960" y="0"/>
            <a:ext cx="3280680" cy="534240"/>
          </a:xfrm>
          <a:prstGeom prst="rect">
            <a:avLst/>
          </a:prstGeom>
        </p:spPr>
        <p:txBody>
          <a:bodyPr lIns="0" tIns="0" rIns="0" bIns="0"/>
          <a:lstStyle/>
          <a:p>
            <a:pPr algn="r"/>
            <a:r>
              <a:rPr lang="en-GB" sz="1400" b="0" strike="noStrike" spc="-1">
                <a:latin typeface="Times New Roman"/>
              </a:rPr>
              <a:t>&lt;date/time&gt;</a:t>
            </a:r>
          </a:p>
        </p:txBody>
      </p:sp>
      <p:sp>
        <p:nvSpPr>
          <p:cNvPr id="339" name="PlaceHolder 4"/>
          <p:cNvSpPr>
            <a:spLocks noGrp="1"/>
          </p:cNvSpPr>
          <p:nvPr>
            <p:ph type="ftr"/>
          </p:nvPr>
        </p:nvSpPr>
        <p:spPr>
          <a:xfrm>
            <a:off x="0" y="10157400"/>
            <a:ext cx="3280680" cy="534240"/>
          </a:xfrm>
          <a:prstGeom prst="rect">
            <a:avLst/>
          </a:prstGeom>
        </p:spPr>
        <p:txBody>
          <a:bodyPr lIns="0" tIns="0" rIns="0" bIns="0" anchor="b"/>
          <a:lstStyle/>
          <a:p>
            <a:r>
              <a:rPr lang="en-GB" sz="1400" b="0" strike="noStrike" spc="-1">
                <a:latin typeface="Times New Roman"/>
              </a:rPr>
              <a:t>&lt;footer&gt;</a:t>
            </a:r>
          </a:p>
        </p:txBody>
      </p:sp>
      <p:sp>
        <p:nvSpPr>
          <p:cNvPr id="340" name="PlaceHolder 5"/>
          <p:cNvSpPr>
            <a:spLocks noGrp="1"/>
          </p:cNvSpPr>
          <p:nvPr>
            <p:ph type="sldNum"/>
          </p:nvPr>
        </p:nvSpPr>
        <p:spPr>
          <a:xfrm>
            <a:off x="4278960" y="10157400"/>
            <a:ext cx="3280680" cy="534240"/>
          </a:xfrm>
          <a:prstGeom prst="rect">
            <a:avLst/>
          </a:prstGeom>
        </p:spPr>
        <p:txBody>
          <a:bodyPr lIns="0" tIns="0" rIns="0" bIns="0" anchor="b"/>
          <a:lstStyle/>
          <a:p>
            <a:pPr algn="r"/>
            <a:fld id="{2A80E6FB-06C2-4D77-A25C-F6E32C9ABE1B}" type="slidenum">
              <a:rPr lang="en-GB" sz="1400" b="0" strike="noStrike" spc="-1">
                <a:latin typeface="Times New Roman"/>
              </a:rPr>
              <a:t>‹#›</a:t>
            </a:fld>
            <a:endParaRPr lang="en-GB" sz="1400" b="0" strike="noStrike" spc="-1">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6" name="PlaceHolder 1"/>
          <p:cNvSpPr>
            <a:spLocks noGrp="1"/>
          </p:cNvSpPr>
          <p:nvPr>
            <p:ph type="body"/>
          </p:nvPr>
        </p:nvSpPr>
        <p:spPr>
          <a:xfrm>
            <a:off x="914400" y="4343400"/>
            <a:ext cx="5028480" cy="4114080"/>
          </a:xfrm>
          <a:prstGeom prst="rect">
            <a:avLst/>
          </a:prstGeom>
        </p:spPr>
        <p:txBody>
          <a:bodyPr lIns="90000" tIns="45000" rIns="90000" bIns="45000"/>
          <a:lstStyle/>
          <a:p>
            <a:pPr marL="216000" indent="-215640">
              <a:lnSpc>
                <a:spcPct val="100000"/>
              </a:lnSpc>
            </a:pPr>
            <a:r>
              <a:rPr lang="en-GB" sz="2000" b="0" strike="noStrike" spc="-1">
                <a:latin typeface="Arial"/>
              </a:rPr>
              <a:t>Welcome and Introductions</a:t>
            </a:r>
          </a:p>
          <a:p>
            <a:pPr marL="216000" indent="-215640">
              <a:lnSpc>
                <a:spcPct val="100000"/>
              </a:lnSpc>
            </a:pPr>
            <a:r>
              <a:rPr lang="en-GB" sz="2000" b="0" strike="noStrike" spc="-1">
                <a:latin typeface="Arial"/>
              </a:rPr>
              <a:t>• Welcome everyone</a:t>
            </a:r>
          </a:p>
          <a:p>
            <a:pPr marL="216000" indent="-215640">
              <a:lnSpc>
                <a:spcPct val="100000"/>
              </a:lnSpc>
            </a:pPr>
            <a:r>
              <a:rPr lang="en-GB" sz="2000" b="0" strike="noStrike" spc="-1">
                <a:latin typeface="Arial"/>
              </a:rPr>
              <a:t>• Introduce yourself and the other instructors</a:t>
            </a:r>
          </a:p>
          <a:p>
            <a:pPr marL="216000" indent="-215640">
              <a:lnSpc>
                <a:spcPct val="100000"/>
              </a:lnSpc>
            </a:pPr>
            <a:r>
              <a:rPr lang="en-GB" sz="2000" b="0" strike="noStrike" spc="-1">
                <a:latin typeface="Arial"/>
              </a:rPr>
              <a:t>• Explain the programme for the day</a:t>
            </a:r>
          </a:p>
          <a:p>
            <a:pPr marL="216000" indent="-215640">
              <a:lnSpc>
                <a:spcPct val="100000"/>
              </a:lnSpc>
            </a:pPr>
            <a:r>
              <a:rPr lang="en-GB" sz="2000" b="0" strike="noStrike" spc="-1">
                <a:latin typeface="Arial"/>
              </a:rPr>
              <a:t>• Invite people to ask questions but stress there is a schedule/program that needs to be</a:t>
            </a:r>
          </a:p>
          <a:p>
            <a:pPr marL="216000" indent="-215640">
              <a:lnSpc>
                <a:spcPct val="100000"/>
              </a:lnSpc>
            </a:pPr>
            <a:r>
              <a:rPr lang="en-GB" sz="2000" b="0" strike="noStrike" spc="-1">
                <a:latin typeface="Arial"/>
              </a:rPr>
              <a:t>  adhered to.</a:t>
            </a:r>
          </a:p>
          <a:p>
            <a:pPr marL="216000" indent="-215640">
              <a:lnSpc>
                <a:spcPct val="100000"/>
              </a:lnSpc>
            </a:pPr>
            <a:r>
              <a:rPr lang="en-GB" sz="2000" b="0" strike="noStrike" spc="-1">
                <a:latin typeface="Arial"/>
              </a:rPr>
              <a:t>• Complicated and specific questions may be best asked at break times.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6" name="PlaceHolder 1"/>
          <p:cNvSpPr>
            <a:spLocks noGrp="1"/>
          </p:cNvSpPr>
          <p:nvPr>
            <p:ph type="body"/>
          </p:nvPr>
        </p:nvSpPr>
        <p:spPr>
          <a:xfrm>
            <a:off x="914400" y="4343400"/>
            <a:ext cx="5028480" cy="4114080"/>
          </a:xfrm>
          <a:prstGeom prst="rect">
            <a:avLst/>
          </a:prstGeom>
        </p:spPr>
        <p:txBody>
          <a:bodyPr lIns="90000" tIns="45000" rIns="90000" bIns="45000"/>
          <a:lstStyle/>
          <a:p>
            <a:pPr marL="216000" indent="-215640">
              <a:lnSpc>
                <a:spcPct val="100000"/>
              </a:lnSpc>
            </a:pPr>
            <a:r>
              <a:rPr lang="en-GB" sz="2000" b="0" strike="noStrike" spc="-1">
                <a:latin typeface="Arial"/>
              </a:rPr>
              <a:t>This is an opportunity to stress 3 aspects of the key principles of the WHS: </a:t>
            </a:r>
          </a:p>
          <a:p>
            <a:pPr marL="216000" indent="-215640">
              <a:lnSpc>
                <a:spcPct val="100000"/>
              </a:lnSpc>
            </a:pPr>
            <a:endParaRPr lang="en-GB" sz="2000" b="0" strike="noStrike" spc="-1">
              <a:latin typeface="Arial"/>
            </a:endParaRPr>
          </a:p>
          <a:p>
            <a:pPr marL="343080" indent="-342360">
              <a:lnSpc>
                <a:spcPct val="100000"/>
              </a:lnSpc>
              <a:buClr>
                <a:srgbClr val="000000"/>
              </a:buClr>
              <a:buFont typeface="StarSymbol"/>
              <a:buAutoNum type="arabicPeriod"/>
            </a:pPr>
            <a:r>
              <a:rPr lang="en-GB" sz="2000" b="0" strike="noStrike" spc="-1">
                <a:latin typeface="Arial"/>
              </a:rPr>
              <a:t>A system that is as INCLUSIVE and welcoming as possible – to make it as easy as possible for golfers to obtain and maintain a handicap</a:t>
            </a:r>
          </a:p>
          <a:p>
            <a:pPr marL="343080" indent="-342360">
              <a:lnSpc>
                <a:spcPct val="100000"/>
              </a:lnSpc>
              <a:buClr>
                <a:srgbClr val="000000"/>
              </a:buClr>
              <a:buFont typeface="StarSymbol"/>
              <a:buAutoNum type="arabicPeriod"/>
            </a:pPr>
            <a:r>
              <a:rPr lang="en-GB" sz="2000" b="0" strike="noStrike" spc="-1">
                <a:latin typeface="Arial"/>
              </a:rPr>
              <a:t>A system which gives golfers worldwide a handicap which is PORTABLE, from course to course and country to country</a:t>
            </a:r>
          </a:p>
          <a:p>
            <a:pPr marL="343080" indent="-342360">
              <a:lnSpc>
                <a:spcPct val="100000"/>
              </a:lnSpc>
              <a:buClr>
                <a:srgbClr val="000000"/>
              </a:buClr>
              <a:buFont typeface="StarSymbol"/>
              <a:buAutoNum type="arabicPeriod"/>
            </a:pPr>
            <a:r>
              <a:rPr lang="en-GB" sz="2000" b="0" strike="noStrike" spc="-1">
                <a:latin typeface="Arial"/>
              </a:rPr>
              <a:t>A system which calculates handicaps worldwide CONSISTENTLY, and enables golfers from all over the world to be able to come together and play together equitably.</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7" name="PlaceHolder 1"/>
          <p:cNvSpPr>
            <a:spLocks noGrp="1"/>
          </p:cNvSpPr>
          <p:nvPr>
            <p:ph type="body"/>
          </p:nvPr>
        </p:nvSpPr>
        <p:spPr>
          <a:xfrm>
            <a:off x="914400" y="4343400"/>
            <a:ext cx="5028480" cy="4114080"/>
          </a:xfrm>
          <a:prstGeom prst="rect">
            <a:avLst/>
          </a:prstGeom>
        </p:spPr>
        <p:txBody>
          <a:bodyPr lIns="90000" tIns="45000" rIns="90000" bIns="45000"/>
          <a:lstStyle/>
          <a:p>
            <a:pPr marL="216000" indent="-215640">
              <a:lnSpc>
                <a:spcPct val="100000"/>
              </a:lnSpc>
            </a:pPr>
            <a:r>
              <a:rPr lang="en-GB" sz="2000" b="0" strike="noStrike" spc="-1">
                <a:latin typeface="Arial"/>
              </a:rPr>
              <a:t>Expanding on the question of equity:</a:t>
            </a:r>
          </a:p>
          <a:p>
            <a:pPr marL="285840" indent="-285120">
              <a:lnSpc>
                <a:spcPct val="100000"/>
              </a:lnSpc>
              <a:buClr>
                <a:srgbClr val="000000"/>
              </a:buClr>
              <a:buFont typeface="Arial"/>
              <a:buChar char="•"/>
            </a:pPr>
            <a:r>
              <a:rPr lang="en-GB" sz="2000" b="0" strike="noStrike" spc="-1">
                <a:latin typeface="Arial"/>
              </a:rPr>
              <a:t>Achieving equity amongst players is the whole purposes of a handicap system</a:t>
            </a:r>
          </a:p>
          <a:p>
            <a:pPr marL="285840" indent="-285120">
              <a:lnSpc>
                <a:spcPct val="100000"/>
              </a:lnSpc>
              <a:buClr>
                <a:srgbClr val="000000"/>
              </a:buClr>
              <a:buFont typeface="Arial"/>
              <a:buChar char="•"/>
            </a:pPr>
            <a:r>
              <a:rPr lang="en-GB" sz="2000" b="0" strike="noStrike" spc="-1">
                <a:latin typeface="Arial"/>
              </a:rPr>
              <a:t>But defining ‘what is equity’ has been a challenge – given that there was no single definition used by the existing 6 systems. They were each slightly different: Chance of winning; Chance of finishing in the top 5; Chance of finishing in top 25%, etc.</a:t>
            </a:r>
          </a:p>
          <a:p>
            <a:pPr marL="285840" indent="-285120">
              <a:lnSpc>
                <a:spcPct val="100000"/>
              </a:lnSpc>
              <a:buClr>
                <a:srgbClr val="000000"/>
              </a:buClr>
              <a:buFont typeface="Arial"/>
              <a:buChar char="•"/>
            </a:pPr>
            <a:r>
              <a:rPr lang="en-GB" sz="2000" b="0" strike="noStrike" spc="-1">
                <a:latin typeface="Arial"/>
              </a:rPr>
              <a:t>In the end, it was decided not to specifically define what equity means within the WHS – but to simply develop a system which is fair to all golfers.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8" name="PlaceHolder 1"/>
          <p:cNvSpPr>
            <a:spLocks noGrp="1"/>
          </p:cNvSpPr>
          <p:nvPr>
            <p:ph type="body"/>
          </p:nvPr>
        </p:nvSpPr>
        <p:spPr>
          <a:xfrm>
            <a:off x="914400" y="4343400"/>
            <a:ext cx="5028480" cy="4114080"/>
          </a:xfrm>
          <a:prstGeom prst="rect">
            <a:avLst/>
          </a:prstGeom>
        </p:spPr>
        <p:txBody>
          <a:bodyPr lIns="90000" tIns="45000" rIns="90000" bIns="45000"/>
          <a:lstStyle/>
          <a:p>
            <a:pPr marL="285840" indent="-285120">
              <a:lnSpc>
                <a:spcPct val="100000"/>
              </a:lnSpc>
              <a:buClr>
                <a:srgbClr val="000000"/>
              </a:buClr>
              <a:buFont typeface="Arial"/>
              <a:buChar char="•"/>
            </a:pPr>
            <a:r>
              <a:rPr lang="en-GB" sz="2000" b="0" strike="noStrike" spc="-1">
                <a:latin typeface="Arial"/>
              </a:rPr>
              <a:t>The USGA Course Rating System is already in use in over 80 Countries</a:t>
            </a:r>
          </a:p>
          <a:p>
            <a:pPr marL="285840" indent="-285120">
              <a:lnSpc>
                <a:spcPct val="100000"/>
              </a:lnSpc>
              <a:buClr>
                <a:srgbClr val="000000"/>
              </a:buClr>
              <a:buFont typeface="Arial"/>
              <a:buChar char="•"/>
            </a:pPr>
            <a:r>
              <a:rPr lang="en-GB" sz="2000" b="0" strike="noStrike" spc="-1">
                <a:latin typeface="Arial"/>
              </a:rPr>
              <a:t>Therefore, logical not to reinvent the wheel and to adopt the Course Rating System in its current form, under the WHS umbrella – where it will be known as simply the ‘Course Rating System’.</a:t>
            </a:r>
          </a:p>
          <a:p>
            <a:pPr marL="285840" indent="-285120">
              <a:lnSpc>
                <a:spcPct val="100000"/>
              </a:lnSpc>
              <a:buClr>
                <a:srgbClr val="000000"/>
              </a:buClr>
              <a:buFont typeface="Arial"/>
              <a:buChar char="•"/>
            </a:pPr>
            <a:r>
              <a:rPr lang="en-GB" sz="2000" b="0" strike="noStrike" spc="-1">
                <a:latin typeface="Arial"/>
              </a:rPr>
              <a:t>Allows PORTABILITY of handicaps to any (rated) set of tees on any golf course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 name="PlaceHolder 1"/>
          <p:cNvSpPr>
            <a:spLocks noGrp="1"/>
          </p:cNvSpPr>
          <p:nvPr>
            <p:ph type="body"/>
          </p:nvPr>
        </p:nvSpPr>
        <p:spPr>
          <a:xfrm>
            <a:off x="914400" y="4343400"/>
            <a:ext cx="5028480" cy="4114080"/>
          </a:xfrm>
          <a:prstGeom prst="rect">
            <a:avLst/>
          </a:prstGeom>
        </p:spPr>
        <p:txBody>
          <a:bodyPr lIns="90000" tIns="45000" rIns="90000" bIns="45000"/>
          <a:lstStyle/>
          <a:p>
            <a:pPr marL="216000" indent="-215640">
              <a:lnSpc>
                <a:spcPct val="100000"/>
              </a:lnSpc>
            </a:pPr>
            <a:r>
              <a:rPr lang="en-GB" sz="2000" b="0" strike="noStrike" spc="-1">
                <a:latin typeface="Arial"/>
              </a:rPr>
              <a:t>Scratch Golfer 0.0 Handicap Index</a:t>
            </a:r>
          </a:p>
          <a:p>
            <a:pPr marL="216000" indent="-215640">
              <a:lnSpc>
                <a:spcPct val="100000"/>
              </a:lnSpc>
            </a:pPr>
            <a:endParaRPr lang="en-GB" sz="2000" b="0" strike="noStrike" spc="-1">
              <a:latin typeface="Arial"/>
            </a:endParaRPr>
          </a:p>
          <a:p>
            <a:pPr marL="216000" indent="-215640">
              <a:lnSpc>
                <a:spcPct val="100000"/>
              </a:lnSpc>
            </a:pPr>
            <a:r>
              <a:rPr lang="en-GB" sz="2000" b="0" strike="noStrike" spc="-1">
                <a:latin typeface="Arial"/>
              </a:rPr>
              <a:t>Course Rating represents the score a scratch player should achieve under normal course and weather conditions</a:t>
            </a:r>
          </a:p>
          <a:p>
            <a:pPr marL="216000" indent="-215640">
              <a:lnSpc>
                <a:spcPct val="100000"/>
              </a:lnSpc>
            </a:pPr>
            <a:endParaRPr lang="en-GB" sz="2000" b="0" strike="noStrike" spc="-1">
              <a:latin typeface="Arial"/>
            </a:endParaRPr>
          </a:p>
          <a:p>
            <a:pPr marL="216000" indent="-215640">
              <a:lnSpc>
                <a:spcPct val="100000"/>
              </a:lnSpc>
            </a:pPr>
            <a:r>
              <a:rPr lang="en-GB" sz="2000" b="0" strike="noStrike" spc="-1">
                <a:latin typeface="Arial"/>
              </a:rPr>
              <a:t>Though presented to one decimal place, the Course Rating of 71.8 would equate to a scratch golfer’s expected score of 72</a:t>
            </a:r>
          </a:p>
          <a:p>
            <a:pPr marL="216000" indent="-215640">
              <a:lnSpc>
                <a:spcPct val="100000"/>
              </a:lnSpc>
            </a:pPr>
            <a:endParaRPr lang="en-GB" sz="2000" b="0" strike="noStrike" spc="-1">
              <a:latin typeface="Arial"/>
            </a:endParaRPr>
          </a:p>
          <a:p>
            <a:pPr marL="216000" indent="-215640">
              <a:lnSpc>
                <a:spcPct val="100000"/>
              </a:lnSpc>
            </a:pPr>
            <a:r>
              <a:rPr lang="en-GB" sz="2000" b="0" strike="noStrike" spc="-1">
                <a:latin typeface="Arial"/>
              </a:rPr>
              <a:t>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0" name="PlaceHolder 1"/>
          <p:cNvSpPr>
            <a:spLocks noGrp="1"/>
          </p:cNvSpPr>
          <p:nvPr>
            <p:ph type="body"/>
          </p:nvPr>
        </p:nvSpPr>
        <p:spPr>
          <a:xfrm>
            <a:off x="914400" y="4343400"/>
            <a:ext cx="5028480" cy="4114080"/>
          </a:xfrm>
          <a:prstGeom prst="rect">
            <a:avLst/>
          </a:prstGeom>
        </p:spPr>
        <p:txBody>
          <a:bodyPr lIns="90000" tIns="45000" rIns="90000" bIns="45000"/>
          <a:lstStyle/>
          <a:p>
            <a:pPr marL="216000" indent="-215640">
              <a:lnSpc>
                <a:spcPct val="100000"/>
              </a:lnSpc>
            </a:pPr>
            <a:r>
              <a:rPr lang="en-GB" sz="2000" b="0" strike="noStrike" spc="-1">
                <a:latin typeface="Arial"/>
              </a:rPr>
              <a:t>Same principle for the bogey golfer – expected score 95</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2" name="PlaceHolder 1"/>
          <p:cNvSpPr>
            <a:spLocks noGrp="1"/>
          </p:cNvSpPr>
          <p:nvPr>
            <p:ph type="body"/>
          </p:nvPr>
        </p:nvSpPr>
        <p:spPr>
          <a:xfrm>
            <a:off x="914400" y="4343400"/>
            <a:ext cx="5028480" cy="4114080"/>
          </a:xfrm>
          <a:prstGeom prst="rect">
            <a:avLst/>
          </a:prstGeom>
        </p:spPr>
        <p:txBody>
          <a:bodyPr lIns="90000" tIns="45000" rIns="90000" bIns="45000"/>
          <a:lstStyle/>
          <a:p>
            <a:pPr marL="285840" indent="-285120">
              <a:lnSpc>
                <a:spcPct val="100000"/>
              </a:lnSpc>
              <a:buClr>
                <a:srgbClr val="000000"/>
              </a:buClr>
              <a:buFont typeface="Arial"/>
              <a:buChar char="•"/>
            </a:pPr>
            <a:r>
              <a:rPr lang="en-GB" sz="2000" b="0" strike="noStrike" spc="-1">
                <a:latin typeface="Arial"/>
              </a:rPr>
              <a:t>Obstacles represent the difficulties and challenges posed to scratch and bogey golfers</a:t>
            </a:r>
          </a:p>
          <a:p>
            <a:pPr marL="285840" indent="-285120">
              <a:lnSpc>
                <a:spcPct val="100000"/>
              </a:lnSpc>
              <a:buClr>
                <a:srgbClr val="000000"/>
              </a:buClr>
              <a:buFont typeface="Arial"/>
              <a:buChar char="•"/>
            </a:pPr>
            <a:r>
              <a:rPr lang="en-GB" sz="2000" b="0" strike="noStrike" spc="-1">
                <a:latin typeface="Arial"/>
              </a:rPr>
              <a:t>9 obstacles are assessed within each landing zone and around each green</a:t>
            </a:r>
          </a:p>
          <a:p>
            <a:pPr marL="285840" indent="-285120">
              <a:lnSpc>
                <a:spcPct val="100000"/>
              </a:lnSpc>
              <a:buClr>
                <a:srgbClr val="000000"/>
              </a:buClr>
              <a:buFont typeface="Arial"/>
              <a:buChar char="•"/>
            </a:pPr>
            <a:r>
              <a:rPr lang="en-GB" sz="2000" b="0" strike="noStrike" spc="-1">
                <a:latin typeface="Arial"/>
              </a:rPr>
              <a:t>List includes ‘Penalty Areas’, as introduced within the 2019 Rules of Golf </a:t>
            </a:r>
          </a:p>
          <a:p>
            <a:pPr marL="285840" indent="-285120">
              <a:lnSpc>
                <a:spcPct val="100000"/>
              </a:lnSpc>
              <a:buClr>
                <a:srgbClr val="000000"/>
              </a:buClr>
              <a:buFont typeface="Arial"/>
              <a:buChar char="•"/>
            </a:pPr>
            <a:r>
              <a:rPr lang="en-GB" sz="2000" b="0" strike="noStrike" spc="-1">
                <a:latin typeface="Arial"/>
              </a:rPr>
              <a:t>Penalty Areas include what used to be called Water Hazards as well as Out of Bounds and Extreme Rough.  These obstacles are assessed from both a Crossing and Lateral perspective </a:t>
            </a:r>
          </a:p>
          <a:p>
            <a:pPr marL="285840" indent="-285120">
              <a:lnSpc>
                <a:spcPct val="100000"/>
              </a:lnSpc>
              <a:buClr>
                <a:srgbClr val="000000"/>
              </a:buClr>
              <a:buFont typeface="Arial"/>
              <a:buChar char="•"/>
            </a:pPr>
            <a:r>
              <a:rPr lang="en-GB" sz="2000" b="0" strike="noStrike" spc="-1">
                <a:latin typeface="Arial"/>
              </a:rPr>
              <a:t>The 10</a:t>
            </a:r>
            <a:r>
              <a:rPr lang="en-GB" sz="2000" b="0" strike="noStrike" spc="-1" baseline="30000">
                <a:latin typeface="Arial"/>
              </a:rPr>
              <a:t>th</a:t>
            </a:r>
            <a:r>
              <a:rPr lang="en-GB" sz="2000" b="0" strike="noStrike" spc="-1">
                <a:latin typeface="Arial"/>
              </a:rPr>
              <a:t> obstacle – Psychological - is automatically calculated (relative to how many of the other obstacles have been rated 5 or greater)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3" name="PlaceHolder 1"/>
          <p:cNvSpPr>
            <a:spLocks noGrp="1"/>
          </p:cNvSpPr>
          <p:nvPr>
            <p:ph type="body"/>
          </p:nvPr>
        </p:nvSpPr>
        <p:spPr>
          <a:xfrm>
            <a:off x="914400" y="4343400"/>
            <a:ext cx="5028480" cy="4114080"/>
          </a:xfrm>
          <a:prstGeom prst="rect">
            <a:avLst/>
          </a:prstGeom>
        </p:spPr>
        <p:txBody>
          <a:bodyPr lIns="90000" tIns="45000" rIns="90000" bIns="45000"/>
          <a:lstStyle/>
          <a:p>
            <a:pPr marL="216000" indent="-215640">
              <a:lnSpc>
                <a:spcPct val="100000"/>
              </a:lnSpc>
            </a:pPr>
            <a:r>
              <a:rPr lang="en-GB" sz="2000" b="0" strike="noStrike" spc="-1">
                <a:latin typeface="Arial"/>
              </a:rPr>
              <a:t>Illustration of two holes that are similar in length and layout, but very different with design of its obstacles.</a:t>
            </a:r>
          </a:p>
          <a:p>
            <a:pPr marL="216000" indent="-215640">
              <a:lnSpc>
                <a:spcPct val="100000"/>
              </a:lnSpc>
            </a:pPr>
            <a:r>
              <a:rPr lang="en-GB" sz="2000" b="0" strike="noStrike" spc="-1">
                <a:latin typeface="Arial"/>
              </a:rPr>
              <a:t>First course is displayed here -</a:t>
            </a:r>
          </a:p>
          <a:p>
            <a:pPr marL="285840" indent="-285120">
              <a:lnSpc>
                <a:spcPct val="100000"/>
              </a:lnSpc>
              <a:buClr>
                <a:srgbClr val="000000"/>
              </a:buClr>
              <a:buFont typeface="Arial"/>
              <a:buChar char="•"/>
            </a:pPr>
            <a:r>
              <a:rPr lang="en-GB" sz="2000" b="0" strike="noStrike" spc="-1">
                <a:latin typeface="Arial"/>
              </a:rPr>
              <a:t>Men and women’s landing zones highlighted on this simple, straight forward hole, with little obstacle difficulty</a:t>
            </a:r>
          </a:p>
          <a:p>
            <a:pPr marL="285840" indent="-285120">
              <a:lnSpc>
                <a:spcPct val="100000"/>
              </a:lnSpc>
              <a:buClr>
                <a:srgbClr val="000000"/>
              </a:buClr>
              <a:buFont typeface="Arial"/>
              <a:buChar char="•"/>
            </a:pPr>
            <a:r>
              <a:rPr lang="en-GB" sz="2000" b="0" strike="noStrike" spc="-1">
                <a:latin typeface="Arial"/>
              </a:rPr>
              <a:t>One bunker at the front of the green, wide generous fairway</a:t>
            </a:r>
          </a:p>
          <a:p>
            <a:pPr>
              <a:lnSpc>
                <a:spcPct val="100000"/>
              </a:lnSpc>
            </a:pPr>
            <a:endParaRPr lang="en-GB" sz="2000" b="0" strike="noStrike" spc="-1">
              <a:latin typeface="Arial"/>
            </a:endParaRPr>
          </a:p>
        </p:txBody>
      </p:sp>
    </p:spTree>
    <p:extLst>
      <p:ext uri="{BB962C8B-B14F-4D97-AF65-F5344CB8AC3E}">
        <p14:creationId xmlns:p14="http://schemas.microsoft.com/office/powerpoint/2010/main" val="8574202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4" name="PlaceHolder 1"/>
          <p:cNvSpPr>
            <a:spLocks noGrp="1"/>
          </p:cNvSpPr>
          <p:nvPr>
            <p:ph type="body"/>
          </p:nvPr>
        </p:nvSpPr>
        <p:spPr>
          <a:xfrm>
            <a:off x="914400" y="4343400"/>
            <a:ext cx="5028480" cy="4114080"/>
          </a:xfrm>
          <a:prstGeom prst="rect">
            <a:avLst/>
          </a:prstGeom>
        </p:spPr>
        <p:txBody>
          <a:bodyPr lIns="90000" tIns="45000" rIns="90000" bIns="45000"/>
          <a:lstStyle/>
          <a:p>
            <a:pPr marL="216000" indent="-215640">
              <a:lnSpc>
                <a:spcPct val="100000"/>
              </a:lnSpc>
            </a:pPr>
            <a:r>
              <a:rPr lang="en-GB" sz="2000" b="0" strike="noStrike" spc="-1">
                <a:latin typeface="Arial"/>
              </a:rPr>
              <a:t>Second course is displayed here -</a:t>
            </a:r>
          </a:p>
          <a:p>
            <a:pPr marL="285840" indent="-285120">
              <a:lnSpc>
                <a:spcPct val="100000"/>
              </a:lnSpc>
              <a:buClr>
                <a:srgbClr val="000000"/>
              </a:buClr>
              <a:buFont typeface="Arial"/>
              <a:buChar char="•"/>
            </a:pPr>
            <a:r>
              <a:rPr lang="en-GB" sz="2000" b="0" strike="noStrike" spc="-1">
                <a:latin typeface="Arial"/>
              </a:rPr>
              <a:t>Same hole, same length now shows a very different picture</a:t>
            </a:r>
          </a:p>
          <a:p>
            <a:pPr marL="285840" indent="-285120">
              <a:lnSpc>
                <a:spcPct val="100000"/>
              </a:lnSpc>
              <a:buClr>
                <a:srgbClr val="000000"/>
              </a:buClr>
              <a:buFont typeface="Arial"/>
              <a:buChar char="•"/>
            </a:pPr>
            <a:r>
              <a:rPr lang="en-GB" sz="2000" b="0" strike="noStrike" spc="-1">
                <a:latin typeface="Arial"/>
              </a:rPr>
              <a:t>Additional obstacles have been added over time – Penalty Areas, Trees, additional bunkers, Out of Bounds behind the green….</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5" name="PlaceHolder 1"/>
          <p:cNvSpPr>
            <a:spLocks noGrp="1"/>
          </p:cNvSpPr>
          <p:nvPr>
            <p:ph type="body"/>
          </p:nvPr>
        </p:nvSpPr>
        <p:spPr>
          <a:xfrm>
            <a:off x="914400" y="4343400"/>
            <a:ext cx="5028480" cy="4114080"/>
          </a:xfrm>
          <a:prstGeom prst="rect">
            <a:avLst/>
          </a:prstGeom>
        </p:spPr>
        <p:txBody>
          <a:bodyPr lIns="90000" tIns="45000" rIns="90000" bIns="45000"/>
          <a:lstStyle/>
          <a:p>
            <a:pPr marL="285840" indent="-285120">
              <a:lnSpc>
                <a:spcPct val="100000"/>
              </a:lnSpc>
              <a:buClr>
                <a:srgbClr val="000000"/>
              </a:buClr>
              <a:buFont typeface="Arial"/>
              <a:buChar char="•"/>
            </a:pPr>
            <a:r>
              <a:rPr lang="en-GB" sz="2000" b="0" strike="noStrike" spc="-1">
                <a:latin typeface="Arial"/>
              </a:rPr>
              <a:t>PORTABILITY - The WHS provides players with the required number of strokes to play any course…</a:t>
            </a:r>
          </a:p>
          <a:p>
            <a:pPr>
              <a:lnSpc>
                <a:spcPct val="100000"/>
              </a:lnSpc>
            </a:pPr>
            <a:endParaRPr lang="en-GB" sz="2000" b="0" strike="noStrike" spc="-1">
              <a:latin typeface="Arial"/>
            </a:endParaRPr>
          </a:p>
          <a:p>
            <a:pPr>
              <a:lnSpc>
                <a:spcPct val="100000"/>
              </a:lnSpc>
            </a:pPr>
            <a:r>
              <a:rPr lang="en-GB" sz="2000" b="0" strike="noStrike" spc="-1">
                <a:latin typeface="Arial"/>
              </a:rPr>
              <a:t>        …through a calculation that considers the players Handicap Index and the difficulty of the golf course being played </a:t>
            </a:r>
          </a:p>
          <a:p>
            <a:pPr>
              <a:lnSpc>
                <a:spcPct val="100000"/>
              </a:lnSpc>
            </a:pPr>
            <a:endParaRPr lang="en-GB" sz="2000" b="0" strike="noStrike" spc="-1">
              <a:latin typeface="Arial"/>
            </a:endParaRPr>
          </a:p>
          <a:p>
            <a:pPr marL="285840" indent="-285120">
              <a:lnSpc>
                <a:spcPct val="100000"/>
              </a:lnSpc>
              <a:buClr>
                <a:srgbClr val="000000"/>
              </a:buClr>
              <a:buFont typeface="Arial"/>
              <a:buChar char="•"/>
            </a:pPr>
            <a:r>
              <a:rPr lang="en-GB" sz="2000" b="0" strike="noStrike" spc="-1">
                <a:latin typeface="Arial"/>
              </a:rPr>
              <a:t>Hopefully, you all agree you might need some additional strokes to play the bottom golf course – especially if all 18-holes are like this!</a:t>
            </a:r>
          </a:p>
          <a:p>
            <a:pPr>
              <a:lnSpc>
                <a:spcPct val="100000"/>
              </a:lnSpc>
            </a:pPr>
            <a:endParaRPr lang="en-GB" sz="2000" b="0" strike="noStrike" spc="-1">
              <a:latin typeface="Arial"/>
            </a:endParaRPr>
          </a:p>
          <a:p>
            <a:pPr>
              <a:lnSpc>
                <a:spcPct val="100000"/>
              </a:lnSpc>
            </a:pPr>
            <a:r>
              <a:rPr lang="en-GB" sz="2000" b="0" strike="noStrike" spc="-1">
                <a:latin typeface="Arial"/>
              </a:rPr>
              <a:t>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6" name="PlaceHolder 1"/>
          <p:cNvSpPr>
            <a:spLocks noGrp="1"/>
          </p:cNvSpPr>
          <p:nvPr>
            <p:ph type="body"/>
          </p:nvPr>
        </p:nvSpPr>
        <p:spPr>
          <a:xfrm>
            <a:off x="914400" y="4343400"/>
            <a:ext cx="5028480" cy="4114080"/>
          </a:xfrm>
          <a:prstGeom prst="rect">
            <a:avLst/>
          </a:prstGeom>
        </p:spPr>
        <p:txBody>
          <a:bodyPr lIns="90000" tIns="45000" rIns="90000" bIns="45000"/>
          <a:lstStyle/>
          <a:p>
            <a:pPr marL="285840" indent="-285120">
              <a:lnSpc>
                <a:spcPct val="100000"/>
              </a:lnSpc>
              <a:buClr>
                <a:srgbClr val="000000"/>
              </a:buClr>
              <a:buFont typeface="Arial"/>
              <a:buChar char="•"/>
            </a:pPr>
            <a:r>
              <a:rPr lang="en-GB" sz="2000" b="0" strike="noStrike" spc="-1">
                <a:latin typeface="Arial"/>
              </a:rPr>
              <a:t>To recap – the Course Rating is the score that a scratch golfer is expected to score; the Bogey Rating is the score a bogey player is expected to score</a:t>
            </a:r>
          </a:p>
          <a:p>
            <a:pPr marL="285840" indent="-285120">
              <a:lnSpc>
                <a:spcPct val="100000"/>
              </a:lnSpc>
              <a:buClr>
                <a:srgbClr val="000000"/>
              </a:buClr>
              <a:buFont typeface="Arial"/>
              <a:buChar char="•"/>
            </a:pPr>
            <a:r>
              <a:rPr lang="en-GB" sz="2000" b="0" strike="noStrike" spc="-1">
                <a:latin typeface="Arial"/>
              </a:rPr>
              <a:t>The Slope Rating represents the difference between the two – i.e. the relative difficulty (playing from a specific set of tees on a golf course) for the Bogey player compared to the Scratch player </a:t>
            </a:r>
          </a:p>
          <a:p>
            <a:pPr marL="285840" indent="-285120">
              <a:lnSpc>
                <a:spcPct val="100000"/>
              </a:lnSpc>
              <a:buClr>
                <a:srgbClr val="000000"/>
              </a:buClr>
              <a:buFont typeface="Arial"/>
              <a:buChar char="•"/>
            </a:pPr>
            <a:r>
              <a:rPr lang="en-GB" sz="2000" b="0" strike="noStrike" spc="-1">
                <a:latin typeface="Arial"/>
              </a:rPr>
              <a:t>The Slope Rating is, therefore, a key component in the calculation of the number of strokes each player receives to play a particular golf course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7" name="PlaceHolder 1"/>
          <p:cNvSpPr>
            <a:spLocks noGrp="1"/>
          </p:cNvSpPr>
          <p:nvPr>
            <p:ph type="body"/>
          </p:nvPr>
        </p:nvSpPr>
        <p:spPr>
          <a:xfrm>
            <a:off x="914400" y="4343400"/>
            <a:ext cx="5028480" cy="4114080"/>
          </a:xfrm>
          <a:prstGeom prst="rect">
            <a:avLst/>
          </a:prstGeom>
        </p:spPr>
        <p:txBody>
          <a:bodyPr lIns="90000" tIns="45000" rIns="90000" bIns="45000"/>
          <a:lstStyle/>
          <a:p>
            <a:pPr marL="285840" indent="-285120">
              <a:lnSpc>
                <a:spcPct val="100000"/>
              </a:lnSpc>
              <a:buClr>
                <a:srgbClr val="000000"/>
              </a:buClr>
              <a:buFont typeface="Arial"/>
              <a:buChar char="•"/>
            </a:pPr>
            <a:r>
              <a:rPr lang="en-GB" sz="2000" b="0" strike="noStrike" spc="-1">
                <a:latin typeface="Arial"/>
              </a:rPr>
              <a:t>Brief background to put the initiative into context</a:t>
            </a:r>
          </a:p>
          <a:p>
            <a:pPr marL="285840" indent="-285120">
              <a:lnSpc>
                <a:spcPct val="100000"/>
              </a:lnSpc>
              <a:buClr>
                <a:srgbClr val="000000"/>
              </a:buClr>
              <a:buFont typeface="Arial"/>
              <a:buChar char="•"/>
            </a:pPr>
            <a:r>
              <a:rPr lang="en-GB" sz="2000" b="0" strike="noStrike" spc="-1">
                <a:latin typeface="Arial"/>
              </a:rPr>
              <a:t>Fundamentals – will cover core foundations and elements of the new Rules: How do I get a handicap? How do I use it? </a:t>
            </a:r>
          </a:p>
          <a:p>
            <a:pPr marL="285840" indent="-285120">
              <a:lnSpc>
                <a:spcPct val="100000"/>
              </a:lnSpc>
              <a:buClr>
                <a:srgbClr val="000000"/>
              </a:buClr>
              <a:buFont typeface="Arial"/>
              <a:buChar char="•"/>
            </a:pPr>
            <a:r>
              <a:rPr lang="en-GB" sz="2000" b="0" strike="noStrike" spc="-1">
                <a:latin typeface="Arial"/>
              </a:rPr>
              <a:t>Formula – getting under the hood of the Rules to learn about how handicaps will be calculated under the new Rules</a:t>
            </a:r>
          </a:p>
          <a:p>
            <a:pPr marL="285840" indent="-285120">
              <a:lnSpc>
                <a:spcPct val="100000"/>
              </a:lnSpc>
              <a:buClr>
                <a:srgbClr val="000000"/>
              </a:buClr>
              <a:buFont typeface="Arial"/>
              <a:buChar char="•"/>
            </a:pPr>
            <a:r>
              <a:rPr lang="en-GB" sz="2000" b="0" strike="noStrike" spc="-1">
                <a:latin typeface="Arial"/>
              </a:rPr>
              <a:t>Handicap Committee – while we have worked hard to ensure that the system does as much of the hard work as possible, there can be no substitute for human intervention</a:t>
            </a:r>
          </a:p>
          <a:p>
            <a:pPr marL="285840" indent="-285120">
              <a:lnSpc>
                <a:spcPct val="100000"/>
              </a:lnSpc>
              <a:buClr>
                <a:srgbClr val="000000"/>
              </a:buClr>
              <a:buFont typeface="Arial"/>
              <a:buChar char="•"/>
            </a:pPr>
            <a:r>
              <a:rPr lang="en-GB" sz="2000" b="0" strike="noStrike" spc="-1">
                <a:latin typeface="Arial"/>
              </a:rPr>
              <a:t>Implementation plan – what will be happening (what we will be doing/what you need to be doing) between now and 2020 to prepare for transition</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7" name="PlaceHolder 1"/>
          <p:cNvSpPr>
            <a:spLocks noGrp="1"/>
          </p:cNvSpPr>
          <p:nvPr>
            <p:ph type="body"/>
          </p:nvPr>
        </p:nvSpPr>
        <p:spPr>
          <a:xfrm>
            <a:off x="914400" y="4343400"/>
            <a:ext cx="5028480" cy="4114080"/>
          </a:xfrm>
          <a:prstGeom prst="rect">
            <a:avLst/>
          </a:prstGeom>
        </p:spPr>
        <p:txBody>
          <a:bodyPr lIns="90000" tIns="45000" rIns="90000" bIns="45000"/>
          <a:lstStyle/>
          <a:p>
            <a:pPr marL="216000" indent="-215640">
              <a:lnSpc>
                <a:spcPct val="100000"/>
              </a:lnSpc>
            </a:pPr>
            <a:r>
              <a:rPr lang="en-GB" sz="2000" b="0" strike="noStrike" spc="-1">
                <a:latin typeface="Arial"/>
              </a:rPr>
              <a:t>The difference between the Scratch and Bogey Ratings multiplied by a constant factor calculates the Slope Rating</a:t>
            </a:r>
          </a:p>
          <a:p>
            <a:pPr marL="216000" indent="-215640">
              <a:lnSpc>
                <a:spcPct val="100000"/>
              </a:lnSpc>
            </a:pPr>
            <a:endParaRPr lang="en-GB" sz="2000" b="0" strike="noStrike" spc="-1">
              <a:latin typeface="Arial"/>
            </a:endParaRPr>
          </a:p>
          <a:p>
            <a:pPr marL="216000" indent="-215640">
              <a:lnSpc>
                <a:spcPct val="100000"/>
              </a:lnSpc>
            </a:pPr>
            <a:r>
              <a:rPr lang="en-GB" sz="2000" b="0" strike="noStrike" spc="-1">
                <a:latin typeface="Arial"/>
              </a:rPr>
              <a:t>Factors:</a:t>
            </a:r>
          </a:p>
          <a:p>
            <a:pPr marL="216000" indent="-215640">
              <a:lnSpc>
                <a:spcPct val="100000"/>
              </a:lnSpc>
            </a:pPr>
            <a:r>
              <a:rPr lang="en-GB" sz="2000" b="0" strike="noStrike" spc="-1">
                <a:latin typeface="Arial"/>
              </a:rPr>
              <a:t>Men – 5.381</a:t>
            </a:r>
          </a:p>
          <a:p>
            <a:pPr marL="216000" indent="-215640">
              <a:lnSpc>
                <a:spcPct val="100000"/>
              </a:lnSpc>
            </a:pPr>
            <a:r>
              <a:rPr lang="en-GB" sz="2000" b="0" strike="noStrike" spc="-1">
                <a:latin typeface="Arial"/>
              </a:rPr>
              <a:t>Women – 4.24</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8" name="PlaceHolder 1"/>
          <p:cNvSpPr>
            <a:spLocks noGrp="1"/>
          </p:cNvSpPr>
          <p:nvPr>
            <p:ph type="body"/>
          </p:nvPr>
        </p:nvSpPr>
        <p:spPr>
          <a:xfrm>
            <a:off x="914400" y="4343400"/>
            <a:ext cx="5028480" cy="4114080"/>
          </a:xfrm>
          <a:prstGeom prst="rect">
            <a:avLst/>
          </a:prstGeom>
        </p:spPr>
        <p:txBody>
          <a:bodyPr lIns="90000" tIns="45000" rIns="90000" bIns="45000"/>
          <a:lstStyle/>
          <a:p>
            <a:pPr marL="285840" indent="-285120">
              <a:lnSpc>
                <a:spcPct val="100000"/>
              </a:lnSpc>
              <a:buClr>
                <a:srgbClr val="000000"/>
              </a:buClr>
              <a:buFont typeface="Arial"/>
              <a:buChar char="•"/>
            </a:pPr>
            <a:r>
              <a:rPr lang="en-GB" sz="2000" b="0" strike="noStrike" spc="-1">
                <a:latin typeface="Arial"/>
              </a:rPr>
              <a:t>The course must have a current Course and Slope Rating</a:t>
            </a:r>
          </a:p>
          <a:p>
            <a:pPr marL="285840" indent="-285120">
              <a:lnSpc>
                <a:spcPct val="100000"/>
              </a:lnSpc>
              <a:buClr>
                <a:srgbClr val="000000"/>
              </a:buClr>
              <a:buFont typeface="Arial"/>
              <a:buChar char="•"/>
            </a:pPr>
            <a:r>
              <a:rPr lang="en-GB" sz="2000" b="0" strike="noStrike" spc="-1">
                <a:latin typeface="Arial"/>
              </a:rPr>
              <a:t>The round must be played during an active season</a:t>
            </a:r>
          </a:p>
          <a:p>
            <a:pPr>
              <a:lnSpc>
                <a:spcPct val="100000"/>
              </a:lnSpc>
            </a:pPr>
            <a:endParaRPr lang="en-GB" sz="2000" b="0" strike="noStrike" spc="-1">
              <a:latin typeface="Arial"/>
            </a:endParaRPr>
          </a:p>
          <a:p>
            <a:pPr>
              <a:lnSpc>
                <a:spcPct val="100000"/>
              </a:lnSpc>
            </a:pPr>
            <a:r>
              <a:rPr lang="en-GB" sz="2000" b="0" strike="noStrike" spc="-1">
                <a:latin typeface="Arial"/>
              </a:rPr>
              <a:t>In some areas, at certain times during the year, the weather and ground conditions are so far removed from ‘normal’ that scores for handicap purposes are meaningless – and could unduly distort a player’s Handicap Index, e.g. the grass goes dormant and the course difficulty does not reflect the current Course Rating and Slope Rating. Therefore, an Authorised Association is able to set a timeframe for when scores are acceptable for handicap purposes – and while golf may be played outside of this timeframe – the scores should not be submitted for handicap.</a:t>
            </a:r>
          </a:p>
          <a:p>
            <a:pPr>
              <a:lnSpc>
                <a:spcPct val="100000"/>
              </a:lnSpc>
            </a:pPr>
            <a:endParaRPr lang="en-GB" sz="2000" b="0" strike="noStrike" spc="-1">
              <a:latin typeface="Arial"/>
            </a:endParaRPr>
          </a:p>
          <a:p>
            <a:pPr marL="285840" indent="-285120">
              <a:lnSpc>
                <a:spcPct val="100000"/>
              </a:lnSpc>
              <a:buClr>
                <a:srgbClr val="000000"/>
              </a:buClr>
              <a:buFont typeface="Arial"/>
              <a:buChar char="•"/>
            </a:pPr>
            <a:r>
              <a:rPr lang="en-GB" sz="2000" b="0" strike="noStrike" spc="-1">
                <a:latin typeface="Arial"/>
              </a:rPr>
              <a:t>The score must be certified (see next slide)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 name="PlaceHolder 1"/>
          <p:cNvSpPr>
            <a:spLocks noGrp="1"/>
          </p:cNvSpPr>
          <p:nvPr>
            <p:ph type="body"/>
          </p:nvPr>
        </p:nvSpPr>
        <p:spPr>
          <a:xfrm>
            <a:off x="914400" y="4343400"/>
            <a:ext cx="5028480" cy="4114080"/>
          </a:xfrm>
          <a:prstGeom prst="rect">
            <a:avLst/>
          </a:prstGeom>
        </p:spPr>
        <p:txBody>
          <a:bodyPr lIns="90000" tIns="45000" rIns="90000" bIns="45000"/>
          <a:lstStyle/>
          <a:p>
            <a:pPr marL="216000" indent="-215640">
              <a:lnSpc>
                <a:spcPct val="100000"/>
              </a:lnSpc>
            </a:pPr>
            <a:r>
              <a:rPr lang="en-GB" sz="2000" b="0" strike="noStrike" spc="-1">
                <a:latin typeface="Arial"/>
              </a:rPr>
              <a:t>An example of the choices that could be made…</a:t>
            </a:r>
          </a:p>
          <a:p>
            <a:pPr marL="216000" indent="-215640">
              <a:lnSpc>
                <a:spcPct val="100000"/>
              </a:lnSpc>
            </a:pPr>
            <a:endParaRPr lang="en-GB" sz="2000" b="0" strike="noStrike" spc="-1">
              <a:latin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0" name="PlaceHolder 1"/>
          <p:cNvSpPr>
            <a:spLocks noGrp="1"/>
          </p:cNvSpPr>
          <p:nvPr>
            <p:ph type="body"/>
          </p:nvPr>
        </p:nvSpPr>
        <p:spPr>
          <a:xfrm>
            <a:off x="914400" y="4343400"/>
            <a:ext cx="5028480" cy="4114080"/>
          </a:xfrm>
          <a:prstGeom prst="rect">
            <a:avLst/>
          </a:prstGeom>
        </p:spPr>
        <p:txBody>
          <a:bodyPr lIns="90000" tIns="45000" rIns="90000" bIns="45000"/>
          <a:lstStyle/>
          <a:p>
            <a:pPr marL="285840" indent="-285120">
              <a:lnSpc>
                <a:spcPct val="100000"/>
              </a:lnSpc>
              <a:buClr>
                <a:srgbClr val="000000"/>
              </a:buClr>
              <a:buFont typeface="Arial"/>
              <a:buChar char="•"/>
            </a:pPr>
            <a:r>
              <a:rPr lang="en-GB" sz="2000" b="0" strike="noStrike" spc="-1">
                <a:latin typeface="Arial"/>
              </a:rPr>
              <a:t>This feature is included in the system primarily for those jurisdictions that are coming from a culture where scores are generally only acceptable for handicap purposes if played in a competition</a:t>
            </a:r>
          </a:p>
          <a:p>
            <a:pPr marL="285840" indent="-285120">
              <a:lnSpc>
                <a:spcPct val="100000"/>
              </a:lnSpc>
              <a:buClr>
                <a:srgbClr val="000000"/>
              </a:buClr>
              <a:buFont typeface="Arial"/>
              <a:buChar char="•"/>
            </a:pPr>
            <a:r>
              <a:rPr lang="en-GB" sz="2000" b="0" strike="noStrike" spc="-1">
                <a:latin typeface="Arial"/>
              </a:rPr>
              <a:t>The process of pre-registration of recreational rounds for handicap purposes should offer a level of comfort that players cannot pick and choose when to submit a score – perhaps during or after a round has been played.</a:t>
            </a:r>
          </a:p>
          <a:p>
            <a:pPr>
              <a:lnSpc>
                <a:spcPct val="100000"/>
              </a:lnSpc>
            </a:pPr>
            <a:endParaRPr lang="en-GB" sz="2000" b="0" strike="noStrike" spc="-1">
              <a:latin typeface="Arial"/>
            </a:endParaRPr>
          </a:p>
          <a:p>
            <a:pPr>
              <a:lnSpc>
                <a:spcPct val="100000"/>
              </a:lnSpc>
            </a:pPr>
            <a:r>
              <a:rPr lang="en-GB" sz="2000" b="0" strike="noStrike" spc="-1">
                <a:latin typeface="Arial"/>
              </a:rPr>
              <a:t>Discretionary Item - this slide can be removed/amended at the discretion of the National Association</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1" name="PlaceHolder 1"/>
          <p:cNvSpPr>
            <a:spLocks noGrp="1"/>
          </p:cNvSpPr>
          <p:nvPr>
            <p:ph type="body"/>
          </p:nvPr>
        </p:nvSpPr>
        <p:spPr>
          <a:xfrm>
            <a:off x="914400" y="4343400"/>
            <a:ext cx="5028480" cy="4114080"/>
          </a:xfrm>
          <a:prstGeom prst="rect">
            <a:avLst/>
          </a:prstGeom>
        </p:spPr>
        <p:txBody>
          <a:bodyPr lIns="90000" tIns="45000" rIns="90000" bIns="45000"/>
          <a:lstStyle/>
          <a:p>
            <a:pPr marL="216000" indent="-215640">
              <a:lnSpc>
                <a:spcPct val="100000"/>
              </a:lnSpc>
            </a:pPr>
            <a:r>
              <a:rPr lang="en-GB" sz="2000" b="0" strike="noStrike" spc="-1">
                <a:latin typeface="Arial"/>
              </a:rPr>
              <a:t>The Rules of Handicapping set a minimum number of holes required for a score to be acceptable for handicap purposes. This is for a number of reasons, including:</a:t>
            </a:r>
          </a:p>
          <a:p>
            <a:pPr marL="285840" indent="-285120">
              <a:lnSpc>
                <a:spcPct val="100000"/>
              </a:lnSpc>
              <a:buClr>
                <a:srgbClr val="000000"/>
              </a:buClr>
              <a:buFont typeface="Arial"/>
              <a:buChar char="•"/>
            </a:pPr>
            <a:r>
              <a:rPr lang="en-GB" sz="2000" b="0" strike="noStrike" spc="-1">
                <a:latin typeface="Arial"/>
              </a:rPr>
              <a:t>There are circumstances when extreme weather or injury may prevent players from completing their rounds, but the information derived from the holes already played is still valuable for handicap purposes.</a:t>
            </a:r>
          </a:p>
          <a:p>
            <a:pPr marL="285840" indent="-285120">
              <a:lnSpc>
                <a:spcPct val="100000"/>
              </a:lnSpc>
              <a:buClr>
                <a:srgbClr val="000000"/>
              </a:buClr>
              <a:buFont typeface="Arial"/>
              <a:buChar char="•"/>
            </a:pPr>
            <a:r>
              <a:rPr lang="en-GB" sz="2000" b="0" strike="noStrike" spc="-1">
                <a:latin typeface="Arial"/>
              </a:rPr>
              <a:t>While incomplete, it is still evidence of the player’s ability</a:t>
            </a:r>
          </a:p>
          <a:p>
            <a:pPr>
              <a:lnSpc>
                <a:spcPct val="100000"/>
              </a:lnSpc>
            </a:pPr>
            <a:endParaRPr lang="en-GB" sz="2000" b="0" strike="noStrike" spc="-1">
              <a:latin typeface="Arial"/>
            </a:endParaRPr>
          </a:p>
          <a:p>
            <a:pPr>
              <a:lnSpc>
                <a:spcPct val="100000"/>
              </a:lnSpc>
            </a:pPr>
            <a:r>
              <a:rPr lang="en-GB" sz="2000" b="0" strike="noStrike" spc="-1">
                <a:latin typeface="Arial"/>
              </a:rPr>
              <a:t>We will deal with what score to record when a hole is not played later in the presentation.</a:t>
            </a:r>
          </a:p>
          <a:p>
            <a:pPr>
              <a:lnSpc>
                <a:spcPct val="100000"/>
              </a:lnSpc>
            </a:pPr>
            <a:endParaRPr lang="en-GB" sz="2000" b="0" strike="noStrike" spc="-1">
              <a:latin typeface="Arial"/>
            </a:endParaRPr>
          </a:p>
          <a:p>
            <a:pPr>
              <a:lnSpc>
                <a:spcPct val="100000"/>
              </a:lnSpc>
            </a:pPr>
            <a:r>
              <a:rPr lang="en-GB" sz="2000" b="0" strike="noStrike" spc="-1">
                <a:latin typeface="Arial"/>
              </a:rPr>
              <a:t>It is a National Association’s decision as to how many holes a player needs to complete in order for an 18-hole score to be acceptable – between 10 and 18 holes. This decision can be based on:</a:t>
            </a:r>
          </a:p>
          <a:p>
            <a:pPr marL="285840" indent="-285120">
              <a:lnSpc>
                <a:spcPct val="100000"/>
              </a:lnSpc>
              <a:buClr>
                <a:srgbClr val="000000"/>
              </a:buClr>
              <a:buFont typeface="Arial"/>
              <a:buChar char="•"/>
            </a:pPr>
            <a:r>
              <a:rPr lang="en-GB" sz="2000" b="0" strike="noStrike" spc="-1">
                <a:latin typeface="Arial"/>
              </a:rPr>
              <a:t>The choice made on authorized formats of play</a:t>
            </a:r>
          </a:p>
          <a:p>
            <a:pPr marL="285840" indent="-285120">
              <a:lnSpc>
                <a:spcPct val="100000"/>
              </a:lnSpc>
              <a:buClr>
                <a:srgbClr val="000000"/>
              </a:buClr>
              <a:buFont typeface="Arial"/>
              <a:buChar char="•"/>
            </a:pPr>
            <a:r>
              <a:rPr lang="en-GB" sz="2000" b="0" strike="noStrike" spc="-1">
                <a:latin typeface="Arial"/>
              </a:rPr>
              <a:t>The playing culture with that jurisdiction</a:t>
            </a:r>
          </a:p>
          <a:p>
            <a:pPr>
              <a:lnSpc>
                <a:spcPct val="100000"/>
              </a:lnSpc>
            </a:pPr>
            <a:endParaRPr lang="en-GB" sz="2000" b="0" strike="noStrike" spc="-1">
              <a:latin typeface="Arial"/>
            </a:endParaRPr>
          </a:p>
          <a:p>
            <a:pPr>
              <a:lnSpc>
                <a:spcPct val="100000"/>
              </a:lnSpc>
            </a:pPr>
            <a:r>
              <a:rPr lang="en-GB" sz="2000" b="0" strike="noStrike" spc="-1">
                <a:latin typeface="Arial"/>
              </a:rPr>
              <a:t>If the minimum number of holes is not played, the score is not acceptable for an 18-hole score. However, it might be acceptable as a 9-hole score.</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2" name="PlaceHolder 1"/>
          <p:cNvSpPr>
            <a:spLocks noGrp="1"/>
          </p:cNvSpPr>
          <p:nvPr>
            <p:ph type="body"/>
          </p:nvPr>
        </p:nvSpPr>
        <p:spPr>
          <a:xfrm>
            <a:off x="914400" y="4343400"/>
            <a:ext cx="5028480" cy="4114080"/>
          </a:xfrm>
          <a:prstGeom prst="rect">
            <a:avLst/>
          </a:prstGeom>
        </p:spPr>
        <p:txBody>
          <a:bodyPr lIns="90000" tIns="45000" rIns="90000" bIns="45000"/>
          <a:lstStyle/>
          <a:p>
            <a:pPr marL="216000" indent="-215640">
              <a:lnSpc>
                <a:spcPct val="100000"/>
              </a:lnSpc>
            </a:pPr>
            <a:r>
              <a:rPr lang="en-GB" sz="2000" b="0" strike="noStrike" spc="-1">
                <a:latin typeface="Arial"/>
              </a:rPr>
              <a:t>If an Association has elected to authorize 9-hole scores for handicap purposes, all 9 holes must be played.</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3" name="PlaceHolder 1"/>
          <p:cNvSpPr>
            <a:spLocks noGrp="1"/>
          </p:cNvSpPr>
          <p:nvPr>
            <p:ph type="body"/>
          </p:nvPr>
        </p:nvSpPr>
        <p:spPr>
          <a:xfrm>
            <a:off x="914400" y="4343400"/>
            <a:ext cx="5028480" cy="4114080"/>
          </a:xfrm>
          <a:prstGeom prst="rect">
            <a:avLst/>
          </a:prstGeom>
        </p:spPr>
        <p:txBody>
          <a:bodyPr lIns="90000" tIns="45000" rIns="90000" bIns="45000"/>
          <a:lstStyle/>
          <a:p>
            <a:pPr marL="216000" indent="-215640">
              <a:lnSpc>
                <a:spcPct val="100000"/>
              </a:lnSpc>
            </a:pPr>
            <a:r>
              <a:rPr lang="en-GB" sz="2000" b="0" strike="noStrike" spc="-1">
                <a:latin typeface="Arial"/>
              </a:rPr>
              <a:t>From the early stages of this project, there was interest in trying to ensure as far as possible that rounds of golf played for handicap purposes are played by the Rules of Golf.</a:t>
            </a:r>
          </a:p>
          <a:p>
            <a:pPr marL="216000" indent="-215640">
              <a:lnSpc>
                <a:spcPct val="100000"/>
              </a:lnSpc>
            </a:pPr>
            <a:r>
              <a:rPr lang="en-GB" sz="2000" b="0" strike="noStrike" spc="-1">
                <a:latin typeface="Arial"/>
              </a:rPr>
              <a:t>However, there are instances where a Rule of Golf may not have been followed – but it would make no sense for the score not to be used for handicap purposes. </a:t>
            </a:r>
          </a:p>
          <a:p>
            <a:pPr marL="216000" indent="-215640">
              <a:lnSpc>
                <a:spcPct val="100000"/>
              </a:lnSpc>
            </a:pPr>
            <a:r>
              <a:rPr lang="en-GB" sz="2000" b="0" strike="noStrike" spc="-1">
                <a:latin typeface="Arial"/>
              </a:rPr>
              <a:t>For example, when a player has been disqualified for a technical breach of the Rules of Golf, such as failing to sign a scorecard, and no scoring advantage has been gained - the score could be acceptable.</a:t>
            </a:r>
          </a:p>
          <a:p>
            <a:pPr marL="216000" indent="-215640">
              <a:lnSpc>
                <a:spcPct val="100000"/>
              </a:lnSpc>
            </a:pPr>
            <a:endParaRPr lang="en-GB" sz="2000" b="0" strike="noStrike" spc="-1">
              <a:latin typeface="Arial"/>
            </a:endParaRPr>
          </a:p>
          <a:p>
            <a:pPr marL="216000" indent="-215640">
              <a:lnSpc>
                <a:spcPct val="100000"/>
              </a:lnSpc>
            </a:pPr>
            <a:r>
              <a:rPr lang="en-GB" sz="2000" b="0" strike="noStrike" spc="-1">
                <a:latin typeface="Arial"/>
              </a:rPr>
              <a:t>Committees are best placed to determine the acceptability of scores in such situations for each individual member.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4" name="PlaceHolder 1"/>
          <p:cNvSpPr>
            <a:spLocks noGrp="1"/>
          </p:cNvSpPr>
          <p:nvPr>
            <p:ph type="body"/>
          </p:nvPr>
        </p:nvSpPr>
        <p:spPr>
          <a:xfrm>
            <a:off x="914400" y="4343400"/>
            <a:ext cx="5028480" cy="4114080"/>
          </a:xfrm>
          <a:prstGeom prst="rect">
            <a:avLst/>
          </a:prstGeom>
        </p:spPr>
        <p:txBody>
          <a:bodyPr lIns="90000" tIns="45000" rIns="90000" bIns="45000"/>
          <a:lstStyle/>
          <a:p>
            <a:pPr marL="216000" indent="-215640">
              <a:lnSpc>
                <a:spcPct val="100000"/>
              </a:lnSpc>
            </a:pPr>
            <a:r>
              <a:rPr lang="en-GB" sz="2000" b="0" strike="noStrike" spc="-1">
                <a:latin typeface="Arial"/>
              </a:rPr>
              <a:t>Recreational golf is harder to police, but the same principles apply.</a:t>
            </a:r>
          </a:p>
          <a:p>
            <a:pPr marL="216000" indent="-215640">
              <a:lnSpc>
                <a:spcPct val="100000"/>
              </a:lnSpc>
            </a:pPr>
            <a:endParaRPr lang="en-GB" sz="2000" b="0" strike="noStrike" spc="-1">
              <a:latin typeface="Arial"/>
            </a:endParaRPr>
          </a:p>
          <a:p>
            <a:pPr marL="216000" indent="-215640">
              <a:lnSpc>
                <a:spcPct val="100000"/>
              </a:lnSpc>
            </a:pPr>
            <a:r>
              <a:rPr lang="en-GB" sz="2000" b="0" strike="noStrike" spc="-1">
                <a:latin typeface="Arial"/>
              </a:rPr>
              <a:t>A golfer is expected to play by the Rules and if they are known to have been in breach of the Rules and not applied the correct penalty, or they have deliberately ignored the Rules, then the score is not acceptable for handicap purposes</a:t>
            </a:r>
          </a:p>
          <a:p>
            <a:pPr marL="216000" indent="-215640">
              <a:lnSpc>
                <a:spcPct val="100000"/>
              </a:lnSpc>
            </a:pPr>
            <a:endParaRPr lang="en-GB" sz="2000" b="0" strike="noStrike" spc="-1">
              <a:latin typeface="Arial"/>
            </a:endParaRPr>
          </a:p>
          <a:p>
            <a:pPr marL="216000" indent="-215640">
              <a:lnSpc>
                <a:spcPct val="100000"/>
              </a:lnSpc>
            </a:pPr>
            <a:r>
              <a:rPr lang="en-GB" sz="2000" b="0" strike="noStrike" spc="-1">
                <a:latin typeface="Arial"/>
              </a:rPr>
              <a:t>Exceptions could be where the player has followed a Model Local Rule that has not been adopted by the Committee. For example:</a:t>
            </a:r>
          </a:p>
          <a:p>
            <a:pPr marL="285840" indent="-285120">
              <a:lnSpc>
                <a:spcPct val="100000"/>
              </a:lnSpc>
              <a:buClr>
                <a:srgbClr val="000000"/>
              </a:buClr>
              <a:buFont typeface="Arial"/>
              <a:buChar char="•"/>
            </a:pPr>
            <a:r>
              <a:rPr lang="en-GB" sz="2000" b="0" strike="noStrike" spc="-1">
                <a:latin typeface="Arial"/>
              </a:rPr>
              <a:t>The player uses a distance measuring device, but the Local Rule prohibiting their use has been adopted,</a:t>
            </a:r>
          </a:p>
          <a:p>
            <a:pPr marL="285840" indent="-285120">
              <a:lnSpc>
                <a:spcPct val="100000"/>
              </a:lnSpc>
              <a:buClr>
                <a:srgbClr val="000000"/>
              </a:buClr>
              <a:buFont typeface="Arial"/>
              <a:buChar char="•"/>
            </a:pPr>
            <a:r>
              <a:rPr lang="en-GB" sz="2000" b="0" strike="noStrike" spc="-1">
                <a:latin typeface="Arial"/>
              </a:rPr>
              <a:t>The player uses the alternative method of stroke and distance, when the Local Rule has not been adopted</a:t>
            </a:r>
          </a:p>
          <a:p>
            <a:pPr>
              <a:lnSpc>
                <a:spcPct val="100000"/>
              </a:lnSpc>
            </a:pPr>
            <a:endParaRPr lang="en-GB" sz="2000" b="0" strike="noStrike" spc="-1">
              <a:latin typeface="Arial"/>
            </a:endParaRPr>
          </a:p>
          <a:p>
            <a:pPr>
              <a:lnSpc>
                <a:spcPct val="100000"/>
              </a:lnSpc>
            </a:pPr>
            <a:r>
              <a:rPr lang="en-GB" sz="2000" b="0" strike="noStrike" spc="-1">
                <a:latin typeface="Arial"/>
              </a:rPr>
              <a:t>The final decision on this sits with the Handicap Committee.</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5" name="PlaceHolder 1"/>
          <p:cNvSpPr>
            <a:spLocks noGrp="1"/>
          </p:cNvSpPr>
          <p:nvPr>
            <p:ph type="body"/>
          </p:nvPr>
        </p:nvSpPr>
        <p:spPr>
          <a:xfrm>
            <a:off x="914400" y="4343400"/>
            <a:ext cx="5028480" cy="4114080"/>
          </a:xfrm>
          <a:prstGeom prst="rect">
            <a:avLst/>
          </a:prstGeom>
        </p:spPr>
        <p:txBody>
          <a:bodyPr lIns="90000" tIns="45000" rIns="90000" bIns="45000"/>
          <a:lstStyle/>
          <a:p>
            <a:pPr marL="216000" indent="-215640">
              <a:lnSpc>
                <a:spcPct val="100000"/>
              </a:lnSpc>
            </a:pPr>
            <a:r>
              <a:rPr lang="en-GB" sz="2000" b="0" strike="noStrike" spc="-1">
                <a:latin typeface="Arial"/>
              </a:rPr>
              <a:t>18-hole: The Handicap Index is multiplied by the Slope Rating of the tees being play and divided by 113. Then add any difference between the Course Rating and the Par of the tees being played.</a:t>
            </a:r>
          </a:p>
          <a:p>
            <a:pPr marL="216000" indent="-215640">
              <a:lnSpc>
                <a:spcPct val="100000"/>
              </a:lnSpc>
            </a:pPr>
            <a:endParaRPr lang="en-GB" sz="2000" b="0" strike="noStrike" spc="-1">
              <a:latin typeface="Arial"/>
            </a:endParaRPr>
          </a:p>
          <a:p>
            <a:pPr marL="216000" indent="-215640">
              <a:lnSpc>
                <a:spcPct val="100000"/>
              </a:lnSpc>
            </a:pPr>
            <a:r>
              <a:rPr lang="en-GB" sz="2000" b="0" strike="noStrike" spc="-1">
                <a:latin typeface="Arial"/>
              </a:rPr>
              <a:t>9-hole: The Handicap Index is halved and multiplied by the 9-hole Slope Rating of the tees being play and divided by 113. Then add any difference between the 9-hole Course Rating and the 9-hole Par of the tees being played.</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6" name="PlaceHolder 1"/>
          <p:cNvSpPr>
            <a:spLocks noGrp="1"/>
          </p:cNvSpPr>
          <p:nvPr>
            <p:ph type="body"/>
          </p:nvPr>
        </p:nvSpPr>
        <p:spPr>
          <a:xfrm>
            <a:off x="914400" y="4343400"/>
            <a:ext cx="5028480" cy="4114080"/>
          </a:xfrm>
          <a:prstGeom prst="rect">
            <a:avLst/>
          </a:prstGeom>
        </p:spPr>
        <p:txBody>
          <a:bodyPr lIns="90000" tIns="45000" rIns="90000" bIns="45000"/>
          <a:lstStyle/>
          <a:p>
            <a:pPr marL="216000" indent="-215640">
              <a:lnSpc>
                <a:spcPct val="100000"/>
              </a:lnSpc>
            </a:pPr>
            <a:r>
              <a:rPr lang="en-GB" sz="2000" b="0" strike="noStrike" spc="-1">
                <a:latin typeface="Arial"/>
              </a:rPr>
              <a:t>The Playing Handicap of a player with a maximum Handicap Index of 54.0 could be higher than 54.0.</a:t>
            </a:r>
          </a:p>
          <a:p>
            <a:pPr marL="216000" indent="-215640">
              <a:lnSpc>
                <a:spcPct val="100000"/>
              </a:lnSpc>
            </a:pPr>
            <a:r>
              <a:rPr lang="en-GB" sz="2000" b="0" strike="noStrike" spc="-1">
                <a:latin typeface="Arial"/>
              </a:rPr>
              <a:t>Within the Terms of the Competition – the Committee may set a maximum Playing Handicap.</a:t>
            </a:r>
          </a:p>
          <a:p>
            <a:pPr marL="216000" indent="-215640">
              <a:lnSpc>
                <a:spcPct val="100000"/>
              </a:lnSpc>
            </a:pPr>
            <a:endParaRPr lang="en-GB" sz="2000" b="0" strike="noStrike" spc="-1">
              <a:latin typeface="Arial"/>
            </a:endParaRPr>
          </a:p>
          <a:p>
            <a:pPr marL="216000" indent="-215640">
              <a:lnSpc>
                <a:spcPct val="100000"/>
              </a:lnSpc>
            </a:pPr>
            <a:r>
              <a:rPr lang="en-GB" sz="2000" b="0" strike="noStrike" spc="-1">
                <a:latin typeface="Arial"/>
              </a:rPr>
              <a:t>If a player has played a round since their Handicap Index was last updated, the Committee in charge of the competition may also decide to allot a different Playing Handicap.</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8" name="PlaceHolder 1"/>
          <p:cNvSpPr>
            <a:spLocks noGrp="1"/>
          </p:cNvSpPr>
          <p:nvPr>
            <p:ph type="body"/>
          </p:nvPr>
        </p:nvSpPr>
        <p:spPr>
          <a:xfrm>
            <a:off x="914400" y="4343400"/>
            <a:ext cx="5028480" cy="4114080"/>
          </a:xfrm>
          <a:prstGeom prst="rect">
            <a:avLst/>
          </a:prstGeom>
        </p:spPr>
        <p:txBody>
          <a:bodyPr lIns="90000" tIns="45000" rIns="90000" bIns="45000"/>
          <a:lstStyle/>
          <a:p>
            <a:pPr marL="216000" indent="-215640">
              <a:lnSpc>
                <a:spcPct val="100000"/>
              </a:lnSpc>
            </a:pPr>
            <a:r>
              <a:rPr lang="en-GB" sz="2000" b="0" strike="noStrike" spc="-1">
                <a:latin typeface="Arial"/>
              </a:rPr>
              <a:t>Example: Under current landscape, two golfers with identical scoring records, coming from different parts of the world could have a different ‘handicap’.</a:t>
            </a:r>
          </a:p>
          <a:p>
            <a:pPr marL="216000" indent="-215640">
              <a:lnSpc>
                <a:spcPct val="100000"/>
              </a:lnSpc>
            </a:pPr>
            <a:r>
              <a:rPr lang="en-GB" sz="2000" b="0" strike="noStrike" spc="-1">
                <a:latin typeface="Arial"/>
              </a:rPr>
              <a:t>When these two golfers come together and play, they cannot have a fair and equal game.</a:t>
            </a:r>
          </a:p>
          <a:p>
            <a:pPr marL="216000" indent="-215640">
              <a:lnSpc>
                <a:spcPct val="100000"/>
              </a:lnSpc>
            </a:pPr>
            <a:endParaRPr lang="en-GB" sz="2000" b="0" strike="noStrike" spc="-1">
              <a:latin typeface="Arial"/>
            </a:endParaRPr>
          </a:p>
          <a:p>
            <a:pPr marL="216000" indent="-215640">
              <a:lnSpc>
                <a:spcPct val="100000"/>
              </a:lnSpc>
            </a:pPr>
            <a:r>
              <a:rPr lang="en-GB" sz="2000" b="0" strike="noStrike" spc="-1">
                <a:latin typeface="Arial"/>
              </a:rPr>
              <a:t>When representatives of each of the current handicap authorities first came together to discuss the concept of a unified handicap system – back in 2012 – they agreed the time was right.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7" name="PlaceHolder 1"/>
          <p:cNvSpPr>
            <a:spLocks noGrp="1"/>
          </p:cNvSpPr>
          <p:nvPr>
            <p:ph type="body"/>
          </p:nvPr>
        </p:nvSpPr>
        <p:spPr>
          <a:xfrm>
            <a:off x="914400" y="4343400"/>
            <a:ext cx="5028480" cy="4114080"/>
          </a:xfrm>
          <a:prstGeom prst="rect">
            <a:avLst/>
          </a:prstGeom>
        </p:spPr>
        <p:txBody>
          <a:bodyPr lIns="90000" tIns="45000" rIns="90000" bIns="45000"/>
          <a:lstStyle/>
          <a:p>
            <a:pPr marL="216000" indent="-215640">
              <a:lnSpc>
                <a:spcPct val="100000"/>
              </a:lnSpc>
            </a:pPr>
            <a:r>
              <a:rPr lang="en-GB" sz="2000" b="0" strike="noStrike" spc="-1">
                <a:latin typeface="Arial"/>
              </a:rPr>
              <a:t>The recommended allowances for Individual stroke/stableford/par/bogey formats of play are based on a medium-size field event (30 players or more). </a:t>
            </a:r>
          </a:p>
          <a:p>
            <a:pPr marL="216000" indent="-215640">
              <a:lnSpc>
                <a:spcPct val="100000"/>
              </a:lnSpc>
            </a:pPr>
            <a:r>
              <a:rPr lang="en-GB" sz="2000" b="0" strike="noStrike" spc="-1">
                <a:latin typeface="Arial"/>
              </a:rPr>
              <a:t>For small-size field events, the recommendation would be to use 100%.</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8" name="PlaceHolder 1"/>
          <p:cNvSpPr>
            <a:spLocks noGrp="1"/>
          </p:cNvSpPr>
          <p:nvPr>
            <p:ph type="body"/>
          </p:nvPr>
        </p:nvSpPr>
        <p:spPr>
          <a:xfrm>
            <a:off x="914400" y="4343400"/>
            <a:ext cx="5028480" cy="4114080"/>
          </a:xfrm>
          <a:prstGeom prst="rect">
            <a:avLst/>
          </a:prstGeom>
        </p:spPr>
        <p:txBody>
          <a:bodyPr lIns="90000" tIns="45000" rIns="90000" bIns="45000"/>
          <a:lstStyle/>
          <a:p>
            <a:pPr marL="216000" indent="-215640">
              <a:lnSpc>
                <a:spcPct val="100000"/>
              </a:lnSpc>
            </a:pPr>
            <a:r>
              <a:rPr lang="en-GB" sz="2000" b="0" strike="noStrike" spc="-1">
                <a:latin typeface="Arial"/>
              </a:rPr>
              <a:t>This slide tries to summarise the relationship between the Handicap Index, the Course Handicap, the Playing Handicap and the calculation of the Score Differential.</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0" name="PlaceHolder 1"/>
          <p:cNvSpPr>
            <a:spLocks noGrp="1"/>
          </p:cNvSpPr>
          <p:nvPr>
            <p:ph type="body"/>
          </p:nvPr>
        </p:nvSpPr>
        <p:spPr>
          <a:xfrm>
            <a:off x="914400" y="4343400"/>
            <a:ext cx="5028480" cy="4114080"/>
          </a:xfrm>
          <a:prstGeom prst="rect">
            <a:avLst/>
          </a:prstGeom>
        </p:spPr>
        <p:txBody>
          <a:bodyPr lIns="90000" tIns="45000" rIns="90000" bIns="45000"/>
          <a:lstStyle/>
          <a:p>
            <a:pPr marL="216000" indent="-215640">
              <a:lnSpc>
                <a:spcPct val="100000"/>
              </a:lnSpc>
            </a:pPr>
            <a:r>
              <a:rPr lang="en-GB" sz="2000" b="0" strike="noStrike" spc="-1">
                <a:latin typeface="Arial"/>
              </a:rPr>
              <a:t>An overarching theme of the World Handicap System is to become more inclusive – and this feature will hopefully encourage golfers who only play sporadically to establish and maintain a Handicap Index.</a:t>
            </a:r>
          </a:p>
          <a:p>
            <a:pPr marL="216000" indent="-215640">
              <a:lnSpc>
                <a:spcPct val="100000"/>
              </a:lnSpc>
            </a:pPr>
            <a:endParaRPr lang="en-GB" sz="2000" b="0" strike="noStrike" spc="-1">
              <a:latin typeface="Arial"/>
            </a:endParaRPr>
          </a:p>
          <a:p>
            <a:pPr marL="216000" indent="-215640">
              <a:lnSpc>
                <a:spcPct val="100000"/>
              </a:lnSpc>
            </a:pPr>
            <a:r>
              <a:rPr lang="en-GB" sz="1200" b="0" strike="noStrike" spc="-1">
                <a:latin typeface="Lucida Sans"/>
                <a:ea typeface="Lucida Sans"/>
              </a:rPr>
              <a:t>It will be strongly recommended that a player’s initial three scores should be submitted hole-by-hole to enable clubs to better assess the player’s potential</a:t>
            </a:r>
            <a:r>
              <a:rPr lang="en-GB" sz="1200" b="0" strike="noStrike" spc="-1">
                <a:solidFill>
                  <a:srgbClr val="404040"/>
                </a:solidFill>
                <a:latin typeface="Lucida Sans"/>
                <a:ea typeface="Lucida Sans"/>
              </a:rPr>
              <a:t>.</a:t>
            </a:r>
            <a:endParaRPr lang="en-GB" sz="1200" b="0" strike="noStrike" spc="-1">
              <a:latin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1" name="PlaceHolder 1"/>
          <p:cNvSpPr>
            <a:spLocks noGrp="1"/>
          </p:cNvSpPr>
          <p:nvPr>
            <p:ph type="body"/>
          </p:nvPr>
        </p:nvSpPr>
        <p:spPr>
          <a:xfrm>
            <a:off x="914400" y="4343400"/>
            <a:ext cx="5028480" cy="4114080"/>
          </a:xfrm>
          <a:prstGeom prst="rect">
            <a:avLst/>
          </a:prstGeom>
        </p:spPr>
        <p:txBody>
          <a:bodyPr lIns="90000" tIns="45000" rIns="90000" bIns="45000"/>
          <a:lstStyle/>
          <a:p>
            <a:pPr marL="216000" indent="-215640">
              <a:lnSpc>
                <a:spcPct val="100000"/>
              </a:lnSpc>
            </a:pPr>
            <a:r>
              <a:rPr lang="en-GB" sz="2000" b="0" strike="noStrike" spc="-1">
                <a:latin typeface="Arial"/>
              </a:rPr>
              <a:t>Key parts to highlight:</a:t>
            </a:r>
          </a:p>
          <a:p>
            <a:pPr marL="285840" indent="-285120">
              <a:lnSpc>
                <a:spcPct val="100000"/>
              </a:lnSpc>
              <a:buClr>
                <a:srgbClr val="000000"/>
              </a:buClr>
              <a:buFont typeface="Arial"/>
              <a:buChar char="•"/>
            </a:pPr>
            <a:r>
              <a:rPr lang="en-GB" sz="2000" b="0" strike="noStrike" spc="-1">
                <a:latin typeface="Arial"/>
              </a:rPr>
              <a:t>Demonstrated ability. A player’s HI is only as good as the evidence provided to calculate it. We have already covered the types of scores that will be used for handicap purposes – and it is important that these scores are good quality because they are at the core of the handicap calculation.</a:t>
            </a:r>
          </a:p>
          <a:p>
            <a:pPr marL="285840" indent="-285120">
              <a:lnSpc>
                <a:spcPct val="100000"/>
              </a:lnSpc>
              <a:buClr>
                <a:srgbClr val="000000"/>
              </a:buClr>
              <a:buFont typeface="Arial"/>
              <a:buChar char="•"/>
            </a:pPr>
            <a:r>
              <a:rPr lang="en-GB" sz="2000" b="0" strike="noStrike" spc="-1">
                <a:latin typeface="Arial"/>
              </a:rPr>
              <a:t>Safeguards. It is necessary for the system to include mechanisms to ensure that a player’s Index does not stray too far away from their demonstrated ability and to also make additional adjustments for exceptional performances.</a:t>
            </a:r>
          </a:p>
          <a:p>
            <a:pPr>
              <a:lnSpc>
                <a:spcPct val="100000"/>
              </a:lnSpc>
            </a:pPr>
            <a:endParaRPr lang="en-GB" sz="2000" b="0" strike="noStrike" spc="-1">
              <a:latin typeface="Arial"/>
            </a:endParaRPr>
          </a:p>
          <a:p>
            <a:pPr>
              <a:lnSpc>
                <a:spcPct val="100000"/>
              </a:lnSpc>
            </a:pPr>
            <a:r>
              <a:rPr lang="en-GB" sz="2000" b="0" strike="noStrike" spc="-1">
                <a:latin typeface="Arial"/>
              </a:rPr>
              <a:t>Think of the calculation as having a series of layers… There is a basic calculation – which is at the core of every calculation – and then other layers are built up around that core – to safeguard it and make sure it is doing its job effectively.</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2" name="PlaceHolder 1"/>
          <p:cNvSpPr>
            <a:spLocks noGrp="1"/>
          </p:cNvSpPr>
          <p:nvPr>
            <p:ph type="body"/>
          </p:nvPr>
        </p:nvSpPr>
        <p:spPr>
          <a:xfrm>
            <a:off x="914400" y="4343400"/>
            <a:ext cx="5028480" cy="4114080"/>
          </a:xfrm>
          <a:prstGeom prst="rect">
            <a:avLst/>
          </a:prstGeom>
        </p:spPr>
        <p:txBody>
          <a:bodyPr lIns="90000" tIns="45000" rIns="90000" bIns="45000"/>
          <a:lstStyle/>
          <a:p>
            <a:pPr marL="216000" indent="-215640">
              <a:lnSpc>
                <a:spcPct val="100000"/>
              </a:lnSpc>
            </a:pPr>
            <a:r>
              <a:rPr lang="en-GB" sz="2000" b="0" strike="noStrike" spc="-1">
                <a:latin typeface="Arial"/>
              </a:rPr>
              <a:t>For the purpose of calculating a Handicap Index, scores are converted into a score differential.</a:t>
            </a:r>
          </a:p>
          <a:p>
            <a:pPr marL="216000" indent="-215640">
              <a:lnSpc>
                <a:spcPct val="100000"/>
              </a:lnSpc>
            </a:pPr>
            <a:endParaRPr lang="en-GB" sz="2000" b="0" strike="noStrike" spc="-1">
              <a:latin typeface="Arial"/>
            </a:endParaRPr>
          </a:p>
          <a:p>
            <a:pPr marL="216000" indent="-215640">
              <a:lnSpc>
                <a:spcPct val="100000"/>
              </a:lnSpc>
            </a:pPr>
            <a:r>
              <a:rPr lang="en-GB" sz="2000" b="0" strike="noStrike" spc="-1">
                <a:latin typeface="Arial"/>
              </a:rPr>
              <a:t>This is the value associated with how you played on a given golf course on a given day; some people might term this as what you “played to”. </a:t>
            </a:r>
          </a:p>
          <a:p>
            <a:pPr marL="216000" indent="-215640">
              <a:lnSpc>
                <a:spcPct val="100000"/>
              </a:lnSpc>
            </a:pPr>
            <a:endParaRPr lang="en-GB" sz="2000" b="0" strike="noStrike" spc="-1">
              <a:latin typeface="Arial"/>
            </a:endParaRPr>
          </a:p>
          <a:p>
            <a:pPr marL="216000" indent="-215640">
              <a:lnSpc>
                <a:spcPct val="100000"/>
              </a:lnSpc>
            </a:pPr>
            <a:r>
              <a:rPr lang="en-GB" sz="2000" b="0" strike="noStrike" spc="-1">
                <a:latin typeface="Arial"/>
              </a:rPr>
              <a:t>Your Index is calculated using score differentials.</a:t>
            </a:r>
          </a:p>
          <a:p>
            <a:pPr marL="216000" indent="-215640">
              <a:lnSpc>
                <a:spcPct val="100000"/>
              </a:lnSpc>
            </a:pPr>
            <a:endParaRPr lang="en-GB" sz="2000" b="0" strike="noStrike" spc="-1">
              <a:latin typeface="Arial"/>
            </a:endParaRPr>
          </a:p>
          <a:p>
            <a:pPr marL="216000" indent="-215640">
              <a:lnSpc>
                <a:spcPct val="100000"/>
              </a:lnSpc>
            </a:pPr>
            <a:r>
              <a:rPr lang="en-GB" sz="2000" b="0" strike="noStrike" spc="-1">
                <a:latin typeface="Arial"/>
              </a:rPr>
              <a:t>In converting a score into a score differential – we use either the player’s adjusted gross score or their Stableford points. The adjusted gross score is the player’s gross score (including any penalty strokes), adjusted for maximum hole score (net double bogey) and hole not played (net par).</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3" name="PlaceHolder 1"/>
          <p:cNvSpPr>
            <a:spLocks noGrp="1"/>
          </p:cNvSpPr>
          <p:nvPr>
            <p:ph type="body"/>
          </p:nvPr>
        </p:nvSpPr>
        <p:spPr>
          <a:xfrm>
            <a:off x="914400" y="4343400"/>
            <a:ext cx="5028480" cy="4114080"/>
          </a:xfrm>
          <a:prstGeom prst="rect">
            <a:avLst/>
          </a:prstGeom>
        </p:spPr>
        <p:txBody>
          <a:bodyPr lIns="90000" tIns="45000" rIns="90000" bIns="45000"/>
          <a:lstStyle/>
          <a:p>
            <a:pPr marL="216000" indent="-215640">
              <a:lnSpc>
                <a:spcPct val="100000"/>
              </a:lnSpc>
            </a:pPr>
            <a:r>
              <a:rPr lang="en-GB" sz="2000" b="0" strike="noStrike" spc="-1">
                <a:latin typeface="Arial"/>
              </a:rPr>
              <a:t>Here are the two different calculations – firstly for adjusted gross score; secondly for Stableford points.</a:t>
            </a:r>
          </a:p>
          <a:p>
            <a:pPr marL="216000" indent="-215640">
              <a:lnSpc>
                <a:spcPct val="100000"/>
              </a:lnSpc>
            </a:pPr>
            <a:endParaRPr lang="en-GB" sz="2000" b="0" strike="noStrike" spc="-1">
              <a:latin typeface="Arial"/>
            </a:endParaRPr>
          </a:p>
          <a:p>
            <a:pPr marL="216000" indent="-215640">
              <a:lnSpc>
                <a:spcPct val="100000"/>
              </a:lnSpc>
            </a:pPr>
            <a:r>
              <a:rPr lang="en-GB" sz="2000" b="0" strike="noStrike" spc="-1">
                <a:latin typeface="Arial"/>
              </a:rPr>
              <a:t>Both methods are doing exactly the same thing – comparing your actual score against your target (expected) score (the Course Rating) and should produce exactly the same result.</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4" name="PlaceHolder 1"/>
          <p:cNvSpPr>
            <a:spLocks noGrp="1"/>
          </p:cNvSpPr>
          <p:nvPr>
            <p:ph type="body"/>
          </p:nvPr>
        </p:nvSpPr>
        <p:spPr>
          <a:xfrm>
            <a:off x="914400" y="4343400"/>
            <a:ext cx="5028480" cy="4114080"/>
          </a:xfrm>
          <a:prstGeom prst="rect">
            <a:avLst/>
          </a:prstGeom>
        </p:spPr>
        <p:txBody>
          <a:bodyPr lIns="90000" tIns="45000" rIns="90000" bIns="45000"/>
          <a:lstStyle/>
          <a:p>
            <a:pPr marL="216000" indent="-215640">
              <a:lnSpc>
                <a:spcPct val="100000"/>
              </a:lnSpc>
            </a:pPr>
            <a:r>
              <a:rPr lang="en-GB" sz="2000" b="0" strike="noStrike" spc="-1">
                <a:latin typeface="Arial"/>
              </a:rPr>
              <a:t>Here are a couple of examples using the adjusted gross score calculation. The final value (Score Differential) is rounded to one decimal place.</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5" name="PlaceHolder 1"/>
          <p:cNvSpPr>
            <a:spLocks noGrp="1"/>
          </p:cNvSpPr>
          <p:nvPr>
            <p:ph type="body"/>
          </p:nvPr>
        </p:nvSpPr>
        <p:spPr>
          <a:xfrm>
            <a:off x="914400" y="4343400"/>
            <a:ext cx="5028480" cy="4114080"/>
          </a:xfrm>
          <a:prstGeom prst="rect">
            <a:avLst/>
          </a:prstGeom>
        </p:spPr>
        <p:txBody>
          <a:bodyPr lIns="90000" tIns="45000" rIns="90000" bIns="45000"/>
          <a:lstStyle/>
          <a:p>
            <a:pPr marL="216000" indent="-215640">
              <a:lnSpc>
                <a:spcPct val="100000"/>
              </a:lnSpc>
            </a:pPr>
            <a:r>
              <a:rPr lang="en-GB" sz="2000" b="0" strike="noStrike" spc="-1">
                <a:latin typeface="Arial"/>
              </a:rPr>
              <a:t>It is important to note that a lower score does not always equate to a lower score differential.</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6" name="PlaceHolder 1"/>
          <p:cNvSpPr>
            <a:spLocks noGrp="1"/>
          </p:cNvSpPr>
          <p:nvPr>
            <p:ph type="body"/>
          </p:nvPr>
        </p:nvSpPr>
        <p:spPr>
          <a:xfrm>
            <a:off x="914400" y="4343400"/>
            <a:ext cx="5028480" cy="4114080"/>
          </a:xfrm>
          <a:prstGeom prst="rect">
            <a:avLst/>
          </a:prstGeom>
        </p:spPr>
        <p:txBody>
          <a:bodyPr lIns="90000" tIns="45000" rIns="90000" bIns="45000"/>
          <a:lstStyle/>
          <a:p>
            <a:pPr marL="216000" indent="-215640">
              <a:lnSpc>
                <a:spcPct val="100000"/>
              </a:lnSpc>
            </a:pPr>
            <a:r>
              <a:rPr lang="en-GB" sz="2000" b="0" strike="noStrike" spc="-1">
                <a:latin typeface="Arial"/>
              </a:rPr>
              <a:t>Here are a couple of examples using Stableford points.</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7" name="PlaceHolder 1"/>
          <p:cNvSpPr>
            <a:spLocks noGrp="1"/>
          </p:cNvSpPr>
          <p:nvPr>
            <p:ph type="body"/>
          </p:nvPr>
        </p:nvSpPr>
        <p:spPr>
          <a:xfrm>
            <a:off x="914400" y="4343400"/>
            <a:ext cx="5028480" cy="4114080"/>
          </a:xfrm>
          <a:prstGeom prst="rect">
            <a:avLst/>
          </a:prstGeom>
        </p:spPr>
        <p:txBody>
          <a:bodyPr lIns="90000" tIns="45000" rIns="90000" bIns="45000"/>
          <a:lstStyle/>
          <a:p>
            <a:pPr marL="216000" indent="-215640">
              <a:lnSpc>
                <a:spcPct val="100000"/>
              </a:lnSpc>
            </a:pPr>
            <a:r>
              <a:rPr lang="en-GB" sz="2000" b="0" strike="noStrike" spc="-1">
                <a:latin typeface="Arial"/>
              </a:rPr>
              <a:t>A player’s score differentials sit within their scoring record. The scoring record is basically a historical log of the player’s playing activity – including all of the relevant information about each round</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 name="PlaceHolder 1"/>
          <p:cNvSpPr>
            <a:spLocks noGrp="1"/>
          </p:cNvSpPr>
          <p:nvPr>
            <p:ph type="body"/>
          </p:nvPr>
        </p:nvSpPr>
        <p:spPr>
          <a:xfrm>
            <a:off x="914400" y="4343400"/>
            <a:ext cx="5028480" cy="4114080"/>
          </a:xfrm>
          <a:prstGeom prst="rect">
            <a:avLst/>
          </a:prstGeom>
        </p:spPr>
        <p:txBody>
          <a:bodyPr lIns="90000" tIns="45000" rIns="90000" bIns="45000"/>
          <a:lstStyle/>
          <a:p>
            <a:pPr marL="216000" indent="-215640">
              <a:lnSpc>
                <a:spcPct val="100000"/>
              </a:lnSpc>
            </a:pPr>
            <a:r>
              <a:rPr lang="en-GB" sz="2000" b="0" strike="noStrike" spc="-1">
                <a:latin typeface="Arial"/>
              </a:rPr>
              <a:t>Point out where the different systems are used from this map.</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8" name="PlaceHolder 1"/>
          <p:cNvSpPr>
            <a:spLocks noGrp="1"/>
          </p:cNvSpPr>
          <p:nvPr>
            <p:ph type="body"/>
          </p:nvPr>
        </p:nvSpPr>
        <p:spPr>
          <a:xfrm>
            <a:off x="914400" y="4343400"/>
            <a:ext cx="5028480" cy="4114080"/>
          </a:xfrm>
          <a:prstGeom prst="rect">
            <a:avLst/>
          </a:prstGeom>
        </p:spPr>
        <p:txBody>
          <a:bodyPr lIns="90000" tIns="45000" rIns="90000" bIns="45000"/>
          <a:lstStyle/>
          <a:p>
            <a:pPr marL="216000" indent="-215640">
              <a:lnSpc>
                <a:spcPct val="100000"/>
              </a:lnSpc>
            </a:pPr>
            <a:r>
              <a:rPr lang="en-GB" sz="2000" b="0" strike="noStrike" spc="-1">
                <a:latin typeface="Arial"/>
              </a:rPr>
              <a:t>A fully established scoring record is one which contains at least 20 scores and a Handicap Index is calculated from the best score differentials within that scoring record.  </a:t>
            </a:r>
          </a:p>
          <a:p>
            <a:pPr marL="216000" indent="-215640">
              <a:lnSpc>
                <a:spcPct val="100000"/>
              </a:lnSpc>
            </a:pPr>
            <a:endParaRPr lang="en-GB" sz="2000" b="0" strike="noStrike" spc="-1">
              <a:latin typeface="Arial"/>
            </a:endParaRPr>
          </a:p>
          <a:p>
            <a:pPr marL="216000" indent="-215640">
              <a:lnSpc>
                <a:spcPct val="100000"/>
              </a:lnSpc>
            </a:pPr>
            <a:r>
              <a:rPr lang="en-GB" sz="2000" b="0" strike="noStrike" spc="-1">
                <a:latin typeface="Arial"/>
              </a:rPr>
              <a:t>If a scoring record contains fewer than 20 score differentials, we use this table to determine the number of score differentials to be included in the calculation and any adjustment that may apply. </a:t>
            </a:r>
          </a:p>
          <a:p>
            <a:pPr marL="285840" indent="-285120">
              <a:lnSpc>
                <a:spcPct val="100000"/>
              </a:lnSpc>
              <a:buClr>
                <a:srgbClr val="000000"/>
              </a:buClr>
              <a:buFont typeface="Arial"/>
              <a:buChar char="•"/>
            </a:pPr>
            <a:r>
              <a:rPr lang="en-GB" sz="2000" b="0" strike="noStrike" spc="-1">
                <a:latin typeface="Arial"/>
              </a:rPr>
              <a:t>We have already learnt that a player needs to have completed a minimum of only 9 holes in order to obtain a Handicap Index, which would be scaled up to an 18-hole score for the purpose of calculating an equivalent 18-hole Score Differential. </a:t>
            </a:r>
          </a:p>
          <a:p>
            <a:pPr marL="285840" indent="-285120">
              <a:lnSpc>
                <a:spcPct val="100000"/>
              </a:lnSpc>
              <a:buClr>
                <a:srgbClr val="000000"/>
              </a:buClr>
              <a:buFont typeface="Arial"/>
              <a:buChar char="•"/>
            </a:pPr>
            <a:r>
              <a:rPr lang="en-GB" sz="2000" b="0" strike="noStrike" spc="-1">
                <a:latin typeface="Arial"/>
              </a:rPr>
              <a:t>The allocated Handicap Index is based that initial Score Differential, minus 2</a:t>
            </a:r>
          </a:p>
          <a:p>
            <a:pPr marL="285840" indent="-285120">
              <a:lnSpc>
                <a:spcPct val="100000"/>
              </a:lnSpc>
              <a:buClr>
                <a:srgbClr val="000000"/>
              </a:buClr>
              <a:buFont typeface="Arial"/>
              <a:buChar char="•"/>
            </a:pPr>
            <a:r>
              <a:rPr lang="en-GB" sz="2000" b="0" strike="noStrike" spc="-1">
                <a:latin typeface="Arial"/>
              </a:rPr>
              <a:t>Our research showed that, on balance, players new to the game are better than their initial Handicap Index suggests. </a:t>
            </a:r>
          </a:p>
          <a:p>
            <a:pPr marL="285840" indent="-285120">
              <a:lnSpc>
                <a:spcPct val="100000"/>
              </a:lnSpc>
              <a:buClr>
                <a:srgbClr val="000000"/>
              </a:buClr>
              <a:buFont typeface="Arial"/>
              <a:buChar char="•"/>
            </a:pPr>
            <a:r>
              <a:rPr lang="en-GB" sz="2000" b="0" strike="noStrike" spc="-1">
                <a:latin typeface="Arial"/>
              </a:rPr>
              <a:t>This was based on predictions as to what their next score would be.</a:t>
            </a:r>
          </a:p>
          <a:p>
            <a:pPr marL="285840" indent="-285120">
              <a:lnSpc>
                <a:spcPct val="100000"/>
              </a:lnSpc>
              <a:buClr>
                <a:srgbClr val="000000"/>
              </a:buClr>
              <a:buFont typeface="Arial"/>
              <a:buChar char="•"/>
            </a:pPr>
            <a:r>
              <a:rPr lang="en-GB" sz="2000" b="0" strike="noStrike" spc="-1">
                <a:latin typeface="Arial"/>
              </a:rPr>
              <a:t>Therefore, in order to protect the field – the lowest Score Differential is reduced by a further two strokes.</a:t>
            </a:r>
          </a:p>
          <a:p>
            <a:pPr marL="285840" indent="-285120">
              <a:lnSpc>
                <a:spcPct val="100000"/>
              </a:lnSpc>
              <a:buClr>
                <a:srgbClr val="000000"/>
              </a:buClr>
              <a:buFont typeface="Arial"/>
              <a:buChar char="•"/>
            </a:pPr>
            <a:r>
              <a:rPr lang="en-GB" sz="2000" b="0" strike="noStrike" spc="-1">
                <a:latin typeface="Arial"/>
              </a:rPr>
              <a:t>The other point to make here is that while we do permit a Handicap Index to be issued on the basis of only 9 holes – that isn’t much evidence upon which to base an initial Handicap Index. With only 1 9-hole score, we don’t have a solid picture of what the golfer looks like. So, the system errs on the side of caution – for the sake of the field.</a:t>
            </a:r>
          </a:p>
          <a:p>
            <a:pPr marL="285840" indent="-285120">
              <a:lnSpc>
                <a:spcPct val="100000"/>
              </a:lnSpc>
              <a:buClr>
                <a:srgbClr val="000000"/>
              </a:buClr>
              <a:buFont typeface="Arial"/>
              <a:buChar char="•"/>
            </a:pPr>
            <a:r>
              <a:rPr lang="en-GB" sz="2000" b="0" strike="noStrike" spc="-1">
                <a:latin typeface="Arial"/>
              </a:rPr>
              <a:t>The magnitude of the adjustment diminishes as more scores are submitted – however, when we get to 6 scores and we start to introduce the concept of averaging – we do reintroduce a -1 adjustment.</a:t>
            </a:r>
          </a:p>
          <a:p>
            <a:pPr marL="285840" indent="-285120">
              <a:lnSpc>
                <a:spcPct val="100000"/>
              </a:lnSpc>
              <a:buClr>
                <a:srgbClr val="000000"/>
              </a:buClr>
              <a:buFont typeface="Arial"/>
              <a:buChar char="•"/>
            </a:pPr>
            <a:r>
              <a:rPr lang="en-GB" sz="2000" b="0" strike="noStrike" spc="-1">
                <a:latin typeface="Arial"/>
              </a:rPr>
              <a:t>When we get to 7 scores – we use the average of the best two – with no adjustment…. And so on….</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9" name="PlaceHolder 1"/>
          <p:cNvSpPr>
            <a:spLocks noGrp="1"/>
          </p:cNvSpPr>
          <p:nvPr>
            <p:ph type="body"/>
          </p:nvPr>
        </p:nvSpPr>
        <p:spPr>
          <a:xfrm>
            <a:off x="914400" y="4343400"/>
            <a:ext cx="5028480" cy="4114080"/>
          </a:xfrm>
          <a:prstGeom prst="rect">
            <a:avLst/>
          </a:prstGeom>
        </p:spPr>
        <p:txBody>
          <a:bodyPr lIns="90000" tIns="45000" rIns="90000" bIns="45000"/>
          <a:lstStyle/>
          <a:p>
            <a:pPr marL="216000" indent="-215640">
              <a:lnSpc>
                <a:spcPct val="100000"/>
              </a:lnSpc>
            </a:pPr>
            <a:r>
              <a:rPr lang="en-GB" sz="2000" b="0" strike="noStrike" spc="-1">
                <a:latin typeface="Arial"/>
              </a:rPr>
              <a:t>When a scoring record contains 20 or more score differentials, the procedure for calculating a Handicap Index is to </a:t>
            </a:r>
            <a:r>
              <a:rPr lang="en-GB" sz="2000" b="0" strike="noStrike" spc="-1">
                <a:latin typeface="Lucida Sans"/>
                <a:ea typeface="Lucida Sans"/>
              </a:rPr>
              <a:t>average the best 8 out of the most recent 20 score differentials.</a:t>
            </a:r>
            <a:endParaRPr lang="en-GB" sz="2000" b="0" strike="noStrike" spc="-1">
              <a:latin typeface="Arial"/>
            </a:endParaRPr>
          </a:p>
          <a:p>
            <a:pPr marL="216000" indent="-215640">
              <a:lnSpc>
                <a:spcPct val="100000"/>
              </a:lnSpc>
            </a:pPr>
            <a:endParaRPr lang="en-GB" sz="2000" b="0" strike="noStrike" spc="-1">
              <a:latin typeface="Arial"/>
            </a:endParaRPr>
          </a:p>
          <a:p>
            <a:pPr marL="216000" indent="-215640">
              <a:lnSpc>
                <a:spcPct val="100000"/>
              </a:lnSpc>
            </a:pPr>
            <a:r>
              <a:rPr lang="en-GB" sz="2000" b="0" strike="noStrike" spc="-1">
                <a:latin typeface="Lucida Sans"/>
                <a:ea typeface="Lucida Sans"/>
              </a:rPr>
              <a:t>This number is rounded to the nearest tenth.</a:t>
            </a:r>
            <a:endParaRPr lang="en-GB" sz="2000" b="0" strike="noStrike" spc="-1">
              <a:latin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 name="PlaceHolder 1"/>
          <p:cNvSpPr>
            <a:spLocks noGrp="1"/>
          </p:cNvSpPr>
          <p:nvPr>
            <p:ph type="body"/>
          </p:nvPr>
        </p:nvSpPr>
        <p:spPr>
          <a:xfrm>
            <a:off x="914400" y="4343400"/>
            <a:ext cx="5028480" cy="4114080"/>
          </a:xfrm>
          <a:prstGeom prst="rect">
            <a:avLst/>
          </a:prstGeom>
        </p:spPr>
        <p:txBody>
          <a:bodyPr lIns="90000" tIns="45000" rIns="90000" bIns="45000"/>
          <a:lstStyle/>
          <a:p>
            <a:pPr marL="216000" indent="-215640">
              <a:lnSpc>
                <a:spcPct val="100000"/>
              </a:lnSpc>
            </a:pPr>
            <a:r>
              <a:rPr lang="en-GB" sz="2000" b="0" strike="noStrike" spc="-1">
                <a:latin typeface="Arial"/>
              </a:rPr>
              <a:t>This is an example of a fully established 20 score record.</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1" name="PlaceHolder 1"/>
          <p:cNvSpPr>
            <a:spLocks noGrp="1"/>
          </p:cNvSpPr>
          <p:nvPr>
            <p:ph type="body"/>
          </p:nvPr>
        </p:nvSpPr>
        <p:spPr>
          <a:xfrm>
            <a:off x="914400" y="4343400"/>
            <a:ext cx="5028480" cy="4114080"/>
          </a:xfrm>
          <a:prstGeom prst="rect">
            <a:avLst/>
          </a:prstGeom>
        </p:spPr>
        <p:txBody>
          <a:bodyPr lIns="90000" tIns="45000" rIns="90000" bIns="45000"/>
          <a:lstStyle/>
          <a:p>
            <a:pPr marL="216000" indent="-215640">
              <a:lnSpc>
                <a:spcPct val="100000"/>
              </a:lnSpc>
            </a:pPr>
            <a:r>
              <a:rPr lang="en-GB" sz="2000" b="0" strike="noStrike" spc="-1">
                <a:latin typeface="Arial"/>
              </a:rPr>
              <a:t>To calculate the player’s Handicap Index, we must first identify the best 8 score differentials – as highlighted here in yellow.</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2" name="PlaceHolder 1"/>
          <p:cNvSpPr>
            <a:spLocks noGrp="1"/>
          </p:cNvSpPr>
          <p:nvPr>
            <p:ph type="body"/>
          </p:nvPr>
        </p:nvSpPr>
        <p:spPr>
          <a:xfrm>
            <a:off x="914400" y="4343400"/>
            <a:ext cx="5028480" cy="4114080"/>
          </a:xfrm>
          <a:prstGeom prst="rect">
            <a:avLst/>
          </a:prstGeom>
        </p:spPr>
        <p:txBody>
          <a:bodyPr lIns="90000" tIns="45000" rIns="90000" bIns="45000"/>
          <a:lstStyle/>
          <a:p>
            <a:pPr marL="216000" indent="-215640">
              <a:lnSpc>
                <a:spcPct val="100000"/>
              </a:lnSpc>
            </a:pPr>
            <a:r>
              <a:rPr lang="en-GB" sz="2000" b="0" strike="noStrike" spc="-1">
                <a:latin typeface="Arial"/>
              </a:rPr>
              <a:t>These 8 score differentials are added up and divided by 8 – giving a Handicap Index of 13.0.</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3" name="PlaceHolder 1"/>
          <p:cNvSpPr>
            <a:spLocks noGrp="1"/>
          </p:cNvSpPr>
          <p:nvPr>
            <p:ph type="body"/>
          </p:nvPr>
        </p:nvSpPr>
        <p:spPr>
          <a:xfrm>
            <a:off x="914400" y="4343400"/>
            <a:ext cx="5028480" cy="4114080"/>
          </a:xfrm>
          <a:prstGeom prst="rect">
            <a:avLst/>
          </a:prstGeom>
        </p:spPr>
        <p:txBody>
          <a:bodyPr lIns="90000" tIns="45000" rIns="90000" bIns="45000"/>
          <a:lstStyle/>
          <a:p>
            <a:pPr marL="216000" indent="-215640">
              <a:lnSpc>
                <a:spcPct val="100000"/>
              </a:lnSpc>
            </a:pPr>
            <a:r>
              <a:rPr lang="en-GB" sz="2000" b="0" strike="noStrike" spc="-1">
                <a:latin typeface="Arial"/>
              </a:rPr>
              <a:t>The process of calculating the updated Handicap Index is then repeated:</a:t>
            </a:r>
          </a:p>
          <a:p>
            <a:pPr marL="285840" indent="-285120">
              <a:lnSpc>
                <a:spcPct val="100000"/>
              </a:lnSpc>
              <a:buClr>
                <a:srgbClr val="000000"/>
              </a:buClr>
              <a:buFont typeface="Arial"/>
              <a:buChar char="•"/>
            </a:pPr>
            <a:r>
              <a:rPr lang="en-GB" sz="2000" b="0" strike="noStrike" spc="-1">
                <a:latin typeface="Arial"/>
              </a:rPr>
              <a:t>The best 8 score differentials are identified, added up and divided by 8</a:t>
            </a:r>
          </a:p>
          <a:p>
            <a:pPr marL="285840" indent="-285120">
              <a:lnSpc>
                <a:spcPct val="100000"/>
              </a:lnSpc>
              <a:buClr>
                <a:srgbClr val="000000"/>
              </a:buClr>
              <a:buFont typeface="Arial"/>
              <a:buChar char="•"/>
            </a:pPr>
            <a:r>
              <a:rPr lang="en-GB" sz="2000" b="0" strike="noStrike" spc="-1">
                <a:latin typeface="Arial"/>
              </a:rPr>
              <a:t>In this case, the updated Handicap Index is 13.3</a:t>
            </a:r>
          </a:p>
          <a:p>
            <a:pPr marL="285840" indent="-285120">
              <a:lnSpc>
                <a:spcPct val="100000"/>
              </a:lnSpc>
              <a:buClr>
                <a:srgbClr val="000000"/>
              </a:buClr>
              <a:buFont typeface="Arial"/>
              <a:buChar char="•"/>
            </a:pPr>
            <a:r>
              <a:rPr lang="en-GB" sz="2000" b="0" strike="noStrike" spc="-1">
                <a:latin typeface="Arial"/>
              </a:rPr>
              <a:t>This makes sense because 12.1 has been replaced by 14.5</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4" name="PlaceHolder 1"/>
          <p:cNvSpPr>
            <a:spLocks noGrp="1"/>
          </p:cNvSpPr>
          <p:nvPr>
            <p:ph type="body"/>
          </p:nvPr>
        </p:nvSpPr>
        <p:spPr>
          <a:xfrm>
            <a:off x="914400" y="4343400"/>
            <a:ext cx="5028480" cy="4114080"/>
          </a:xfrm>
          <a:prstGeom prst="rect">
            <a:avLst/>
          </a:prstGeom>
        </p:spPr>
        <p:txBody>
          <a:bodyPr lIns="90000" tIns="45000" rIns="90000" bIns="45000"/>
          <a:lstStyle/>
          <a:p>
            <a:pPr marL="216000" indent="-215640">
              <a:lnSpc>
                <a:spcPct val="100000"/>
              </a:lnSpc>
            </a:pPr>
            <a:r>
              <a:rPr lang="en-GB" sz="2000" b="0" strike="noStrike" spc="-1">
                <a:latin typeface="Arial"/>
              </a:rPr>
              <a:t>The maximum Handicap Index that can be allocated to a golfer is 54.0 – regardless of age or gender.</a:t>
            </a:r>
          </a:p>
          <a:p>
            <a:pPr marL="216000" indent="-215640">
              <a:lnSpc>
                <a:spcPct val="100000"/>
              </a:lnSpc>
            </a:pPr>
            <a:endParaRPr lang="en-GB" sz="2000" b="0" strike="noStrike" spc="-1">
              <a:latin typeface="Arial"/>
            </a:endParaRPr>
          </a:p>
          <a:p>
            <a:pPr marL="216000" indent="-215640">
              <a:lnSpc>
                <a:spcPct val="100000"/>
              </a:lnSpc>
            </a:pPr>
            <a:r>
              <a:rPr lang="en-GB" sz="2000" b="0" strike="noStrike" spc="-1">
                <a:latin typeface="Arial"/>
              </a:rPr>
              <a:t>This speaks to one of the key principles of the World Handicap System.</a:t>
            </a:r>
          </a:p>
          <a:p>
            <a:pPr marL="285840" indent="-285120">
              <a:lnSpc>
                <a:spcPct val="100000"/>
              </a:lnSpc>
              <a:buClr>
                <a:srgbClr val="000000"/>
              </a:buClr>
              <a:buFont typeface="Arial"/>
              <a:buChar char="•"/>
            </a:pPr>
            <a:r>
              <a:rPr lang="en-GB" sz="2000" b="0" strike="noStrike" spc="-1">
                <a:latin typeface="Arial"/>
              </a:rPr>
              <a:t>To be as inclusive and welcoming as possible.</a:t>
            </a:r>
          </a:p>
          <a:p>
            <a:pPr marL="285840" indent="-285120">
              <a:lnSpc>
                <a:spcPct val="100000"/>
              </a:lnSpc>
              <a:buClr>
                <a:srgbClr val="000000"/>
              </a:buClr>
              <a:buFont typeface="Arial"/>
              <a:buChar char="•"/>
            </a:pPr>
            <a:r>
              <a:rPr lang="en-GB" sz="2000" b="0" strike="noStrike" spc="-1">
                <a:latin typeface="Arial"/>
              </a:rPr>
              <a:t>To make it as easy as possible for golfers to obtain and maintain a Handicap Index.</a:t>
            </a:r>
          </a:p>
          <a:p>
            <a:pPr>
              <a:lnSpc>
                <a:spcPct val="100000"/>
              </a:lnSpc>
            </a:pPr>
            <a:endParaRPr lang="en-GB" sz="2000" b="0" strike="noStrike" spc="-1">
              <a:latin typeface="Arial"/>
            </a:endParaRPr>
          </a:p>
          <a:p>
            <a:pPr>
              <a:lnSpc>
                <a:spcPct val="100000"/>
              </a:lnSpc>
            </a:pPr>
            <a:r>
              <a:rPr lang="en-GB" sz="2000" b="0" strike="noStrike" spc="-1">
                <a:latin typeface="Arial"/>
              </a:rPr>
              <a:t>There are high handicap golfers on golf courses today.</a:t>
            </a:r>
          </a:p>
          <a:p>
            <a:pPr>
              <a:lnSpc>
                <a:spcPct val="100000"/>
              </a:lnSpc>
            </a:pPr>
            <a:r>
              <a:rPr lang="en-GB" sz="2000" b="0" strike="noStrike" spc="-1">
                <a:latin typeface="Arial"/>
              </a:rPr>
              <a:t>Providing these golfers with the Handicap Index they truly need will help them:</a:t>
            </a:r>
          </a:p>
          <a:p>
            <a:pPr marL="285840" indent="-285120">
              <a:lnSpc>
                <a:spcPct val="100000"/>
              </a:lnSpc>
              <a:buClr>
                <a:srgbClr val="000000"/>
              </a:buClr>
              <a:buFont typeface="Arial"/>
              <a:buChar char="•"/>
            </a:pPr>
            <a:r>
              <a:rPr lang="en-GB" sz="2000" b="0" strike="noStrike" spc="-1">
                <a:latin typeface="Arial"/>
              </a:rPr>
              <a:t>Better track their progress.</a:t>
            </a:r>
          </a:p>
          <a:p>
            <a:pPr marL="285840" indent="-285120">
              <a:lnSpc>
                <a:spcPct val="100000"/>
              </a:lnSpc>
              <a:buClr>
                <a:srgbClr val="000000"/>
              </a:buClr>
              <a:buFont typeface="Arial"/>
              <a:buChar char="•"/>
            </a:pPr>
            <a:r>
              <a:rPr lang="en-GB" sz="2000" b="0" strike="noStrike" spc="-1">
                <a:latin typeface="Arial"/>
              </a:rPr>
              <a:t>Stay motivated.</a:t>
            </a:r>
          </a:p>
          <a:p>
            <a:pPr marL="285840" indent="-285120">
              <a:lnSpc>
                <a:spcPct val="100000"/>
              </a:lnSpc>
              <a:buClr>
                <a:srgbClr val="000000"/>
              </a:buClr>
              <a:buFont typeface="Arial"/>
              <a:buChar char="•"/>
            </a:pPr>
            <a:r>
              <a:rPr lang="en-GB" sz="2000" b="0" strike="noStrike" spc="-1">
                <a:latin typeface="Arial"/>
              </a:rPr>
              <a:t>Have more fun.</a:t>
            </a:r>
          </a:p>
          <a:p>
            <a:pPr marL="285840" indent="-285120">
              <a:lnSpc>
                <a:spcPct val="100000"/>
              </a:lnSpc>
              <a:buClr>
                <a:srgbClr val="000000"/>
              </a:buClr>
              <a:buFont typeface="Arial"/>
              <a:buChar char="•"/>
            </a:pPr>
            <a:r>
              <a:rPr lang="en-GB" sz="2000" b="0" strike="noStrike" spc="-1">
                <a:latin typeface="Arial"/>
              </a:rPr>
              <a:t>Keep playing.</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5" name="PlaceHolder 1"/>
          <p:cNvSpPr>
            <a:spLocks noGrp="1"/>
          </p:cNvSpPr>
          <p:nvPr>
            <p:ph type="body"/>
          </p:nvPr>
        </p:nvSpPr>
        <p:spPr>
          <a:xfrm>
            <a:off x="914400" y="4343400"/>
            <a:ext cx="5028480" cy="4114080"/>
          </a:xfrm>
          <a:prstGeom prst="rect">
            <a:avLst/>
          </a:prstGeom>
        </p:spPr>
        <p:txBody>
          <a:bodyPr lIns="90000" tIns="45000" rIns="90000" bIns="45000"/>
          <a:lstStyle/>
          <a:p>
            <a:pPr marL="216000" indent="-215640">
              <a:lnSpc>
                <a:spcPct val="100000"/>
              </a:lnSpc>
            </a:pPr>
            <a:r>
              <a:rPr lang="en-GB" sz="2000" b="0" strike="noStrike" spc="-1">
                <a:latin typeface="Arial"/>
              </a:rPr>
              <a:t>The Low Handicap Index represents the demonstrated ability of a player over the 12-month period preceding the most recent score in the player’s scoring record and provides a reference point against which the current Handicap Index can be compared.</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6" name="PlaceHolder 1"/>
          <p:cNvSpPr>
            <a:spLocks noGrp="1"/>
          </p:cNvSpPr>
          <p:nvPr>
            <p:ph type="body"/>
          </p:nvPr>
        </p:nvSpPr>
        <p:spPr>
          <a:xfrm>
            <a:off x="914400" y="4343400"/>
            <a:ext cx="5028480" cy="4114080"/>
          </a:xfrm>
          <a:prstGeom prst="rect">
            <a:avLst/>
          </a:prstGeom>
        </p:spPr>
        <p:txBody>
          <a:bodyPr lIns="90000" tIns="45000" rIns="90000" bIns="45000"/>
          <a:lstStyle/>
          <a:p>
            <a:pPr marL="216000" indent="-215640">
              <a:lnSpc>
                <a:spcPct val="100000"/>
              </a:lnSpc>
            </a:pPr>
            <a:r>
              <a:rPr lang="en-GB" sz="2000" b="0" strike="noStrike" spc="-1">
                <a:latin typeface="Arial"/>
              </a:rPr>
              <a:t>If the Handicap Formula were only based on the calculation of the best 8 of their last 20 scores – there would be no memory of a player’s performance or ability beyond those last 20 scores.</a:t>
            </a:r>
          </a:p>
          <a:p>
            <a:pPr marL="216000" indent="-215640">
              <a:lnSpc>
                <a:spcPct val="100000"/>
              </a:lnSpc>
            </a:pPr>
            <a:endParaRPr lang="en-GB" sz="2000" b="0" strike="noStrike" spc="-1">
              <a:latin typeface="Arial"/>
            </a:endParaRPr>
          </a:p>
          <a:p>
            <a:pPr marL="216000" indent="-215640">
              <a:lnSpc>
                <a:spcPct val="100000"/>
              </a:lnSpc>
            </a:pPr>
            <a:r>
              <a:rPr lang="en-GB" sz="2000" b="0" strike="noStrike" spc="-1">
                <a:latin typeface="Arial"/>
              </a:rPr>
              <a:t>Think of a golfer who is a regular player and a frequent submitter of scores. Without memory, on paper, this player could potentially be a very different player in a short space of time – for example, if they are experiencing a poor run of form. Over the course of a 20 score cycle – all of their good scores would start to wash out of their scoring record – and their Handicap Index would be based on higher scores – which would not be truly reflective of their demonstrated ability.</a:t>
            </a:r>
          </a:p>
          <a:p>
            <a:pPr marL="216000" indent="-215640">
              <a:lnSpc>
                <a:spcPct val="100000"/>
              </a:lnSpc>
            </a:pPr>
            <a:endParaRPr lang="en-GB" sz="2000" b="0" strike="noStrike" spc="-1">
              <a:latin typeface="Arial"/>
            </a:endParaRPr>
          </a:p>
          <a:p>
            <a:pPr marL="216000" indent="-215640">
              <a:lnSpc>
                <a:spcPct val="100000"/>
              </a:lnSpc>
            </a:pPr>
            <a:r>
              <a:rPr lang="en-GB" sz="2000" b="0" strike="noStrike" spc="-1">
                <a:latin typeface="Arial"/>
              </a:rPr>
              <a:t>A golfer’s ability doesn’t normally change very quickly. And the player’s true demonstrated ability could return at any moment – with a few lessons, or a holiday – at which point they would be holding a Handicap Index which is too high.</a:t>
            </a:r>
          </a:p>
          <a:p>
            <a:pPr marL="216000" indent="-215640">
              <a:lnSpc>
                <a:spcPct val="100000"/>
              </a:lnSpc>
            </a:pPr>
            <a:endParaRPr lang="en-GB" sz="2000" b="0" strike="noStrike" spc="-1">
              <a:latin typeface="Arial"/>
            </a:endParaRPr>
          </a:p>
          <a:p>
            <a:pPr marL="216000" indent="-215640">
              <a:lnSpc>
                <a:spcPct val="100000"/>
              </a:lnSpc>
            </a:pPr>
            <a:r>
              <a:rPr lang="en-GB" sz="2000" b="0" strike="noStrike" spc="-1">
                <a:latin typeface="Arial"/>
              </a:rPr>
              <a:t>The Cap is a safeguard within the WHS to manage such situations.</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7" name="PlaceHolder 1"/>
          <p:cNvSpPr>
            <a:spLocks noGrp="1"/>
          </p:cNvSpPr>
          <p:nvPr>
            <p:ph type="body"/>
          </p:nvPr>
        </p:nvSpPr>
        <p:spPr>
          <a:xfrm>
            <a:off x="914400" y="4343400"/>
            <a:ext cx="5028480" cy="4114080"/>
          </a:xfrm>
          <a:prstGeom prst="rect">
            <a:avLst/>
          </a:prstGeom>
        </p:spPr>
        <p:txBody>
          <a:bodyPr lIns="90000" tIns="45000" rIns="90000" bIns="45000"/>
          <a:lstStyle/>
          <a:p>
            <a:pPr marL="216000" indent="-215640">
              <a:lnSpc>
                <a:spcPct val="100000"/>
              </a:lnSpc>
            </a:pPr>
            <a:r>
              <a:rPr lang="en-GB" sz="2000" b="0" strike="noStrike" spc="-1">
                <a:latin typeface="Arial"/>
              </a:rPr>
              <a:t>The soft cap and hard cap will be implemented to ensure that a temporary loss of form does not cause a player’s Handicap Index to move too far from a level consistent with their demonstrated ability. The caps also serve as anti-abuse mechanism and will aid in minimizing the potential for handicap manipulation. The Handicap Committee at the club will still play a key role and have the ability to allow a player’s Index to exceed the hard cap if special circumstances such as an injury exist.</a:t>
            </a:r>
          </a:p>
          <a:p>
            <a:pPr marL="216000" indent="-215640">
              <a:lnSpc>
                <a:spcPct val="100000"/>
              </a:lnSpc>
            </a:pPr>
            <a:endParaRPr lang="en-GB" sz="2000" b="0" strike="noStrike" spc="-1">
              <a:latin typeface="Arial"/>
            </a:endParaRPr>
          </a:p>
          <a:p>
            <a:pPr marL="216000" indent="-215640">
              <a:lnSpc>
                <a:spcPct val="100000"/>
              </a:lnSpc>
            </a:pPr>
            <a:r>
              <a:rPr lang="en-GB" sz="2000" b="0" strike="noStrike" spc="-1">
                <a:latin typeface="Arial"/>
              </a:rPr>
              <a:t>Key points here: </a:t>
            </a:r>
          </a:p>
          <a:p>
            <a:pPr marL="171360" indent="-170640">
              <a:lnSpc>
                <a:spcPct val="100000"/>
              </a:lnSpc>
              <a:buClr>
                <a:srgbClr val="000000"/>
              </a:buClr>
              <a:buFont typeface="Arial"/>
              <a:buChar char="•"/>
            </a:pPr>
            <a:r>
              <a:rPr lang="en-GB" sz="2000" b="0" strike="noStrike" spc="-1">
                <a:latin typeface="Arial"/>
              </a:rPr>
              <a:t>This favours the consistent player. The volatile player will be impacted more often, which is a good feature for a handicap system to have.</a:t>
            </a:r>
          </a:p>
          <a:p>
            <a:pPr marL="171360" indent="-170640">
              <a:lnSpc>
                <a:spcPct val="100000"/>
              </a:lnSpc>
              <a:buClr>
                <a:srgbClr val="000000"/>
              </a:buClr>
              <a:buFont typeface="Arial"/>
              <a:buChar char="•"/>
            </a:pPr>
            <a:r>
              <a:rPr lang="en-GB" sz="2000" b="0" strike="noStrike" spc="-1">
                <a:latin typeface="Arial"/>
              </a:rPr>
              <a:t>A temporary loss of form should not cause a player’s Handicap Index to move too far from a level which is consistent with their underlying potential. </a:t>
            </a:r>
          </a:p>
          <a:p>
            <a:pPr marL="171360" indent="-170640">
              <a:lnSpc>
                <a:spcPct val="100000"/>
              </a:lnSpc>
              <a:buClr>
                <a:srgbClr val="000000"/>
              </a:buClr>
              <a:buFont typeface="Arial"/>
              <a:buChar char="•"/>
            </a:pPr>
            <a:r>
              <a:rPr lang="en-GB" sz="2000" b="0" strike="noStrike" spc="-1">
                <a:latin typeface="Arial"/>
              </a:rPr>
              <a:t>A low Handicap Index (or anchor) is part of the system and should be made visible to the player on their scoring record.</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0" name="PlaceHolder 1"/>
          <p:cNvSpPr>
            <a:spLocks noGrp="1"/>
          </p:cNvSpPr>
          <p:nvPr>
            <p:ph type="body"/>
          </p:nvPr>
        </p:nvSpPr>
        <p:spPr>
          <a:xfrm>
            <a:off x="914400" y="4343400"/>
            <a:ext cx="5028480" cy="4114080"/>
          </a:xfrm>
          <a:prstGeom prst="rect">
            <a:avLst/>
          </a:prstGeom>
        </p:spPr>
        <p:txBody>
          <a:bodyPr lIns="90000" tIns="45000" rIns="90000" bIns="45000"/>
          <a:lstStyle/>
          <a:p>
            <a:pPr marL="216000" indent="-215640">
              <a:lnSpc>
                <a:spcPct val="100000"/>
              </a:lnSpc>
            </a:pPr>
            <a:r>
              <a:rPr lang="en-GB" sz="2000" b="0" strike="noStrike" spc="-1">
                <a:latin typeface="Arial"/>
              </a:rPr>
              <a:t>….to this</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 name="PlaceHolder 1"/>
          <p:cNvSpPr>
            <a:spLocks noGrp="1"/>
          </p:cNvSpPr>
          <p:nvPr>
            <p:ph type="body"/>
          </p:nvPr>
        </p:nvSpPr>
        <p:spPr>
          <a:xfrm>
            <a:off x="914400" y="4343400"/>
            <a:ext cx="5028480" cy="4114080"/>
          </a:xfrm>
          <a:prstGeom prst="rect">
            <a:avLst/>
          </a:prstGeom>
        </p:spPr>
        <p:txBody>
          <a:bodyPr lIns="90000" tIns="45000" rIns="90000" bIns="45000"/>
          <a:lstStyle/>
          <a:p>
            <a:pPr marL="216000" indent="-215640">
              <a:lnSpc>
                <a:spcPct val="90000"/>
              </a:lnSpc>
            </a:pPr>
            <a:r>
              <a:rPr lang="en-GB" sz="1300" b="0" strike="noStrike" spc="-1">
                <a:latin typeface="Arial"/>
              </a:rPr>
              <a:t>Player submits a new score and the 8/20 averaging calculation suggests that the player’s new HI should be 19.0.</a:t>
            </a:r>
          </a:p>
          <a:p>
            <a:pPr marL="216000" indent="-215640">
              <a:lnSpc>
                <a:spcPct val="90000"/>
              </a:lnSpc>
            </a:pPr>
            <a:endParaRPr lang="en-GB" sz="1300" b="0" strike="noStrike" spc="-1">
              <a:latin typeface="Arial"/>
            </a:endParaRPr>
          </a:p>
          <a:p>
            <a:pPr marL="216000" indent="-215640">
              <a:lnSpc>
                <a:spcPct val="90000"/>
              </a:lnSpc>
            </a:pPr>
            <a:r>
              <a:rPr lang="en-GB" sz="1300" b="0" strike="noStrike" spc="-1">
                <a:latin typeface="Arial"/>
              </a:rPr>
              <a:t>The system then compares this number to the lowest HI the player has achieved in the 12 months preceding their last score. </a:t>
            </a:r>
          </a:p>
          <a:p>
            <a:pPr marL="216000" indent="-215640">
              <a:lnSpc>
                <a:spcPct val="90000"/>
              </a:lnSpc>
            </a:pPr>
            <a:endParaRPr lang="en-GB" sz="1300" b="0" strike="noStrike" spc="-1">
              <a:latin typeface="Arial"/>
            </a:endParaRPr>
          </a:p>
          <a:p>
            <a:pPr marL="216000" indent="-215640">
              <a:lnSpc>
                <a:spcPct val="90000"/>
              </a:lnSpc>
            </a:pPr>
            <a:r>
              <a:rPr lang="en-GB" sz="1300" b="0" strike="noStrike" spc="-1">
                <a:latin typeface="Arial"/>
              </a:rPr>
              <a:t>In this case – the difference is 7.0 – which is greater than 3.0 by 4.0 strokes.</a:t>
            </a:r>
          </a:p>
          <a:p>
            <a:pPr marL="216000" indent="-215640">
              <a:lnSpc>
                <a:spcPct val="90000"/>
              </a:lnSpc>
            </a:pPr>
            <a:endParaRPr lang="en-GB" sz="1300" b="0" strike="noStrike" spc="-1">
              <a:latin typeface="Arial"/>
            </a:endParaRPr>
          </a:p>
          <a:p>
            <a:pPr marL="216000" indent="-215640">
              <a:lnSpc>
                <a:spcPct val="90000"/>
              </a:lnSpc>
            </a:pPr>
            <a:r>
              <a:rPr lang="en-GB" sz="1300" b="0" strike="noStrike" spc="-1">
                <a:latin typeface="Arial"/>
              </a:rPr>
              <a:t>This means that the player has left the tarmac and is in the gravel – so the soft cap kicks in. The suppression element only applies to anything over 3.0. And 50% of 4.0 is 2.0.</a:t>
            </a:r>
          </a:p>
          <a:p>
            <a:pPr marL="216000" indent="-215640">
              <a:lnSpc>
                <a:spcPct val="90000"/>
              </a:lnSpc>
            </a:pPr>
            <a:endParaRPr lang="en-GB" sz="1300" b="0" strike="noStrike" spc="-1">
              <a:latin typeface="Arial"/>
            </a:endParaRPr>
          </a:p>
          <a:p>
            <a:pPr marL="216000" indent="-215640">
              <a:lnSpc>
                <a:spcPct val="90000"/>
              </a:lnSpc>
            </a:pPr>
            <a:r>
              <a:rPr lang="en-GB" sz="1300" b="0" strike="noStrike" spc="-1">
                <a:latin typeface="Arial"/>
              </a:rPr>
              <a:t>This means that the 7.0 increase calculated by the 8/20 average is suppressed by 2.0 – to make it a 5.0 stroke increase. The new HI is 17.0.</a:t>
            </a:r>
          </a:p>
        </p:txBody>
      </p:sp>
    </p:spTree>
    <p:extLst>
      <p:ext uri="{BB962C8B-B14F-4D97-AF65-F5344CB8AC3E}">
        <p14:creationId xmlns:p14="http://schemas.microsoft.com/office/powerpoint/2010/main" val="270130870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1" name="PlaceHolder 1"/>
          <p:cNvSpPr>
            <a:spLocks noGrp="1"/>
          </p:cNvSpPr>
          <p:nvPr>
            <p:ph type="body"/>
          </p:nvPr>
        </p:nvSpPr>
        <p:spPr>
          <a:xfrm>
            <a:off x="914400" y="4343400"/>
            <a:ext cx="5028480" cy="4114080"/>
          </a:xfrm>
          <a:prstGeom prst="rect">
            <a:avLst/>
          </a:prstGeom>
        </p:spPr>
        <p:txBody>
          <a:bodyPr lIns="90000" tIns="45000" rIns="90000" bIns="45000"/>
          <a:lstStyle/>
          <a:p>
            <a:pPr marL="216000" indent="-215640">
              <a:lnSpc>
                <a:spcPct val="90000"/>
              </a:lnSpc>
            </a:pPr>
            <a:r>
              <a:rPr lang="en-GB" sz="2000" b="0" strike="noStrike" spc="-1">
                <a:latin typeface="Arial"/>
              </a:rPr>
              <a:t>Player submits a new score and the 8/20 averaging calculation suggests that the player’s new HI should be 20.0.</a:t>
            </a:r>
          </a:p>
          <a:p>
            <a:pPr marL="216000" indent="-215640">
              <a:lnSpc>
                <a:spcPct val="90000"/>
              </a:lnSpc>
            </a:pPr>
            <a:endParaRPr lang="en-GB" sz="2000" b="0" strike="noStrike" spc="-1">
              <a:latin typeface="Arial"/>
            </a:endParaRPr>
          </a:p>
          <a:p>
            <a:pPr marL="216000" indent="-215640">
              <a:lnSpc>
                <a:spcPct val="90000"/>
              </a:lnSpc>
            </a:pPr>
            <a:r>
              <a:rPr lang="en-GB" sz="2000" b="0" strike="noStrike" spc="-1">
                <a:latin typeface="Arial"/>
              </a:rPr>
              <a:t>The system then compares this number to the lowest HI the player has achieved in the 12 months preceding their last score. </a:t>
            </a:r>
          </a:p>
          <a:p>
            <a:pPr marL="216000" indent="-215640">
              <a:lnSpc>
                <a:spcPct val="90000"/>
              </a:lnSpc>
            </a:pPr>
            <a:endParaRPr lang="en-GB" sz="2000" b="0" strike="noStrike" spc="-1">
              <a:latin typeface="Arial"/>
            </a:endParaRPr>
          </a:p>
          <a:p>
            <a:pPr marL="216000" indent="-215640">
              <a:lnSpc>
                <a:spcPct val="90000"/>
              </a:lnSpc>
            </a:pPr>
            <a:r>
              <a:rPr lang="en-GB" sz="2000" b="0" strike="noStrike" spc="-1">
                <a:latin typeface="Arial"/>
              </a:rPr>
              <a:t>In this case – the difference is 8.0 – which is greater than 3.0 by 5.0 strokes.</a:t>
            </a:r>
          </a:p>
          <a:p>
            <a:pPr marL="216000" indent="-215640">
              <a:lnSpc>
                <a:spcPct val="90000"/>
              </a:lnSpc>
            </a:pPr>
            <a:endParaRPr lang="en-GB" sz="2000" b="0" strike="noStrike" spc="-1">
              <a:latin typeface="Arial"/>
            </a:endParaRPr>
          </a:p>
          <a:p>
            <a:pPr marL="216000" indent="-215640">
              <a:lnSpc>
                <a:spcPct val="90000"/>
              </a:lnSpc>
            </a:pPr>
            <a:r>
              <a:rPr lang="en-GB" sz="2000" b="0" strike="noStrike" spc="-1">
                <a:latin typeface="Arial"/>
              </a:rPr>
              <a:t>This means that the player has left the tarmac and is in the gravel – so the soft cap kicks in. The suppression element only applies to anything over 3.0. And 50% of 5.0 is 2.5.</a:t>
            </a:r>
          </a:p>
          <a:p>
            <a:pPr marL="216000" indent="-215640">
              <a:lnSpc>
                <a:spcPct val="90000"/>
              </a:lnSpc>
            </a:pPr>
            <a:endParaRPr lang="en-GB" sz="2000" b="0" strike="noStrike" spc="-1">
              <a:latin typeface="Arial"/>
            </a:endParaRPr>
          </a:p>
          <a:p>
            <a:pPr marL="216000" indent="-215640">
              <a:lnSpc>
                <a:spcPct val="90000"/>
              </a:lnSpc>
            </a:pPr>
            <a:r>
              <a:rPr lang="en-GB" sz="2000" b="0" strike="noStrike" spc="-1">
                <a:latin typeface="Arial"/>
              </a:rPr>
              <a:t>This means that the 8.0 increase calculated by the 8/20 average is suppressed by 2.5 – to make it a 5.5 stroke increase. However, 5.5 is more than 5.0 (the hard cap). So, the new HI is capped at 17.0. </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2" name="PlaceHolder 1"/>
          <p:cNvSpPr>
            <a:spLocks noGrp="1"/>
          </p:cNvSpPr>
          <p:nvPr>
            <p:ph type="body"/>
          </p:nvPr>
        </p:nvSpPr>
        <p:spPr>
          <a:xfrm>
            <a:off x="914400" y="4343400"/>
            <a:ext cx="5028480" cy="4114080"/>
          </a:xfrm>
          <a:prstGeom prst="rect">
            <a:avLst/>
          </a:prstGeom>
        </p:spPr>
        <p:txBody>
          <a:bodyPr lIns="90000" tIns="45000" rIns="90000" bIns="45000"/>
          <a:lstStyle/>
          <a:p>
            <a:pPr marL="285840" indent="-285120">
              <a:lnSpc>
                <a:spcPct val="100000"/>
              </a:lnSpc>
              <a:buClr>
                <a:srgbClr val="000000"/>
              </a:buClr>
              <a:buFont typeface="Arial"/>
              <a:buChar char="•"/>
            </a:pPr>
            <a:r>
              <a:rPr lang="en-GB" sz="2000" b="0" strike="noStrike" spc="-1">
                <a:latin typeface="Arial"/>
              </a:rPr>
              <a:t>7.0 to 9.9 better than the current Handicap Index = -1.0 additional adjustment for an exceptional score</a:t>
            </a:r>
          </a:p>
          <a:p>
            <a:pPr marL="285840" indent="-285120">
              <a:lnSpc>
                <a:spcPct val="100000"/>
              </a:lnSpc>
              <a:buClr>
                <a:srgbClr val="000000"/>
              </a:buClr>
              <a:buFont typeface="Arial"/>
              <a:buChar char="•"/>
            </a:pPr>
            <a:r>
              <a:rPr lang="en-GB" sz="2000" b="0" strike="noStrike" spc="-1">
                <a:latin typeface="Arial"/>
              </a:rPr>
              <a:t>10.0 or more better than the current Handicap Index = -2.0 additional adjustment for an exceptional score</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3" name="PlaceHolder 1"/>
          <p:cNvSpPr>
            <a:spLocks noGrp="1"/>
          </p:cNvSpPr>
          <p:nvPr>
            <p:ph type="body"/>
          </p:nvPr>
        </p:nvSpPr>
        <p:spPr>
          <a:xfrm>
            <a:off x="914400" y="4343400"/>
            <a:ext cx="5028480" cy="4114080"/>
          </a:xfrm>
          <a:prstGeom prst="rect">
            <a:avLst/>
          </a:prstGeom>
        </p:spPr>
        <p:txBody>
          <a:bodyPr lIns="90000" tIns="45000" rIns="90000" bIns="45000"/>
          <a:lstStyle/>
          <a:p>
            <a:pPr marL="216000" indent="-215640">
              <a:lnSpc>
                <a:spcPct val="100000"/>
              </a:lnSpc>
            </a:pPr>
            <a:r>
              <a:rPr lang="en-GB" sz="1200" b="0" strike="noStrike" spc="-1">
                <a:latin typeface="Arial"/>
              </a:rPr>
              <a:t>The short rationale for introducing this feature to the WHS – golf is an outdoor sport. </a:t>
            </a:r>
          </a:p>
          <a:p>
            <a:pPr marL="216000" indent="-215640">
              <a:lnSpc>
                <a:spcPct val="100000"/>
              </a:lnSpc>
            </a:pPr>
            <a:endParaRPr lang="en-GB" sz="1200" b="0" strike="noStrike" spc="-1">
              <a:latin typeface="Arial"/>
            </a:endParaRPr>
          </a:p>
          <a:p>
            <a:pPr marL="216000" indent="-215640">
              <a:lnSpc>
                <a:spcPct val="100000"/>
              </a:lnSpc>
            </a:pPr>
            <a:r>
              <a:rPr lang="en-GB" sz="1200" b="0" strike="noStrike" spc="-1">
                <a:latin typeface="Arial"/>
              </a:rPr>
              <a:t>A score of 80 on a rainy, windy day or on a day where the course is set up more difficult than normal may be more impressive than a 79 on a calm day with normal course conditions – so the WHS will account for this.</a:t>
            </a:r>
          </a:p>
          <a:p>
            <a:pPr marL="216000" indent="-215640">
              <a:lnSpc>
                <a:spcPct val="100000"/>
              </a:lnSpc>
            </a:pPr>
            <a:endParaRPr lang="en-GB" sz="1200" b="0" strike="noStrike" spc="-1">
              <a:latin typeface="Arial"/>
            </a:endParaRPr>
          </a:p>
          <a:p>
            <a:pPr marL="216000" indent="-215640">
              <a:lnSpc>
                <a:spcPct val="100000"/>
              </a:lnSpc>
            </a:pPr>
            <a:r>
              <a:rPr lang="en-GB" sz="1200" b="0" strike="noStrike" spc="-1">
                <a:latin typeface="Arial"/>
                <a:ea typeface="Arial"/>
              </a:rPr>
              <a:t>The calculation will be automatic through the computation service provided through the National Association, and any adjustment will be applied directly to the golfer’s score differential (not their score)</a:t>
            </a:r>
            <a:endParaRPr lang="en-GB" sz="1200" b="0" strike="noStrike" spc="-1">
              <a:latin typeface="Arial"/>
            </a:endParaRPr>
          </a:p>
          <a:p>
            <a:pPr marL="216000" indent="-215640">
              <a:lnSpc>
                <a:spcPct val="100000"/>
              </a:lnSpc>
            </a:pPr>
            <a:endParaRPr lang="en-GB" sz="1200" b="0" strike="noStrike" spc="-1">
              <a:latin typeface="Arial"/>
            </a:endParaRPr>
          </a:p>
          <a:p>
            <a:pPr marL="216000" indent="-215640">
              <a:lnSpc>
                <a:spcPct val="100000"/>
              </a:lnSpc>
            </a:pPr>
            <a:r>
              <a:rPr lang="en-GB" sz="2000" b="0" strike="noStrike" spc="-1">
                <a:latin typeface="Arial"/>
                <a:ea typeface="Arial"/>
              </a:rPr>
              <a:t>Similar features to PCC already work well in certain parts of the world.</a:t>
            </a:r>
            <a:endParaRPr lang="en-GB" sz="2000" b="0" strike="noStrike" spc="-1">
              <a:latin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4" name="PlaceHolder 1"/>
          <p:cNvSpPr>
            <a:spLocks noGrp="1"/>
          </p:cNvSpPr>
          <p:nvPr>
            <p:ph type="body"/>
          </p:nvPr>
        </p:nvSpPr>
        <p:spPr>
          <a:xfrm>
            <a:off x="914400" y="4343400"/>
            <a:ext cx="5028480" cy="4114080"/>
          </a:xfrm>
          <a:prstGeom prst="rect">
            <a:avLst/>
          </a:prstGeom>
        </p:spPr>
        <p:txBody>
          <a:bodyPr lIns="90000" tIns="45000" rIns="90000" bIns="45000"/>
          <a:lstStyle/>
          <a:p>
            <a:pPr marL="285840" indent="-285120">
              <a:lnSpc>
                <a:spcPct val="100000"/>
              </a:lnSpc>
              <a:buClr>
                <a:srgbClr val="000000"/>
              </a:buClr>
              <a:buFont typeface="Arial"/>
              <a:buChar char="•"/>
            </a:pPr>
            <a:r>
              <a:rPr lang="en-GB" sz="2000" b="0" strike="noStrike" spc="-1">
                <a:latin typeface="Arial"/>
              </a:rPr>
              <a:t>The playing conditions calculation determines whether playing conditions on the day differed from normal conditions to the extent that an adjustment is needed to compensate.</a:t>
            </a:r>
          </a:p>
          <a:p>
            <a:pPr marL="285840" indent="-285120">
              <a:lnSpc>
                <a:spcPct val="100000"/>
              </a:lnSpc>
              <a:buClr>
                <a:srgbClr val="000000"/>
              </a:buClr>
              <a:buFont typeface="Arial"/>
              <a:buChar char="•"/>
            </a:pPr>
            <a:r>
              <a:rPr lang="en-GB" sz="2000" b="0" strike="noStrike" spc="-1">
                <a:latin typeface="Arial"/>
              </a:rPr>
              <a:t>It is a daily statistical procedure that compares the</a:t>
            </a:r>
            <a:r>
              <a:rPr lang="en-GB" sz="2000" b="0" i="1" strike="noStrike" spc="-1">
                <a:latin typeface="+mn-lt"/>
                <a:ea typeface="+mn-ea"/>
              </a:rPr>
              <a:t> </a:t>
            </a:r>
            <a:r>
              <a:rPr lang="en-GB" sz="2000" b="0" strike="noStrike" spc="-1">
                <a:latin typeface="+mn-lt"/>
                <a:ea typeface="+mn-ea"/>
              </a:rPr>
              <a:t>scores submitted by players on the day are in line with expected scoring patterns. </a:t>
            </a:r>
            <a:endParaRPr lang="en-GB" sz="2000" b="0" strike="noStrike" spc="-1">
              <a:latin typeface="Arial"/>
            </a:endParaRPr>
          </a:p>
          <a:p>
            <a:pPr marL="285840" indent="-285120">
              <a:lnSpc>
                <a:spcPct val="100000"/>
              </a:lnSpc>
              <a:buClr>
                <a:srgbClr val="000000"/>
              </a:buClr>
              <a:buFont typeface="Arial"/>
              <a:buChar char="•"/>
            </a:pPr>
            <a:r>
              <a:rPr lang="en-GB" sz="2000" b="0" strike="noStrike" spc="-1">
                <a:latin typeface="+mn-lt"/>
                <a:ea typeface="+mn-ea"/>
              </a:rPr>
              <a:t>The purpose of this feature within the handicap calculation is to recognize that an average score submitted in harder playing conditions may be better than a good score submitted in easier playing conditions.</a:t>
            </a:r>
            <a:endParaRPr lang="en-GB" sz="2000" b="0" strike="noStrike" spc="-1">
              <a:latin typeface="Arial"/>
            </a:endParaRPr>
          </a:p>
          <a:p>
            <a:pPr marL="285840" indent="-285120">
              <a:lnSpc>
                <a:spcPct val="100000"/>
              </a:lnSpc>
              <a:buClr>
                <a:srgbClr val="000000"/>
              </a:buClr>
              <a:buFont typeface="Arial"/>
              <a:buChar char="•"/>
            </a:pPr>
            <a:r>
              <a:rPr lang="en-GB" sz="2000" b="0" strike="noStrike" spc="-1">
                <a:latin typeface="+mn-lt"/>
                <a:ea typeface="+mn-ea"/>
              </a:rPr>
              <a:t>Unadjusted, such a score may be automatically omitted from the Handicap Index calculation despite being a good score. </a:t>
            </a:r>
            <a:endParaRPr lang="en-GB" sz="2000" b="0" strike="noStrike" spc="-1">
              <a:latin typeface="Aria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5" name="PlaceHolder 1"/>
          <p:cNvSpPr>
            <a:spLocks noGrp="1"/>
          </p:cNvSpPr>
          <p:nvPr>
            <p:ph type="body"/>
          </p:nvPr>
        </p:nvSpPr>
        <p:spPr>
          <a:xfrm>
            <a:off x="914400" y="4343400"/>
            <a:ext cx="5028480" cy="4114080"/>
          </a:xfrm>
          <a:prstGeom prst="rect">
            <a:avLst/>
          </a:prstGeom>
        </p:spPr>
        <p:txBody>
          <a:bodyPr lIns="90000" tIns="45000" rIns="90000" bIns="45000"/>
          <a:lstStyle/>
          <a:p>
            <a:pPr marL="285840" indent="-285120">
              <a:lnSpc>
                <a:spcPct val="100000"/>
              </a:lnSpc>
              <a:buClr>
                <a:srgbClr val="000000"/>
              </a:buClr>
              <a:buFont typeface="Arial"/>
              <a:buChar char="•"/>
            </a:pPr>
            <a:r>
              <a:rPr lang="en-GB" sz="2000" b="0" strike="noStrike" spc="-1">
                <a:latin typeface="Arial"/>
              </a:rPr>
              <a:t>The PCC</a:t>
            </a:r>
            <a:r>
              <a:rPr lang="en-GB" sz="2000" b="1" strike="noStrike" spc="-1">
                <a:latin typeface="+mn-lt"/>
                <a:ea typeface="+mn-ea"/>
              </a:rPr>
              <a:t> </a:t>
            </a:r>
            <a:r>
              <a:rPr lang="en-GB" sz="2000" b="0" strike="noStrike" spc="-1">
                <a:latin typeface="+mn-lt"/>
                <a:ea typeface="+mn-ea"/>
              </a:rPr>
              <a:t>can also be used to indicate when the Course Rating of a golf course may need to be reviewed. </a:t>
            </a:r>
            <a:endParaRPr lang="en-GB" sz="2000" b="0" strike="noStrike" spc="-1">
              <a:latin typeface="Arial"/>
            </a:endParaRPr>
          </a:p>
          <a:p>
            <a:pPr marL="285840" indent="-285120">
              <a:lnSpc>
                <a:spcPct val="100000"/>
              </a:lnSpc>
              <a:buClr>
                <a:srgbClr val="000000"/>
              </a:buClr>
              <a:buFont typeface="Arial"/>
              <a:buChar char="•"/>
            </a:pPr>
            <a:r>
              <a:rPr lang="en-GB" sz="2000" b="0" strike="noStrike" spc="-1">
                <a:latin typeface="+mn-lt"/>
                <a:ea typeface="+mn-ea"/>
              </a:rPr>
              <a:t>If the PCC adjustment (which is conservative) is being applied 4-5 days a week, the ratings may not be accurately reflecting the difficulty of the golf course, often due to issues with course setup.</a:t>
            </a:r>
            <a:endParaRPr lang="en-GB" sz="2000" b="0" strike="noStrike" spc="-1">
              <a:latin typeface="Arial"/>
            </a:endParaRPr>
          </a:p>
          <a:p>
            <a:pPr>
              <a:lnSpc>
                <a:spcPct val="100000"/>
              </a:lnSpc>
            </a:pPr>
            <a:endParaRPr lang="en-GB" sz="2000" b="0" strike="noStrike" spc="-1">
              <a:latin typeface="Aria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6" name="PlaceHolder 1"/>
          <p:cNvSpPr>
            <a:spLocks noGrp="1"/>
          </p:cNvSpPr>
          <p:nvPr>
            <p:ph type="body"/>
          </p:nvPr>
        </p:nvSpPr>
        <p:spPr>
          <a:xfrm>
            <a:off x="914400" y="4343400"/>
            <a:ext cx="5028480" cy="4114080"/>
          </a:xfrm>
          <a:prstGeom prst="rect">
            <a:avLst/>
          </a:prstGeom>
        </p:spPr>
        <p:txBody>
          <a:bodyPr lIns="90000" tIns="45000" rIns="90000" bIns="45000"/>
          <a:lstStyle/>
          <a:p>
            <a:pPr marL="216000" indent="-215640">
              <a:lnSpc>
                <a:spcPct val="100000"/>
              </a:lnSpc>
            </a:pPr>
            <a:r>
              <a:rPr lang="en-GB" sz="2000" b="0" strike="noStrike" spc="-1">
                <a:latin typeface="Arial"/>
              </a:rPr>
              <a:t>A revision will take place whenever a player posts a score. </a:t>
            </a:r>
          </a:p>
          <a:p>
            <a:pPr marL="216000" indent="-215640">
              <a:lnSpc>
                <a:spcPct val="100000"/>
              </a:lnSpc>
            </a:pPr>
            <a:endParaRPr lang="en-GB" sz="2000" b="0" strike="noStrike" spc="-1">
              <a:latin typeface="Arial"/>
            </a:endParaRPr>
          </a:p>
          <a:p>
            <a:pPr marL="216000" indent="-215640">
              <a:lnSpc>
                <a:spcPct val="100000"/>
              </a:lnSpc>
            </a:pPr>
            <a:r>
              <a:rPr lang="en-GB" sz="2000" b="0" strike="noStrike" spc="-1">
                <a:latin typeface="Arial"/>
              </a:rPr>
              <a:t>Golfers should be encouraged submit their scores as soon as possible following their round(s) – which will allow their scores to be included within the Playing Conditions Calculation. </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7" name="PlaceHolder 1"/>
          <p:cNvSpPr>
            <a:spLocks noGrp="1"/>
          </p:cNvSpPr>
          <p:nvPr>
            <p:ph type="body"/>
          </p:nvPr>
        </p:nvSpPr>
        <p:spPr>
          <a:xfrm>
            <a:off x="914400" y="4343400"/>
            <a:ext cx="5028480" cy="4114080"/>
          </a:xfrm>
          <a:prstGeom prst="rect">
            <a:avLst/>
          </a:prstGeom>
        </p:spPr>
        <p:txBody>
          <a:bodyPr lIns="90000" tIns="45000" rIns="90000" bIns="45000"/>
          <a:lstStyle/>
          <a:p>
            <a:pPr marL="216000" indent="-215640">
              <a:lnSpc>
                <a:spcPct val="100000"/>
              </a:lnSpc>
            </a:pPr>
            <a:r>
              <a:rPr lang="en-GB" sz="2000" b="0" strike="noStrike" spc="-1">
                <a:latin typeface="Arial"/>
              </a:rPr>
              <a:t>The tools that will be available to Handicap Committees will allows them to undertake an informed handicap review process, whenever appropriate, to ensure the Handicap Index of all home members continue to reflect their demonstrated ability. </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8" name="PlaceHolder 1"/>
          <p:cNvSpPr>
            <a:spLocks noGrp="1"/>
          </p:cNvSpPr>
          <p:nvPr>
            <p:ph type="body"/>
          </p:nvPr>
        </p:nvSpPr>
        <p:spPr>
          <a:xfrm>
            <a:off x="914400" y="4343400"/>
            <a:ext cx="5028480" cy="4114080"/>
          </a:xfrm>
          <a:prstGeom prst="rect">
            <a:avLst/>
          </a:prstGeom>
        </p:spPr>
        <p:txBody>
          <a:bodyPr lIns="90000" tIns="45000" rIns="90000" bIns="45000"/>
          <a:lstStyle/>
          <a:p>
            <a:pPr marL="216000" indent="-215640">
              <a:lnSpc>
                <a:spcPct val="100000"/>
              </a:lnSpc>
            </a:pPr>
            <a:r>
              <a:rPr lang="en-GB" sz="2000" b="0" strike="noStrike" spc="-1">
                <a:latin typeface="Arial"/>
              </a:rPr>
              <a:t>Any other local knowledge that the Handicap Committee has relative to the player’s golfing ability should also be considered e.g. </a:t>
            </a:r>
          </a:p>
          <a:p>
            <a:pPr marL="285840" indent="-285120">
              <a:lnSpc>
                <a:spcPct val="100000"/>
              </a:lnSpc>
              <a:buClr>
                <a:srgbClr val="000000"/>
              </a:buClr>
              <a:buFont typeface="Arial"/>
              <a:buChar char="•"/>
            </a:pPr>
            <a:r>
              <a:rPr lang="en-GB" sz="2000" b="0" strike="noStrike" spc="-1">
                <a:latin typeface="Arial"/>
              </a:rPr>
              <a:t>improving play following golf lessons, </a:t>
            </a:r>
          </a:p>
          <a:p>
            <a:pPr marL="285840" indent="-285120">
              <a:lnSpc>
                <a:spcPct val="100000"/>
              </a:lnSpc>
              <a:buClr>
                <a:srgbClr val="000000"/>
              </a:buClr>
              <a:buFont typeface="Arial"/>
              <a:buChar char="•"/>
            </a:pPr>
            <a:r>
              <a:rPr lang="en-GB" sz="2000" b="0" strike="noStrike" spc="-1">
                <a:latin typeface="Arial"/>
              </a:rPr>
              <a:t>outstanding performances in formats of play that are not acceptable for handicap purposes, </a:t>
            </a:r>
          </a:p>
          <a:p>
            <a:pPr marL="285840" indent="-285120">
              <a:lnSpc>
                <a:spcPct val="100000"/>
              </a:lnSpc>
              <a:buClr>
                <a:srgbClr val="000000"/>
              </a:buClr>
              <a:buFont typeface="Arial"/>
              <a:buChar char="•"/>
            </a:pPr>
            <a:r>
              <a:rPr lang="en-GB" sz="2000" b="0" strike="noStrike" spc="-1">
                <a:latin typeface="Arial"/>
              </a:rPr>
              <a:t>declining scoring potential due to frequency of playing, </a:t>
            </a:r>
          </a:p>
          <a:p>
            <a:pPr marL="285840" indent="-285120">
              <a:lnSpc>
                <a:spcPct val="100000"/>
              </a:lnSpc>
              <a:buClr>
                <a:srgbClr val="000000"/>
              </a:buClr>
              <a:buFont typeface="Arial"/>
              <a:buChar char="•"/>
            </a:pPr>
            <a:r>
              <a:rPr lang="en-GB" sz="2000" b="0" strike="noStrike" spc="-1">
                <a:latin typeface="Arial"/>
              </a:rPr>
              <a:t>ageing, </a:t>
            </a:r>
          </a:p>
          <a:p>
            <a:pPr marL="285840" indent="-285120">
              <a:lnSpc>
                <a:spcPct val="100000"/>
              </a:lnSpc>
              <a:buClr>
                <a:srgbClr val="000000"/>
              </a:buClr>
              <a:buFont typeface="Arial"/>
              <a:buChar char="•"/>
            </a:pPr>
            <a:r>
              <a:rPr lang="en-GB" sz="2000" b="0" strike="noStrike" spc="-1">
                <a:latin typeface="Arial"/>
              </a:rPr>
              <a:t>incapacitating injuries or illness etc. </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9" name="PlaceHolder 1"/>
          <p:cNvSpPr>
            <a:spLocks noGrp="1"/>
          </p:cNvSpPr>
          <p:nvPr>
            <p:ph type="body"/>
          </p:nvPr>
        </p:nvSpPr>
        <p:spPr>
          <a:xfrm>
            <a:off x="914400" y="4343400"/>
            <a:ext cx="5028480" cy="4114080"/>
          </a:xfrm>
          <a:prstGeom prst="rect">
            <a:avLst/>
          </a:prstGeom>
        </p:spPr>
        <p:txBody>
          <a:bodyPr lIns="90000" tIns="45000" rIns="90000" bIns="45000"/>
          <a:lstStyle/>
          <a:p>
            <a:pPr marL="216000" indent="-215640">
              <a:lnSpc>
                <a:spcPct val="100000"/>
              </a:lnSpc>
            </a:pPr>
            <a:r>
              <a:rPr lang="en-GB" sz="2000" b="0" strike="noStrike" spc="-1">
                <a:latin typeface="Arial"/>
              </a:rPr>
              <a:t>An Authorized Association has the discretion to require:</a:t>
            </a:r>
          </a:p>
          <a:p>
            <a:pPr marL="888120" lvl="1" indent="-285120">
              <a:lnSpc>
                <a:spcPct val="100000"/>
              </a:lnSpc>
              <a:buClr>
                <a:srgbClr val="000000"/>
              </a:buClr>
              <a:buFont typeface="Arial"/>
              <a:buChar char="•"/>
            </a:pPr>
            <a:r>
              <a:rPr lang="en-GB" sz="2000" b="0" strike="noStrike" spc="-1">
                <a:latin typeface="Arial"/>
              </a:rPr>
              <a:t>upward adjustments of a Handicap Index in excess of a defined number of strokes to be sanctioned or ratified. </a:t>
            </a:r>
          </a:p>
          <a:p>
            <a:pPr marL="888120" lvl="1" indent="-285120">
              <a:lnSpc>
                <a:spcPct val="100000"/>
              </a:lnSpc>
              <a:buClr>
                <a:srgbClr val="000000"/>
              </a:buClr>
              <a:buFont typeface="Arial"/>
              <a:buChar char="•"/>
            </a:pPr>
            <a:r>
              <a:rPr lang="en-GB" sz="2000" b="0" strike="noStrike" spc="-1">
                <a:latin typeface="Arial"/>
              </a:rPr>
              <a:t>reductions to a Handicap Index below a certain level of Handicap Index to be sanctioned or ratified</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1" name="PlaceHolder 1"/>
          <p:cNvSpPr>
            <a:spLocks noGrp="1"/>
          </p:cNvSpPr>
          <p:nvPr>
            <p:ph type="body"/>
          </p:nvPr>
        </p:nvSpPr>
        <p:spPr>
          <a:xfrm>
            <a:off x="914400" y="4343400"/>
            <a:ext cx="5028480" cy="4114080"/>
          </a:xfrm>
          <a:prstGeom prst="rect">
            <a:avLst/>
          </a:prstGeom>
        </p:spPr>
        <p:txBody>
          <a:bodyPr lIns="90000" tIns="45000" rIns="90000" bIns="45000"/>
          <a:lstStyle/>
          <a:p>
            <a:pPr marL="285840" indent="-285120">
              <a:lnSpc>
                <a:spcPct val="100000"/>
              </a:lnSpc>
              <a:buClr>
                <a:srgbClr val="000000"/>
              </a:buClr>
              <a:buFont typeface="Arial"/>
              <a:buChar char="•"/>
            </a:pPr>
            <a:r>
              <a:rPr lang="en-GB" sz="2000" b="0" strike="noStrike" spc="-1">
                <a:latin typeface="Arial"/>
              </a:rPr>
              <a:t>Timeline tries to pick out some of the key phases of this project and shine a light on what we have accomplished so far.</a:t>
            </a:r>
          </a:p>
          <a:p>
            <a:pPr marL="285840" indent="-285120">
              <a:lnSpc>
                <a:spcPct val="100000"/>
              </a:lnSpc>
              <a:buClr>
                <a:srgbClr val="000000"/>
              </a:buClr>
              <a:buFont typeface="Arial"/>
              <a:buChar char="•"/>
            </a:pPr>
            <a:r>
              <a:rPr lang="en-GB" sz="2000" b="0" strike="noStrike" spc="-1">
                <a:latin typeface="Arial"/>
              </a:rPr>
              <a:t>This has been a massive collaborative project – with the involvement of many, many representatives of many different Federations. </a:t>
            </a:r>
          </a:p>
          <a:p>
            <a:pPr marL="285840" indent="-285120">
              <a:lnSpc>
                <a:spcPct val="100000"/>
              </a:lnSpc>
              <a:buClr>
                <a:srgbClr val="000000"/>
              </a:buClr>
              <a:buFont typeface="Arial"/>
              <a:buChar char="•"/>
            </a:pPr>
            <a:r>
              <a:rPr lang="en-GB" sz="2000" b="0" strike="noStrike" spc="-1">
                <a:latin typeface="Arial"/>
              </a:rPr>
              <a:t>Between 2012 and 2016 – we really spent much of our time meeting with each of the existing handicap authorities and agreeing the key principles of the new system. We then went on the garner support for those principles from other Federations around the world and only once we had received that support did we put a formal Committee structure in place – with representation for all corners of the globe – to build a system based upon those agreed principles.</a:t>
            </a:r>
          </a:p>
          <a:p>
            <a:pPr marL="285840" indent="-285120">
              <a:lnSpc>
                <a:spcPct val="100000"/>
              </a:lnSpc>
              <a:buClr>
                <a:srgbClr val="000000"/>
              </a:buClr>
              <a:buFont typeface="Arial"/>
              <a:buChar char="•"/>
            </a:pPr>
            <a:r>
              <a:rPr lang="en-GB" sz="2000" b="0" strike="noStrike" spc="-1">
                <a:latin typeface="Arial"/>
              </a:rPr>
              <a:t>Once 2017 was finished – much of the system was agreed. We had carried out a full review of each of the 6 existing systems and taken some of the most successful elements of each and tried to piece them together in such a way that worked as a cohesive and effective unit all around the world. </a:t>
            </a:r>
          </a:p>
          <a:p>
            <a:pPr marL="285840" indent="-285120">
              <a:lnSpc>
                <a:spcPct val="100000"/>
              </a:lnSpc>
              <a:buClr>
                <a:srgbClr val="000000"/>
              </a:buClr>
              <a:buFont typeface="Arial"/>
              <a:buChar char="•"/>
            </a:pPr>
            <a:r>
              <a:rPr lang="en-GB" sz="2000" b="0" strike="noStrike" spc="-1">
                <a:latin typeface="Arial"/>
              </a:rPr>
              <a:t>A lot of research has been carried out, and all aspects of the new system has been tested out on the data which has been supplied by Associations around the world.</a:t>
            </a:r>
          </a:p>
          <a:p>
            <a:pPr marL="285840" indent="-285120">
              <a:lnSpc>
                <a:spcPct val="100000"/>
              </a:lnSpc>
              <a:buClr>
                <a:srgbClr val="000000"/>
              </a:buClr>
              <a:buFont typeface="Arial"/>
              <a:buChar char="•"/>
            </a:pPr>
            <a:r>
              <a:rPr lang="en-GB" sz="2000" b="0" strike="noStrike" spc="-1">
                <a:latin typeface="Arial"/>
              </a:rPr>
              <a:t>2017 also saw us sharing our concepts with golfers and administrators through market research and 2018 saw us rolling up our sleeves to prepare all of our materials to assist the transition and launch.</a:t>
            </a:r>
          </a:p>
          <a:p>
            <a:pPr marL="285840" indent="-285120">
              <a:lnSpc>
                <a:spcPct val="100000"/>
              </a:lnSpc>
              <a:buClr>
                <a:srgbClr val="000000"/>
              </a:buClr>
              <a:buFont typeface="Arial"/>
              <a:buChar char="•"/>
            </a:pPr>
            <a:r>
              <a:rPr lang="en-GB" sz="2000" b="0" strike="noStrike" spc="-1">
                <a:latin typeface="Arial"/>
              </a:rPr>
              <a:t>This brings us up to date</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 name="PlaceHolder 1"/>
          <p:cNvSpPr>
            <a:spLocks noGrp="1"/>
          </p:cNvSpPr>
          <p:nvPr>
            <p:ph type="body"/>
          </p:nvPr>
        </p:nvSpPr>
        <p:spPr>
          <a:xfrm>
            <a:off x="914400" y="4343400"/>
            <a:ext cx="5028480" cy="4114080"/>
          </a:xfrm>
          <a:prstGeom prst="rect">
            <a:avLst/>
          </a:prstGeom>
        </p:spPr>
        <p:txBody>
          <a:bodyPr lIns="90000" tIns="45000" rIns="90000" bIns="45000"/>
          <a:lstStyle/>
          <a:p>
            <a:pPr marL="216000" indent="-215640">
              <a:lnSpc>
                <a:spcPct val="100000"/>
              </a:lnSpc>
            </a:pPr>
            <a:r>
              <a:rPr lang="en-GB" sz="2000" b="0" strike="noStrike" spc="-1">
                <a:latin typeface="Arial"/>
              </a:rPr>
              <a:t>Important safeguard.</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1" name="PlaceHolder 1"/>
          <p:cNvSpPr>
            <a:spLocks noGrp="1"/>
          </p:cNvSpPr>
          <p:nvPr>
            <p:ph type="body"/>
          </p:nvPr>
        </p:nvSpPr>
        <p:spPr>
          <a:xfrm>
            <a:off x="914400" y="4343400"/>
            <a:ext cx="5028480" cy="4114080"/>
          </a:xfrm>
          <a:prstGeom prst="rect">
            <a:avLst/>
          </a:prstGeom>
        </p:spPr>
        <p:txBody>
          <a:bodyPr lIns="90000" tIns="45000" rIns="90000" bIns="45000"/>
          <a:lstStyle/>
          <a:p>
            <a:pPr marL="216000" indent="-215640">
              <a:lnSpc>
                <a:spcPct val="100000"/>
              </a:lnSpc>
            </a:pPr>
            <a:r>
              <a:rPr lang="en-GB" sz="2000" b="0" strike="noStrike" spc="-1">
                <a:latin typeface="Arial"/>
              </a:rPr>
              <a:t>Ultimately, however, it is up to the Committee to decide.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3" name="PlaceHolder 1"/>
          <p:cNvSpPr>
            <a:spLocks noGrp="1"/>
          </p:cNvSpPr>
          <p:nvPr>
            <p:ph type="body"/>
          </p:nvPr>
        </p:nvSpPr>
        <p:spPr>
          <a:xfrm>
            <a:off x="914400" y="4343400"/>
            <a:ext cx="5028480" cy="4114080"/>
          </a:xfrm>
          <a:prstGeom prst="rect">
            <a:avLst/>
          </a:prstGeom>
        </p:spPr>
        <p:txBody>
          <a:bodyPr lIns="90000" tIns="45000" rIns="90000" bIns="45000"/>
          <a:lstStyle/>
          <a:p>
            <a:pPr marL="216000" indent="-215640">
              <a:lnSpc>
                <a:spcPct val="100000"/>
              </a:lnSpc>
            </a:pPr>
            <a:r>
              <a:rPr lang="en-GB" sz="2000" b="0" strike="noStrike" spc="-1">
                <a:latin typeface="Arial"/>
              </a:rPr>
              <a:t>3. Modern and adaptable – real time updates of your Handicap Index in a time when people seem to want and expect everything NOW! Also – a system which is not intended to force change on the way golf is played in any given country. So – local cultures will be respected and accommodated. How?</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4" name="PlaceHolder 1"/>
          <p:cNvSpPr>
            <a:spLocks noGrp="1"/>
          </p:cNvSpPr>
          <p:nvPr>
            <p:ph type="body"/>
          </p:nvPr>
        </p:nvSpPr>
        <p:spPr>
          <a:xfrm>
            <a:off x="914400" y="4343400"/>
            <a:ext cx="5028480" cy="4114080"/>
          </a:xfrm>
          <a:prstGeom prst="rect">
            <a:avLst/>
          </a:prstGeom>
        </p:spPr>
        <p:txBody>
          <a:bodyPr lIns="90000" tIns="45000" rIns="90000" bIns="45000"/>
          <a:lstStyle/>
          <a:p>
            <a:pPr marL="285840" indent="-285120">
              <a:lnSpc>
                <a:spcPct val="90000"/>
              </a:lnSpc>
              <a:buClr>
                <a:srgbClr val="000000"/>
              </a:buClr>
              <a:buFont typeface="Arial"/>
              <a:buChar char="•"/>
            </a:pPr>
            <a:r>
              <a:rPr lang="en-GB" sz="1200" b="0" strike="noStrike" spc="-1">
                <a:latin typeface="Arial"/>
              </a:rPr>
              <a:t>The Rules give National Associations scope to make certain choices, to ensure the system suits the playing culture within their jurisdiction.</a:t>
            </a:r>
          </a:p>
          <a:p>
            <a:pPr marL="285840" indent="-285120">
              <a:lnSpc>
                <a:spcPct val="90000"/>
              </a:lnSpc>
              <a:buClr>
                <a:srgbClr val="000000"/>
              </a:buClr>
              <a:buFont typeface="Arial"/>
              <a:buChar char="•"/>
            </a:pPr>
            <a:r>
              <a:rPr lang="en-GB" sz="1200" b="0" strike="noStrike" spc="-1">
                <a:latin typeface="Arial"/>
              </a:rPr>
              <a:t>This slide shows examples of the choices available to EGA Member Federations – but perhaps the best example is the format of play that is acceptable for handicap purposes. </a:t>
            </a:r>
          </a:p>
          <a:p>
            <a:pPr marL="285840" indent="-285120">
              <a:lnSpc>
                <a:spcPct val="90000"/>
              </a:lnSpc>
              <a:buClr>
                <a:srgbClr val="000000"/>
              </a:buClr>
              <a:buFont typeface="Arial"/>
              <a:buChar char="•"/>
            </a:pPr>
            <a:r>
              <a:rPr lang="en-GB" sz="1200" b="0" strike="noStrike" spc="-1">
                <a:latin typeface="Arial"/>
              </a:rPr>
              <a:t>The decision as to which formats of play are acceptable for handicap purposes will be a decision for the National Association. </a:t>
            </a:r>
          </a:p>
          <a:p>
            <a:pPr marL="285840" indent="-285120">
              <a:lnSpc>
                <a:spcPct val="90000"/>
              </a:lnSpc>
              <a:buClr>
                <a:srgbClr val="000000"/>
              </a:buClr>
              <a:buFont typeface="Arial"/>
              <a:buChar char="•"/>
            </a:pPr>
            <a:r>
              <a:rPr lang="en-GB" sz="1200" b="0" strike="noStrike" spc="-1">
                <a:latin typeface="Arial"/>
              </a:rPr>
              <a:t>This means that local playing cultures can be respected  - and so a culture which is predominantly recreationally based, will not be obliged to play more competition and vice versa. A country that is more stroke play based will not be obliged to play more match play.</a:t>
            </a:r>
          </a:p>
          <a:p>
            <a:pPr marL="285840" indent="-285120">
              <a:lnSpc>
                <a:spcPct val="90000"/>
              </a:lnSpc>
              <a:buClr>
                <a:srgbClr val="000000"/>
              </a:buClr>
              <a:buFont typeface="Arial"/>
              <a:buChar char="•"/>
            </a:pPr>
            <a:r>
              <a:rPr lang="en-GB" sz="1200" b="0" strike="noStrike" spc="-1">
                <a:latin typeface="Arial"/>
              </a:rPr>
              <a:t>A good variety of formats will be on offer and it will be up to Associations to select the formats that give golfers in their jurisdiction enough opportunity to submit scores – to enable them to have a Handicap Index that best reflects their demonstrated ability.</a:t>
            </a:r>
          </a:p>
          <a:p>
            <a:pPr marL="285840" indent="-285120">
              <a:lnSpc>
                <a:spcPct val="90000"/>
              </a:lnSpc>
              <a:buClr>
                <a:srgbClr val="000000"/>
              </a:buClr>
              <a:buFont typeface="Arial"/>
              <a:buChar char="•"/>
            </a:pPr>
            <a:r>
              <a:rPr lang="en-GB" sz="1200" b="0" strike="noStrike" spc="-1">
                <a:latin typeface="Arial"/>
              </a:rPr>
              <a:t>Without that evidence – the picture as to what kind of golfer they are will be less clear.</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5" name="PlaceHolder 1"/>
          <p:cNvSpPr>
            <a:spLocks noGrp="1"/>
          </p:cNvSpPr>
          <p:nvPr>
            <p:ph type="body"/>
          </p:nvPr>
        </p:nvSpPr>
        <p:spPr>
          <a:xfrm>
            <a:off x="914400" y="4343400"/>
            <a:ext cx="5028480" cy="4114080"/>
          </a:xfrm>
          <a:prstGeom prst="rect">
            <a:avLst/>
          </a:prstGeom>
        </p:spPr>
        <p:txBody>
          <a:bodyPr lIns="90000" tIns="45000" rIns="90000" bIns="45000"/>
          <a:lstStyle/>
          <a:p>
            <a:pPr marL="285840" indent="-285120">
              <a:lnSpc>
                <a:spcPct val="100000"/>
              </a:lnSpc>
              <a:buClr>
                <a:srgbClr val="000000"/>
              </a:buClr>
              <a:buFont typeface="Arial"/>
              <a:buChar char="•"/>
            </a:pPr>
            <a:r>
              <a:rPr lang="en-GB" sz="2000" b="0" strike="noStrike" spc="-1">
                <a:latin typeface="Arial"/>
              </a:rPr>
              <a:t>The “Rules of Handicapping” consist of seven Rules.</a:t>
            </a:r>
          </a:p>
          <a:p>
            <a:pPr marL="285840" indent="-285120">
              <a:lnSpc>
                <a:spcPct val="100000"/>
              </a:lnSpc>
              <a:buClr>
                <a:srgbClr val="000000"/>
              </a:buClr>
              <a:buFont typeface="Arial"/>
              <a:buChar char="•"/>
            </a:pPr>
            <a:r>
              <a:rPr lang="en-GB" sz="2000" b="0" strike="noStrike" spc="-1">
                <a:latin typeface="Arial"/>
              </a:rPr>
              <a:t>The layout follows a similar structure to the Rules of Golf, using simple, plain language – in International English</a:t>
            </a:r>
          </a:p>
          <a:p>
            <a:pPr marL="285840" indent="-285120">
              <a:lnSpc>
                <a:spcPct val="100000"/>
              </a:lnSpc>
              <a:buClr>
                <a:srgbClr val="000000"/>
              </a:buClr>
              <a:buFont typeface="Arial"/>
              <a:buChar char="•"/>
            </a:pPr>
            <a:r>
              <a:rPr lang="en-GB" sz="2000" b="0" strike="noStrike" spc="-1">
                <a:latin typeface="Arial"/>
              </a:rPr>
              <a:t>Each Rule is prefaced with a Principle statement – which is a very brief overview as to what the Rule is trying to accomplish.</a:t>
            </a:r>
          </a:p>
          <a:p>
            <a:pPr marL="285840" indent="-285120">
              <a:lnSpc>
                <a:spcPct val="100000"/>
              </a:lnSpc>
              <a:buClr>
                <a:srgbClr val="000000"/>
              </a:buClr>
              <a:buFont typeface="Arial"/>
              <a:buChar char="•"/>
            </a:pPr>
            <a:r>
              <a:rPr lang="en-GB" sz="2000" b="0" strike="noStrike" spc="-1">
                <a:latin typeface="Lucida Sans"/>
                <a:ea typeface="Lucida Sans"/>
              </a:rPr>
              <a:t>Emphasis to keep the core Rules as clear and uncluttered as possible…so much of the detail is contained within the Appendices…</a:t>
            </a:r>
            <a:endParaRPr lang="en-GB" sz="2000" b="0" strike="noStrike" spc="-1">
              <a:latin typeface="Arial"/>
            </a:endParaRPr>
          </a:p>
          <a:p>
            <a:pPr marL="285840" indent="-285120">
              <a:lnSpc>
                <a:spcPct val="100000"/>
              </a:lnSpc>
              <a:buClr>
                <a:srgbClr val="000000"/>
              </a:buClr>
              <a:buFont typeface="Arial"/>
              <a:buChar char="•"/>
            </a:pPr>
            <a:r>
              <a:rPr lang="en-GB" sz="2000" b="0" strike="noStrike" spc="-1">
                <a:latin typeface="Lucida Sans"/>
                <a:ea typeface="Lucida Sans"/>
              </a:rPr>
              <a:t>Supplementary interpretations, examples and illustrations to provide practical implementation on a Rule.</a:t>
            </a:r>
            <a:endParaRPr lang="en-GB" sz="2000" b="0" strike="noStrike" spc="-1">
              <a:latin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0" y="421920"/>
            <a:ext cx="12191400" cy="91368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109720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09480" y="3682080"/>
            <a:ext cx="10972080" cy="189684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0" y="421920"/>
            <a:ext cx="12191400" cy="913680"/>
          </a:xfrm>
          <a:prstGeom prst="rect">
            <a:avLst/>
          </a:prstGeom>
        </p:spPr>
        <p:txBody>
          <a:bodyPr lIns="0" tIns="0" rIns="0" bIns="0" anchor="ctr"/>
          <a:lstStyle/>
          <a:p>
            <a:pPr algn="ctr"/>
            <a:endParaRPr lang="en-GB" sz="4400" b="0" strike="noStrike" spc="-1">
              <a:latin typeface="Arial"/>
            </a:endParaRPr>
          </a:p>
        </p:txBody>
      </p:sp>
      <p:sp>
        <p:nvSpPr>
          <p:cNvPr id="3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3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32"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
        <p:nvSpPr>
          <p:cNvPr id="33" name="PlaceHolder 5"/>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0" y="421920"/>
            <a:ext cx="12191400" cy="913680"/>
          </a:xfrm>
          <a:prstGeom prst="rect">
            <a:avLst/>
          </a:prstGeom>
        </p:spPr>
        <p:txBody>
          <a:bodyPr lIns="0" tIns="0" rIns="0" bIns="0" anchor="ctr"/>
          <a:lstStyle/>
          <a:p>
            <a:pPr algn="ctr"/>
            <a:endParaRPr lang="en-GB" sz="4400" b="0" strike="noStrike" spc="-1">
              <a:latin typeface="Arial"/>
            </a:endParaRPr>
          </a:p>
        </p:txBody>
      </p:sp>
      <p:sp>
        <p:nvSpPr>
          <p:cNvPr id="35" name="PlaceHolder 2"/>
          <p:cNvSpPr>
            <a:spLocks noGrp="1"/>
          </p:cNvSpPr>
          <p:nvPr>
            <p:ph type="body"/>
          </p:nvPr>
        </p:nvSpPr>
        <p:spPr>
          <a:xfrm>
            <a:off x="609480" y="1604520"/>
            <a:ext cx="3532680" cy="1896840"/>
          </a:xfrm>
          <a:prstGeom prst="rect">
            <a:avLst/>
          </a:prstGeom>
        </p:spPr>
        <p:txBody>
          <a:bodyPr lIns="0" tIns="0" rIns="0" bIns="0">
            <a:normAutofit/>
          </a:bodyPr>
          <a:lstStyle/>
          <a:p>
            <a:endParaRPr lang="en-GB" sz="3200" b="0" strike="noStrike" spc="-1">
              <a:latin typeface="Arial"/>
            </a:endParaRPr>
          </a:p>
        </p:txBody>
      </p:sp>
      <p:sp>
        <p:nvSpPr>
          <p:cNvPr id="36" name="PlaceHolder 3"/>
          <p:cNvSpPr>
            <a:spLocks noGrp="1"/>
          </p:cNvSpPr>
          <p:nvPr>
            <p:ph type="body"/>
          </p:nvPr>
        </p:nvSpPr>
        <p:spPr>
          <a:xfrm>
            <a:off x="4319280" y="1604520"/>
            <a:ext cx="3532680" cy="1896840"/>
          </a:xfrm>
          <a:prstGeom prst="rect">
            <a:avLst/>
          </a:prstGeom>
        </p:spPr>
        <p:txBody>
          <a:bodyPr lIns="0" tIns="0" rIns="0" bIns="0">
            <a:normAutofit/>
          </a:bodyPr>
          <a:lstStyle/>
          <a:p>
            <a:endParaRPr lang="en-GB" sz="3200" b="0" strike="noStrike" spc="-1">
              <a:latin typeface="Arial"/>
            </a:endParaRPr>
          </a:p>
        </p:txBody>
      </p:sp>
      <p:sp>
        <p:nvSpPr>
          <p:cNvPr id="37" name="PlaceHolder 4"/>
          <p:cNvSpPr>
            <a:spLocks noGrp="1"/>
          </p:cNvSpPr>
          <p:nvPr>
            <p:ph type="body"/>
          </p:nvPr>
        </p:nvSpPr>
        <p:spPr>
          <a:xfrm>
            <a:off x="8028720" y="1604520"/>
            <a:ext cx="3532680" cy="1896840"/>
          </a:xfrm>
          <a:prstGeom prst="rect">
            <a:avLst/>
          </a:prstGeom>
        </p:spPr>
        <p:txBody>
          <a:bodyPr lIns="0" tIns="0" rIns="0" bIns="0">
            <a:normAutofit/>
          </a:bodyPr>
          <a:lstStyle/>
          <a:p>
            <a:endParaRPr lang="en-GB" sz="3200" b="0" strike="noStrike" spc="-1">
              <a:latin typeface="Arial"/>
            </a:endParaRPr>
          </a:p>
        </p:txBody>
      </p:sp>
      <p:sp>
        <p:nvSpPr>
          <p:cNvPr id="38" name="PlaceHolder 5"/>
          <p:cNvSpPr>
            <a:spLocks noGrp="1"/>
          </p:cNvSpPr>
          <p:nvPr>
            <p:ph type="body"/>
          </p:nvPr>
        </p:nvSpPr>
        <p:spPr>
          <a:xfrm>
            <a:off x="8028720" y="3682080"/>
            <a:ext cx="3532680" cy="1896840"/>
          </a:xfrm>
          <a:prstGeom prst="rect">
            <a:avLst/>
          </a:prstGeom>
        </p:spPr>
        <p:txBody>
          <a:bodyPr lIns="0" tIns="0" rIns="0" bIns="0">
            <a:normAutofit/>
          </a:bodyPr>
          <a:lstStyle/>
          <a:p>
            <a:endParaRPr lang="en-GB" sz="3200" b="0" strike="noStrike" spc="-1">
              <a:latin typeface="Arial"/>
            </a:endParaRPr>
          </a:p>
        </p:txBody>
      </p:sp>
      <p:sp>
        <p:nvSpPr>
          <p:cNvPr id="39" name="PlaceHolder 6"/>
          <p:cNvSpPr>
            <a:spLocks noGrp="1"/>
          </p:cNvSpPr>
          <p:nvPr>
            <p:ph type="body"/>
          </p:nvPr>
        </p:nvSpPr>
        <p:spPr>
          <a:xfrm>
            <a:off x="4319280" y="3682080"/>
            <a:ext cx="3532680" cy="1896840"/>
          </a:xfrm>
          <a:prstGeom prst="rect">
            <a:avLst/>
          </a:prstGeom>
        </p:spPr>
        <p:txBody>
          <a:bodyPr lIns="0" tIns="0" rIns="0" bIns="0">
            <a:normAutofit/>
          </a:bodyPr>
          <a:lstStyle/>
          <a:p>
            <a:endParaRPr lang="en-GB" sz="3200" b="0" strike="noStrike" spc="-1">
              <a:latin typeface="Arial"/>
            </a:endParaRPr>
          </a:p>
        </p:txBody>
      </p:sp>
      <p:sp>
        <p:nvSpPr>
          <p:cNvPr id="40" name="PlaceHolder 7"/>
          <p:cNvSpPr>
            <a:spLocks noGrp="1"/>
          </p:cNvSpPr>
          <p:nvPr>
            <p:ph type="body"/>
          </p:nvPr>
        </p:nvSpPr>
        <p:spPr>
          <a:xfrm>
            <a:off x="609480" y="3682080"/>
            <a:ext cx="3532680" cy="189684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7" name="PlaceHolder 1"/>
          <p:cNvSpPr>
            <a:spLocks noGrp="1"/>
          </p:cNvSpPr>
          <p:nvPr>
            <p:ph type="title"/>
          </p:nvPr>
        </p:nvSpPr>
        <p:spPr>
          <a:xfrm>
            <a:off x="0" y="421920"/>
            <a:ext cx="12191400" cy="913680"/>
          </a:xfrm>
          <a:prstGeom prst="rect">
            <a:avLst/>
          </a:prstGeom>
        </p:spPr>
        <p:txBody>
          <a:bodyPr lIns="0" tIns="0" rIns="0" bIns="0" anchor="ctr"/>
          <a:lstStyle/>
          <a:p>
            <a:pPr algn="ctr"/>
            <a:endParaRPr lang="en-GB" sz="4400" b="0" strike="noStrike" spc="-1">
              <a:latin typeface="Arial"/>
            </a:endParaRPr>
          </a:p>
        </p:txBody>
      </p:sp>
      <p:sp>
        <p:nvSpPr>
          <p:cNvPr id="48" name="PlaceHolder 2"/>
          <p:cNvSpPr>
            <a:spLocks noGrp="1"/>
          </p:cNvSpPr>
          <p:nvPr>
            <p:ph type="subTitle"/>
          </p:nvPr>
        </p:nvSpPr>
        <p:spPr>
          <a:xfrm>
            <a:off x="609480" y="1604520"/>
            <a:ext cx="10972080" cy="3976920"/>
          </a:xfrm>
          <a:prstGeom prst="rect">
            <a:avLst/>
          </a:prstGeom>
        </p:spPr>
        <p:txBody>
          <a:bodyPr lIns="0" tIns="0" rIns="0" bIns="0" anchor="ctr"/>
          <a:lstStyle/>
          <a:p>
            <a:pPr algn="ctr"/>
            <a:endParaRPr lang="en-GB"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0" y="421920"/>
            <a:ext cx="12191400" cy="913680"/>
          </a:xfrm>
          <a:prstGeom prst="rect">
            <a:avLst/>
          </a:prstGeom>
        </p:spPr>
        <p:txBody>
          <a:bodyPr lIns="0" tIns="0" rIns="0" bIns="0" anchor="ctr"/>
          <a:lstStyle/>
          <a:p>
            <a:pPr algn="ctr"/>
            <a:endParaRPr lang="en-GB" sz="4400" b="0" strike="noStrike" spc="-1">
              <a:latin typeface="Arial"/>
            </a:endParaRPr>
          </a:p>
        </p:txBody>
      </p:sp>
      <p:sp>
        <p:nvSpPr>
          <p:cNvPr id="50" name="PlaceHolder 2"/>
          <p:cNvSpPr>
            <a:spLocks noGrp="1"/>
          </p:cNvSpPr>
          <p:nvPr>
            <p:ph type="body"/>
          </p:nvPr>
        </p:nvSpPr>
        <p:spPr>
          <a:xfrm>
            <a:off x="609480" y="1604520"/>
            <a:ext cx="10972080" cy="397692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0" y="421920"/>
            <a:ext cx="12191400" cy="913680"/>
          </a:xfrm>
          <a:prstGeom prst="rect">
            <a:avLst/>
          </a:prstGeom>
        </p:spPr>
        <p:txBody>
          <a:bodyPr lIns="0" tIns="0" rIns="0" bIns="0" anchor="ctr"/>
          <a:lstStyle/>
          <a:p>
            <a:pPr algn="ctr"/>
            <a:endParaRPr lang="en-GB" sz="4400" b="0" strike="noStrike" spc="-1">
              <a:latin typeface="Arial"/>
            </a:endParaRPr>
          </a:p>
        </p:txBody>
      </p:sp>
      <p:sp>
        <p:nvSpPr>
          <p:cNvPr id="52" name="PlaceHolder 2"/>
          <p:cNvSpPr>
            <a:spLocks noGrp="1"/>
          </p:cNvSpPr>
          <p:nvPr>
            <p:ph type="body"/>
          </p:nvPr>
        </p:nvSpPr>
        <p:spPr>
          <a:xfrm>
            <a:off x="609480" y="1604520"/>
            <a:ext cx="5354280" cy="3976920"/>
          </a:xfrm>
          <a:prstGeom prst="rect">
            <a:avLst/>
          </a:prstGeom>
        </p:spPr>
        <p:txBody>
          <a:bodyPr lIns="0" tIns="0" rIns="0" bIns="0">
            <a:normAutofit/>
          </a:bodyPr>
          <a:lstStyle/>
          <a:p>
            <a:endParaRPr lang="en-GB" sz="3200" b="0" strike="noStrike" spc="-1">
              <a:latin typeface="Arial"/>
            </a:endParaRPr>
          </a:p>
        </p:txBody>
      </p:sp>
      <p:sp>
        <p:nvSpPr>
          <p:cNvPr id="53" name="PlaceHolder 3"/>
          <p:cNvSpPr>
            <a:spLocks noGrp="1"/>
          </p:cNvSpPr>
          <p:nvPr>
            <p:ph type="body"/>
          </p:nvPr>
        </p:nvSpPr>
        <p:spPr>
          <a:xfrm>
            <a:off x="6231960" y="1604520"/>
            <a:ext cx="5354280" cy="397692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4" name="PlaceHolder 1"/>
          <p:cNvSpPr>
            <a:spLocks noGrp="1"/>
          </p:cNvSpPr>
          <p:nvPr>
            <p:ph type="title"/>
          </p:nvPr>
        </p:nvSpPr>
        <p:spPr>
          <a:xfrm>
            <a:off x="0" y="421920"/>
            <a:ext cx="12191400" cy="913680"/>
          </a:xfrm>
          <a:prstGeom prst="rect">
            <a:avLst/>
          </a:prstGeom>
        </p:spPr>
        <p:txBody>
          <a:bodyPr lIns="0" tIns="0" rIns="0" bIns="0" anchor="ctr"/>
          <a:lstStyle/>
          <a:p>
            <a:pPr algn="ctr"/>
            <a:endParaRPr lang="en-GB" sz="4400" b="0" strike="noStrike" spc="-1">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5" name="PlaceHolder 1"/>
          <p:cNvSpPr>
            <a:spLocks noGrp="1"/>
          </p:cNvSpPr>
          <p:nvPr>
            <p:ph type="subTitle"/>
          </p:nvPr>
        </p:nvSpPr>
        <p:spPr>
          <a:xfrm>
            <a:off x="0" y="421920"/>
            <a:ext cx="12191400" cy="4236480"/>
          </a:xfrm>
          <a:prstGeom prst="rect">
            <a:avLst/>
          </a:prstGeom>
        </p:spPr>
        <p:txBody>
          <a:bodyPr lIns="0" tIns="0" rIns="0" bIns="0" anchor="ctr"/>
          <a:lstStyle/>
          <a:p>
            <a:pPr algn="ctr"/>
            <a:endParaRPr lang="en-GB"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6" name="PlaceHolder 1"/>
          <p:cNvSpPr>
            <a:spLocks noGrp="1"/>
          </p:cNvSpPr>
          <p:nvPr>
            <p:ph type="title"/>
          </p:nvPr>
        </p:nvSpPr>
        <p:spPr>
          <a:xfrm>
            <a:off x="0" y="421920"/>
            <a:ext cx="12191400" cy="913680"/>
          </a:xfrm>
          <a:prstGeom prst="rect">
            <a:avLst/>
          </a:prstGeom>
        </p:spPr>
        <p:txBody>
          <a:bodyPr lIns="0" tIns="0" rIns="0" bIns="0" anchor="ctr"/>
          <a:lstStyle/>
          <a:p>
            <a:pPr algn="ctr"/>
            <a:endParaRPr lang="en-GB" sz="4400" b="0" strike="noStrike" spc="-1">
              <a:latin typeface="Arial"/>
            </a:endParaRPr>
          </a:p>
        </p:txBody>
      </p:sp>
      <p:sp>
        <p:nvSpPr>
          <p:cNvPr id="5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58" name="PlaceHolder 3"/>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59" name="PlaceHolder 4"/>
          <p:cNvSpPr>
            <a:spLocks noGrp="1"/>
          </p:cNvSpPr>
          <p:nvPr>
            <p:ph type="body"/>
          </p:nvPr>
        </p:nvSpPr>
        <p:spPr>
          <a:xfrm>
            <a:off x="6231960" y="1604520"/>
            <a:ext cx="5354280" cy="397692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0" y="421920"/>
            <a:ext cx="12191400" cy="913680"/>
          </a:xfrm>
          <a:prstGeom prst="rect">
            <a:avLst/>
          </a:prstGeom>
        </p:spPr>
        <p:txBody>
          <a:bodyPr lIns="0" tIns="0" rIns="0" bIns="0" anchor="ctr"/>
          <a:lstStyle/>
          <a:p>
            <a:pPr algn="ctr"/>
            <a:endParaRPr lang="en-GB" sz="4400" b="0" strike="noStrike" spc="-1">
              <a:latin typeface="Arial"/>
            </a:endParaRPr>
          </a:p>
        </p:txBody>
      </p:sp>
      <p:sp>
        <p:nvSpPr>
          <p:cNvPr id="6" name="PlaceHolder 2"/>
          <p:cNvSpPr>
            <a:spLocks noGrp="1"/>
          </p:cNvSpPr>
          <p:nvPr>
            <p:ph type="subTitle"/>
          </p:nvPr>
        </p:nvSpPr>
        <p:spPr>
          <a:xfrm>
            <a:off x="609480" y="1604520"/>
            <a:ext cx="10972080" cy="3976920"/>
          </a:xfrm>
          <a:prstGeom prst="rect">
            <a:avLst/>
          </a:prstGeom>
        </p:spPr>
        <p:txBody>
          <a:bodyPr lIns="0" tIns="0" rIns="0" bIns="0" anchor="ctr"/>
          <a:lstStyle/>
          <a:p>
            <a:pPr algn="ctr"/>
            <a:endParaRPr lang="en-GB"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60" name="PlaceHolder 1"/>
          <p:cNvSpPr>
            <a:spLocks noGrp="1"/>
          </p:cNvSpPr>
          <p:nvPr>
            <p:ph type="title"/>
          </p:nvPr>
        </p:nvSpPr>
        <p:spPr>
          <a:xfrm>
            <a:off x="0" y="421920"/>
            <a:ext cx="12191400" cy="913680"/>
          </a:xfrm>
          <a:prstGeom prst="rect">
            <a:avLst/>
          </a:prstGeom>
        </p:spPr>
        <p:txBody>
          <a:bodyPr lIns="0" tIns="0" rIns="0" bIns="0" anchor="ctr"/>
          <a:lstStyle/>
          <a:p>
            <a:pPr algn="ctr"/>
            <a:endParaRPr lang="en-GB" sz="4400" b="0" strike="noStrike" spc="-1">
              <a:latin typeface="Arial"/>
            </a:endParaRPr>
          </a:p>
        </p:txBody>
      </p:sp>
      <p:sp>
        <p:nvSpPr>
          <p:cNvPr id="61" name="PlaceHolder 2"/>
          <p:cNvSpPr>
            <a:spLocks noGrp="1"/>
          </p:cNvSpPr>
          <p:nvPr>
            <p:ph type="body"/>
          </p:nvPr>
        </p:nvSpPr>
        <p:spPr>
          <a:xfrm>
            <a:off x="609480" y="1604520"/>
            <a:ext cx="5354280" cy="3976920"/>
          </a:xfrm>
          <a:prstGeom prst="rect">
            <a:avLst/>
          </a:prstGeom>
        </p:spPr>
        <p:txBody>
          <a:bodyPr lIns="0" tIns="0" rIns="0" bIns="0">
            <a:normAutofit/>
          </a:bodyPr>
          <a:lstStyle/>
          <a:p>
            <a:endParaRPr lang="en-GB" sz="3200" b="0" strike="noStrike" spc="-1">
              <a:latin typeface="Arial"/>
            </a:endParaRPr>
          </a:p>
        </p:txBody>
      </p:sp>
      <p:sp>
        <p:nvSpPr>
          <p:cNvPr id="62"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63"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0" y="421920"/>
            <a:ext cx="12191400" cy="913680"/>
          </a:xfrm>
          <a:prstGeom prst="rect">
            <a:avLst/>
          </a:prstGeom>
        </p:spPr>
        <p:txBody>
          <a:bodyPr lIns="0" tIns="0" rIns="0" bIns="0" anchor="ctr"/>
          <a:lstStyle/>
          <a:p>
            <a:pPr algn="ctr"/>
            <a:endParaRPr lang="en-GB" sz="4400" b="0" strike="noStrike" spc="-1">
              <a:latin typeface="Arial"/>
            </a:endParaRPr>
          </a:p>
        </p:txBody>
      </p:sp>
      <p:sp>
        <p:nvSpPr>
          <p:cNvPr id="65"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66"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67" name="PlaceHolder 4"/>
          <p:cNvSpPr>
            <a:spLocks noGrp="1"/>
          </p:cNvSpPr>
          <p:nvPr>
            <p:ph type="body"/>
          </p:nvPr>
        </p:nvSpPr>
        <p:spPr>
          <a:xfrm>
            <a:off x="609480" y="3682080"/>
            <a:ext cx="10972080" cy="189684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0" y="421920"/>
            <a:ext cx="12191400" cy="913680"/>
          </a:xfrm>
          <a:prstGeom prst="rect">
            <a:avLst/>
          </a:prstGeom>
        </p:spPr>
        <p:txBody>
          <a:bodyPr lIns="0" tIns="0" rIns="0" bIns="0" anchor="ctr"/>
          <a:lstStyle/>
          <a:p>
            <a:pPr algn="ctr"/>
            <a:endParaRPr lang="en-GB" sz="4400" b="0" strike="noStrike" spc="-1">
              <a:latin typeface="Arial"/>
            </a:endParaRPr>
          </a:p>
        </p:txBody>
      </p:sp>
      <p:sp>
        <p:nvSpPr>
          <p:cNvPr id="69" name="PlaceHolder 2"/>
          <p:cNvSpPr>
            <a:spLocks noGrp="1"/>
          </p:cNvSpPr>
          <p:nvPr>
            <p:ph type="body"/>
          </p:nvPr>
        </p:nvSpPr>
        <p:spPr>
          <a:xfrm>
            <a:off x="609480" y="1604520"/>
            <a:ext cx="10972080" cy="1896840"/>
          </a:xfrm>
          <a:prstGeom prst="rect">
            <a:avLst/>
          </a:prstGeom>
        </p:spPr>
        <p:txBody>
          <a:bodyPr lIns="0" tIns="0" rIns="0" bIns="0">
            <a:normAutofit/>
          </a:bodyPr>
          <a:lstStyle/>
          <a:p>
            <a:endParaRPr lang="en-GB" sz="3200" b="0" strike="noStrike" spc="-1">
              <a:latin typeface="Arial"/>
            </a:endParaRPr>
          </a:p>
        </p:txBody>
      </p:sp>
      <p:sp>
        <p:nvSpPr>
          <p:cNvPr id="70" name="PlaceHolder 3"/>
          <p:cNvSpPr>
            <a:spLocks noGrp="1"/>
          </p:cNvSpPr>
          <p:nvPr>
            <p:ph type="body"/>
          </p:nvPr>
        </p:nvSpPr>
        <p:spPr>
          <a:xfrm>
            <a:off x="609480" y="3682080"/>
            <a:ext cx="10972080" cy="189684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0" y="421920"/>
            <a:ext cx="12191400" cy="913680"/>
          </a:xfrm>
          <a:prstGeom prst="rect">
            <a:avLst/>
          </a:prstGeom>
        </p:spPr>
        <p:txBody>
          <a:bodyPr lIns="0" tIns="0" rIns="0" bIns="0" anchor="ctr"/>
          <a:lstStyle/>
          <a:p>
            <a:pPr algn="ctr"/>
            <a:endParaRPr lang="en-GB" sz="4400" b="0" strike="noStrike" spc="-1">
              <a:latin typeface="Arial"/>
            </a:endParaRPr>
          </a:p>
        </p:txBody>
      </p:sp>
      <p:sp>
        <p:nvSpPr>
          <p:cNvPr id="7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73"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74"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
        <p:nvSpPr>
          <p:cNvPr id="75" name="PlaceHolder 5"/>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6" name="PlaceHolder 1"/>
          <p:cNvSpPr>
            <a:spLocks noGrp="1"/>
          </p:cNvSpPr>
          <p:nvPr>
            <p:ph type="title"/>
          </p:nvPr>
        </p:nvSpPr>
        <p:spPr>
          <a:xfrm>
            <a:off x="0" y="421920"/>
            <a:ext cx="12191400" cy="913680"/>
          </a:xfrm>
          <a:prstGeom prst="rect">
            <a:avLst/>
          </a:prstGeom>
        </p:spPr>
        <p:txBody>
          <a:bodyPr lIns="0" tIns="0" rIns="0" bIns="0" anchor="ctr"/>
          <a:lstStyle/>
          <a:p>
            <a:pPr algn="ctr"/>
            <a:endParaRPr lang="en-GB" sz="4400" b="0" strike="noStrike" spc="-1">
              <a:latin typeface="Arial"/>
            </a:endParaRPr>
          </a:p>
        </p:txBody>
      </p:sp>
      <p:sp>
        <p:nvSpPr>
          <p:cNvPr id="77" name="PlaceHolder 2"/>
          <p:cNvSpPr>
            <a:spLocks noGrp="1"/>
          </p:cNvSpPr>
          <p:nvPr>
            <p:ph type="body"/>
          </p:nvPr>
        </p:nvSpPr>
        <p:spPr>
          <a:xfrm>
            <a:off x="609480" y="1604520"/>
            <a:ext cx="3532680" cy="1896840"/>
          </a:xfrm>
          <a:prstGeom prst="rect">
            <a:avLst/>
          </a:prstGeom>
        </p:spPr>
        <p:txBody>
          <a:bodyPr lIns="0" tIns="0" rIns="0" bIns="0">
            <a:normAutofit/>
          </a:bodyPr>
          <a:lstStyle/>
          <a:p>
            <a:endParaRPr lang="en-GB" sz="3200" b="0" strike="noStrike" spc="-1">
              <a:latin typeface="Arial"/>
            </a:endParaRPr>
          </a:p>
        </p:txBody>
      </p:sp>
      <p:sp>
        <p:nvSpPr>
          <p:cNvPr id="78" name="PlaceHolder 3"/>
          <p:cNvSpPr>
            <a:spLocks noGrp="1"/>
          </p:cNvSpPr>
          <p:nvPr>
            <p:ph type="body"/>
          </p:nvPr>
        </p:nvSpPr>
        <p:spPr>
          <a:xfrm>
            <a:off x="4319280" y="1604520"/>
            <a:ext cx="3532680" cy="1896840"/>
          </a:xfrm>
          <a:prstGeom prst="rect">
            <a:avLst/>
          </a:prstGeom>
        </p:spPr>
        <p:txBody>
          <a:bodyPr lIns="0" tIns="0" rIns="0" bIns="0">
            <a:normAutofit/>
          </a:bodyPr>
          <a:lstStyle/>
          <a:p>
            <a:endParaRPr lang="en-GB" sz="3200" b="0" strike="noStrike" spc="-1">
              <a:latin typeface="Arial"/>
            </a:endParaRPr>
          </a:p>
        </p:txBody>
      </p:sp>
      <p:sp>
        <p:nvSpPr>
          <p:cNvPr id="79" name="PlaceHolder 4"/>
          <p:cNvSpPr>
            <a:spLocks noGrp="1"/>
          </p:cNvSpPr>
          <p:nvPr>
            <p:ph type="body"/>
          </p:nvPr>
        </p:nvSpPr>
        <p:spPr>
          <a:xfrm>
            <a:off x="8028720" y="1604520"/>
            <a:ext cx="3532680" cy="1896840"/>
          </a:xfrm>
          <a:prstGeom prst="rect">
            <a:avLst/>
          </a:prstGeom>
        </p:spPr>
        <p:txBody>
          <a:bodyPr lIns="0" tIns="0" rIns="0" bIns="0">
            <a:normAutofit/>
          </a:bodyPr>
          <a:lstStyle/>
          <a:p>
            <a:endParaRPr lang="en-GB" sz="3200" b="0" strike="noStrike" spc="-1">
              <a:latin typeface="Arial"/>
            </a:endParaRPr>
          </a:p>
        </p:txBody>
      </p:sp>
      <p:sp>
        <p:nvSpPr>
          <p:cNvPr id="80" name="PlaceHolder 5"/>
          <p:cNvSpPr>
            <a:spLocks noGrp="1"/>
          </p:cNvSpPr>
          <p:nvPr>
            <p:ph type="body"/>
          </p:nvPr>
        </p:nvSpPr>
        <p:spPr>
          <a:xfrm>
            <a:off x="8028720" y="3682080"/>
            <a:ext cx="3532680" cy="1896840"/>
          </a:xfrm>
          <a:prstGeom prst="rect">
            <a:avLst/>
          </a:prstGeom>
        </p:spPr>
        <p:txBody>
          <a:bodyPr lIns="0" tIns="0" rIns="0" bIns="0">
            <a:normAutofit/>
          </a:bodyPr>
          <a:lstStyle/>
          <a:p>
            <a:endParaRPr lang="en-GB" sz="3200" b="0" strike="noStrike" spc="-1">
              <a:latin typeface="Arial"/>
            </a:endParaRPr>
          </a:p>
        </p:txBody>
      </p:sp>
      <p:sp>
        <p:nvSpPr>
          <p:cNvPr id="81" name="PlaceHolder 6"/>
          <p:cNvSpPr>
            <a:spLocks noGrp="1"/>
          </p:cNvSpPr>
          <p:nvPr>
            <p:ph type="body"/>
          </p:nvPr>
        </p:nvSpPr>
        <p:spPr>
          <a:xfrm>
            <a:off x="4319280" y="3682080"/>
            <a:ext cx="3532680" cy="1896840"/>
          </a:xfrm>
          <a:prstGeom prst="rect">
            <a:avLst/>
          </a:prstGeom>
        </p:spPr>
        <p:txBody>
          <a:bodyPr lIns="0" tIns="0" rIns="0" bIns="0">
            <a:normAutofit/>
          </a:bodyPr>
          <a:lstStyle/>
          <a:p>
            <a:endParaRPr lang="en-GB" sz="3200" b="0" strike="noStrike" spc="-1">
              <a:latin typeface="Arial"/>
            </a:endParaRPr>
          </a:p>
        </p:txBody>
      </p:sp>
      <p:sp>
        <p:nvSpPr>
          <p:cNvPr id="82" name="PlaceHolder 7"/>
          <p:cNvSpPr>
            <a:spLocks noGrp="1"/>
          </p:cNvSpPr>
          <p:nvPr>
            <p:ph type="body"/>
          </p:nvPr>
        </p:nvSpPr>
        <p:spPr>
          <a:xfrm>
            <a:off x="609480" y="3682080"/>
            <a:ext cx="3532680" cy="189684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90" name="PlaceHolder 1"/>
          <p:cNvSpPr>
            <a:spLocks noGrp="1"/>
          </p:cNvSpPr>
          <p:nvPr>
            <p:ph type="title"/>
          </p:nvPr>
        </p:nvSpPr>
        <p:spPr>
          <a:xfrm>
            <a:off x="0" y="421920"/>
            <a:ext cx="12191400" cy="913680"/>
          </a:xfrm>
          <a:prstGeom prst="rect">
            <a:avLst/>
          </a:prstGeom>
        </p:spPr>
        <p:txBody>
          <a:bodyPr lIns="0" tIns="0" rIns="0" bIns="0" anchor="ctr"/>
          <a:lstStyle/>
          <a:p>
            <a:pPr algn="ctr"/>
            <a:endParaRPr lang="en-GB" sz="4400" b="0" strike="noStrike" spc="-1">
              <a:latin typeface="Arial"/>
            </a:endParaRPr>
          </a:p>
        </p:txBody>
      </p:sp>
      <p:sp>
        <p:nvSpPr>
          <p:cNvPr id="91" name="PlaceHolder 2"/>
          <p:cNvSpPr>
            <a:spLocks noGrp="1"/>
          </p:cNvSpPr>
          <p:nvPr>
            <p:ph type="subTitle"/>
          </p:nvPr>
        </p:nvSpPr>
        <p:spPr>
          <a:xfrm>
            <a:off x="609480" y="1604520"/>
            <a:ext cx="10972080" cy="3976920"/>
          </a:xfrm>
          <a:prstGeom prst="rect">
            <a:avLst/>
          </a:prstGeom>
        </p:spPr>
        <p:txBody>
          <a:bodyPr lIns="0" tIns="0" rIns="0" bIns="0" anchor="ctr"/>
          <a:lstStyle/>
          <a:p>
            <a:pPr algn="ctr"/>
            <a:endParaRPr lang="en-GB" sz="3200" b="0" strike="noStrike" spc="-1">
              <a:latin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92" name="PlaceHolder 1"/>
          <p:cNvSpPr>
            <a:spLocks noGrp="1"/>
          </p:cNvSpPr>
          <p:nvPr>
            <p:ph type="title"/>
          </p:nvPr>
        </p:nvSpPr>
        <p:spPr>
          <a:xfrm>
            <a:off x="0" y="421920"/>
            <a:ext cx="12191400" cy="913680"/>
          </a:xfrm>
          <a:prstGeom prst="rect">
            <a:avLst/>
          </a:prstGeom>
        </p:spPr>
        <p:txBody>
          <a:bodyPr lIns="0" tIns="0" rIns="0" bIns="0" anchor="ctr"/>
          <a:lstStyle/>
          <a:p>
            <a:pPr algn="ctr"/>
            <a:endParaRPr lang="en-GB" sz="4400" b="0" strike="noStrike" spc="-1">
              <a:latin typeface="Arial"/>
            </a:endParaRPr>
          </a:p>
        </p:txBody>
      </p:sp>
      <p:sp>
        <p:nvSpPr>
          <p:cNvPr id="93" name="PlaceHolder 2"/>
          <p:cNvSpPr>
            <a:spLocks noGrp="1"/>
          </p:cNvSpPr>
          <p:nvPr>
            <p:ph type="body"/>
          </p:nvPr>
        </p:nvSpPr>
        <p:spPr>
          <a:xfrm>
            <a:off x="609480" y="1604520"/>
            <a:ext cx="10972080" cy="397692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4" name="PlaceHolder 1"/>
          <p:cNvSpPr>
            <a:spLocks noGrp="1"/>
          </p:cNvSpPr>
          <p:nvPr>
            <p:ph type="title"/>
          </p:nvPr>
        </p:nvSpPr>
        <p:spPr>
          <a:xfrm>
            <a:off x="0" y="421920"/>
            <a:ext cx="12191400" cy="913680"/>
          </a:xfrm>
          <a:prstGeom prst="rect">
            <a:avLst/>
          </a:prstGeom>
        </p:spPr>
        <p:txBody>
          <a:bodyPr lIns="0" tIns="0" rIns="0" bIns="0" anchor="ctr"/>
          <a:lstStyle/>
          <a:p>
            <a:pPr algn="ctr"/>
            <a:endParaRPr lang="en-GB" sz="4400" b="0" strike="noStrike" spc="-1">
              <a:latin typeface="Arial"/>
            </a:endParaRPr>
          </a:p>
        </p:txBody>
      </p:sp>
      <p:sp>
        <p:nvSpPr>
          <p:cNvPr id="95" name="PlaceHolder 2"/>
          <p:cNvSpPr>
            <a:spLocks noGrp="1"/>
          </p:cNvSpPr>
          <p:nvPr>
            <p:ph type="body"/>
          </p:nvPr>
        </p:nvSpPr>
        <p:spPr>
          <a:xfrm>
            <a:off x="609480" y="1604520"/>
            <a:ext cx="5354280" cy="3976920"/>
          </a:xfrm>
          <a:prstGeom prst="rect">
            <a:avLst/>
          </a:prstGeom>
        </p:spPr>
        <p:txBody>
          <a:bodyPr lIns="0" tIns="0" rIns="0" bIns="0">
            <a:normAutofit/>
          </a:bodyPr>
          <a:lstStyle/>
          <a:p>
            <a:endParaRPr lang="en-GB" sz="3200" b="0" strike="noStrike" spc="-1">
              <a:latin typeface="Arial"/>
            </a:endParaRPr>
          </a:p>
        </p:txBody>
      </p:sp>
      <p:sp>
        <p:nvSpPr>
          <p:cNvPr id="96" name="PlaceHolder 3"/>
          <p:cNvSpPr>
            <a:spLocks noGrp="1"/>
          </p:cNvSpPr>
          <p:nvPr>
            <p:ph type="body"/>
          </p:nvPr>
        </p:nvSpPr>
        <p:spPr>
          <a:xfrm>
            <a:off x="6231960" y="1604520"/>
            <a:ext cx="5354280" cy="397692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7" name="PlaceHolder 1"/>
          <p:cNvSpPr>
            <a:spLocks noGrp="1"/>
          </p:cNvSpPr>
          <p:nvPr>
            <p:ph type="title"/>
          </p:nvPr>
        </p:nvSpPr>
        <p:spPr>
          <a:xfrm>
            <a:off x="0" y="421920"/>
            <a:ext cx="12191400" cy="913680"/>
          </a:xfrm>
          <a:prstGeom prst="rect">
            <a:avLst/>
          </a:prstGeom>
        </p:spPr>
        <p:txBody>
          <a:bodyPr lIns="0" tIns="0" rIns="0" bIns="0" anchor="ctr"/>
          <a:lstStyle/>
          <a:p>
            <a:pPr algn="ctr"/>
            <a:endParaRPr lang="en-GB" sz="4400" b="0" strike="noStrike" spc="-1">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0" y="421920"/>
            <a:ext cx="12191400" cy="913680"/>
          </a:xfrm>
          <a:prstGeom prst="rect">
            <a:avLst/>
          </a:prstGeom>
        </p:spPr>
        <p:txBody>
          <a:bodyPr lIns="0" tIns="0" rIns="0" bIns="0" anchor="ctr"/>
          <a:lstStyle/>
          <a:p>
            <a:pPr algn="ctr"/>
            <a:endParaRPr lang="en-GB" sz="4400" b="0" strike="noStrike" spc="-1">
              <a:latin typeface="Arial"/>
            </a:endParaRPr>
          </a:p>
        </p:txBody>
      </p:sp>
      <p:sp>
        <p:nvSpPr>
          <p:cNvPr id="8" name="PlaceHolder 2"/>
          <p:cNvSpPr>
            <a:spLocks noGrp="1"/>
          </p:cNvSpPr>
          <p:nvPr>
            <p:ph type="body"/>
          </p:nvPr>
        </p:nvSpPr>
        <p:spPr>
          <a:xfrm>
            <a:off x="609480" y="1604520"/>
            <a:ext cx="10972080" cy="397692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98" name="PlaceHolder 1"/>
          <p:cNvSpPr>
            <a:spLocks noGrp="1"/>
          </p:cNvSpPr>
          <p:nvPr>
            <p:ph type="subTitle"/>
          </p:nvPr>
        </p:nvSpPr>
        <p:spPr>
          <a:xfrm>
            <a:off x="0" y="421920"/>
            <a:ext cx="12191400" cy="4236480"/>
          </a:xfrm>
          <a:prstGeom prst="rect">
            <a:avLst/>
          </a:prstGeom>
        </p:spPr>
        <p:txBody>
          <a:bodyPr lIns="0" tIns="0" rIns="0" bIns="0" anchor="ctr"/>
          <a:lstStyle/>
          <a:p>
            <a:pPr algn="ctr"/>
            <a:endParaRPr lang="en-GB" sz="3200" b="0" strike="noStrike" spc="-1">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99" name="PlaceHolder 1"/>
          <p:cNvSpPr>
            <a:spLocks noGrp="1"/>
          </p:cNvSpPr>
          <p:nvPr>
            <p:ph type="title"/>
          </p:nvPr>
        </p:nvSpPr>
        <p:spPr>
          <a:xfrm>
            <a:off x="0" y="421920"/>
            <a:ext cx="12191400" cy="913680"/>
          </a:xfrm>
          <a:prstGeom prst="rect">
            <a:avLst/>
          </a:prstGeom>
        </p:spPr>
        <p:txBody>
          <a:bodyPr lIns="0" tIns="0" rIns="0" bIns="0" anchor="ctr"/>
          <a:lstStyle/>
          <a:p>
            <a:pPr algn="ctr"/>
            <a:endParaRPr lang="en-GB" sz="4400" b="0" strike="noStrike" spc="-1">
              <a:latin typeface="Arial"/>
            </a:endParaRPr>
          </a:p>
        </p:txBody>
      </p:sp>
      <p:sp>
        <p:nvSpPr>
          <p:cNvPr id="10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01" name="PlaceHolder 3"/>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102" name="PlaceHolder 4"/>
          <p:cNvSpPr>
            <a:spLocks noGrp="1"/>
          </p:cNvSpPr>
          <p:nvPr>
            <p:ph type="body"/>
          </p:nvPr>
        </p:nvSpPr>
        <p:spPr>
          <a:xfrm>
            <a:off x="6231960" y="1604520"/>
            <a:ext cx="5354280" cy="397692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03" name="PlaceHolder 1"/>
          <p:cNvSpPr>
            <a:spLocks noGrp="1"/>
          </p:cNvSpPr>
          <p:nvPr>
            <p:ph type="title"/>
          </p:nvPr>
        </p:nvSpPr>
        <p:spPr>
          <a:xfrm>
            <a:off x="0" y="421920"/>
            <a:ext cx="12191400" cy="913680"/>
          </a:xfrm>
          <a:prstGeom prst="rect">
            <a:avLst/>
          </a:prstGeom>
        </p:spPr>
        <p:txBody>
          <a:bodyPr lIns="0" tIns="0" rIns="0" bIns="0" anchor="ctr"/>
          <a:lstStyle/>
          <a:p>
            <a:pPr algn="ctr"/>
            <a:endParaRPr lang="en-GB" sz="4400" b="0" strike="noStrike" spc="-1">
              <a:latin typeface="Arial"/>
            </a:endParaRPr>
          </a:p>
        </p:txBody>
      </p:sp>
      <p:sp>
        <p:nvSpPr>
          <p:cNvPr id="104" name="PlaceHolder 2"/>
          <p:cNvSpPr>
            <a:spLocks noGrp="1"/>
          </p:cNvSpPr>
          <p:nvPr>
            <p:ph type="body"/>
          </p:nvPr>
        </p:nvSpPr>
        <p:spPr>
          <a:xfrm>
            <a:off x="609480" y="1604520"/>
            <a:ext cx="5354280" cy="3976920"/>
          </a:xfrm>
          <a:prstGeom prst="rect">
            <a:avLst/>
          </a:prstGeom>
        </p:spPr>
        <p:txBody>
          <a:bodyPr lIns="0" tIns="0" rIns="0" bIns="0">
            <a:normAutofit/>
          </a:bodyPr>
          <a:lstStyle/>
          <a:p>
            <a:endParaRPr lang="en-GB" sz="3200" b="0" strike="noStrike" spc="-1">
              <a:latin typeface="Arial"/>
            </a:endParaRPr>
          </a:p>
        </p:txBody>
      </p:sp>
      <p:sp>
        <p:nvSpPr>
          <p:cNvPr id="105"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06"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07" name="PlaceHolder 1"/>
          <p:cNvSpPr>
            <a:spLocks noGrp="1"/>
          </p:cNvSpPr>
          <p:nvPr>
            <p:ph type="title"/>
          </p:nvPr>
        </p:nvSpPr>
        <p:spPr>
          <a:xfrm>
            <a:off x="0" y="421920"/>
            <a:ext cx="12191400" cy="913680"/>
          </a:xfrm>
          <a:prstGeom prst="rect">
            <a:avLst/>
          </a:prstGeom>
        </p:spPr>
        <p:txBody>
          <a:bodyPr lIns="0" tIns="0" rIns="0" bIns="0" anchor="ctr"/>
          <a:lstStyle/>
          <a:p>
            <a:pPr algn="ctr"/>
            <a:endParaRPr lang="en-GB" sz="4400" b="0" strike="noStrike" spc="-1">
              <a:latin typeface="Arial"/>
            </a:endParaRPr>
          </a:p>
        </p:txBody>
      </p:sp>
      <p:sp>
        <p:nvSpPr>
          <p:cNvPr id="108"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09"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10" name="PlaceHolder 4"/>
          <p:cNvSpPr>
            <a:spLocks noGrp="1"/>
          </p:cNvSpPr>
          <p:nvPr>
            <p:ph type="body"/>
          </p:nvPr>
        </p:nvSpPr>
        <p:spPr>
          <a:xfrm>
            <a:off x="609480" y="3682080"/>
            <a:ext cx="10972080" cy="189684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11" name="PlaceHolder 1"/>
          <p:cNvSpPr>
            <a:spLocks noGrp="1"/>
          </p:cNvSpPr>
          <p:nvPr>
            <p:ph type="title"/>
          </p:nvPr>
        </p:nvSpPr>
        <p:spPr>
          <a:xfrm>
            <a:off x="0" y="421920"/>
            <a:ext cx="12191400" cy="913680"/>
          </a:xfrm>
          <a:prstGeom prst="rect">
            <a:avLst/>
          </a:prstGeom>
        </p:spPr>
        <p:txBody>
          <a:bodyPr lIns="0" tIns="0" rIns="0" bIns="0" anchor="ctr"/>
          <a:lstStyle/>
          <a:p>
            <a:pPr algn="ctr"/>
            <a:endParaRPr lang="en-GB" sz="4400" b="0" strike="noStrike" spc="-1">
              <a:latin typeface="Arial"/>
            </a:endParaRPr>
          </a:p>
        </p:txBody>
      </p:sp>
      <p:sp>
        <p:nvSpPr>
          <p:cNvPr id="112" name="PlaceHolder 2"/>
          <p:cNvSpPr>
            <a:spLocks noGrp="1"/>
          </p:cNvSpPr>
          <p:nvPr>
            <p:ph type="body"/>
          </p:nvPr>
        </p:nvSpPr>
        <p:spPr>
          <a:xfrm>
            <a:off x="609480" y="1604520"/>
            <a:ext cx="10972080" cy="1896840"/>
          </a:xfrm>
          <a:prstGeom prst="rect">
            <a:avLst/>
          </a:prstGeom>
        </p:spPr>
        <p:txBody>
          <a:bodyPr lIns="0" tIns="0" rIns="0" bIns="0">
            <a:normAutofit/>
          </a:bodyPr>
          <a:lstStyle/>
          <a:p>
            <a:endParaRPr lang="en-GB" sz="3200" b="0" strike="noStrike" spc="-1">
              <a:latin typeface="Arial"/>
            </a:endParaRPr>
          </a:p>
        </p:txBody>
      </p:sp>
      <p:sp>
        <p:nvSpPr>
          <p:cNvPr id="113" name="PlaceHolder 3"/>
          <p:cNvSpPr>
            <a:spLocks noGrp="1"/>
          </p:cNvSpPr>
          <p:nvPr>
            <p:ph type="body"/>
          </p:nvPr>
        </p:nvSpPr>
        <p:spPr>
          <a:xfrm>
            <a:off x="609480" y="3682080"/>
            <a:ext cx="10972080" cy="189684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14" name="PlaceHolder 1"/>
          <p:cNvSpPr>
            <a:spLocks noGrp="1"/>
          </p:cNvSpPr>
          <p:nvPr>
            <p:ph type="title"/>
          </p:nvPr>
        </p:nvSpPr>
        <p:spPr>
          <a:xfrm>
            <a:off x="0" y="421920"/>
            <a:ext cx="12191400" cy="913680"/>
          </a:xfrm>
          <a:prstGeom prst="rect">
            <a:avLst/>
          </a:prstGeom>
        </p:spPr>
        <p:txBody>
          <a:bodyPr lIns="0" tIns="0" rIns="0" bIns="0" anchor="ctr"/>
          <a:lstStyle/>
          <a:p>
            <a:pPr algn="ctr"/>
            <a:endParaRPr lang="en-GB" sz="4400" b="0" strike="noStrike" spc="-1">
              <a:latin typeface="Arial"/>
            </a:endParaRPr>
          </a:p>
        </p:txBody>
      </p:sp>
      <p:sp>
        <p:nvSpPr>
          <p:cNvPr id="115"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16"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17"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
        <p:nvSpPr>
          <p:cNvPr id="118" name="PlaceHolder 5"/>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19" name="PlaceHolder 1"/>
          <p:cNvSpPr>
            <a:spLocks noGrp="1"/>
          </p:cNvSpPr>
          <p:nvPr>
            <p:ph type="title"/>
          </p:nvPr>
        </p:nvSpPr>
        <p:spPr>
          <a:xfrm>
            <a:off x="0" y="421920"/>
            <a:ext cx="12191400" cy="913680"/>
          </a:xfrm>
          <a:prstGeom prst="rect">
            <a:avLst/>
          </a:prstGeom>
        </p:spPr>
        <p:txBody>
          <a:bodyPr lIns="0" tIns="0" rIns="0" bIns="0" anchor="ctr"/>
          <a:lstStyle/>
          <a:p>
            <a:pPr algn="ctr"/>
            <a:endParaRPr lang="en-GB" sz="4400" b="0" strike="noStrike" spc="-1">
              <a:latin typeface="Arial"/>
            </a:endParaRPr>
          </a:p>
        </p:txBody>
      </p:sp>
      <p:sp>
        <p:nvSpPr>
          <p:cNvPr id="120" name="PlaceHolder 2"/>
          <p:cNvSpPr>
            <a:spLocks noGrp="1"/>
          </p:cNvSpPr>
          <p:nvPr>
            <p:ph type="body"/>
          </p:nvPr>
        </p:nvSpPr>
        <p:spPr>
          <a:xfrm>
            <a:off x="609480" y="1604520"/>
            <a:ext cx="3532680" cy="1896840"/>
          </a:xfrm>
          <a:prstGeom prst="rect">
            <a:avLst/>
          </a:prstGeom>
        </p:spPr>
        <p:txBody>
          <a:bodyPr lIns="0" tIns="0" rIns="0" bIns="0">
            <a:normAutofit/>
          </a:bodyPr>
          <a:lstStyle/>
          <a:p>
            <a:endParaRPr lang="en-GB" sz="3200" b="0" strike="noStrike" spc="-1">
              <a:latin typeface="Arial"/>
            </a:endParaRPr>
          </a:p>
        </p:txBody>
      </p:sp>
      <p:sp>
        <p:nvSpPr>
          <p:cNvPr id="121" name="PlaceHolder 3"/>
          <p:cNvSpPr>
            <a:spLocks noGrp="1"/>
          </p:cNvSpPr>
          <p:nvPr>
            <p:ph type="body"/>
          </p:nvPr>
        </p:nvSpPr>
        <p:spPr>
          <a:xfrm>
            <a:off x="4319280" y="1604520"/>
            <a:ext cx="3532680" cy="1896840"/>
          </a:xfrm>
          <a:prstGeom prst="rect">
            <a:avLst/>
          </a:prstGeom>
        </p:spPr>
        <p:txBody>
          <a:bodyPr lIns="0" tIns="0" rIns="0" bIns="0">
            <a:normAutofit/>
          </a:bodyPr>
          <a:lstStyle/>
          <a:p>
            <a:endParaRPr lang="en-GB" sz="3200" b="0" strike="noStrike" spc="-1">
              <a:latin typeface="Arial"/>
            </a:endParaRPr>
          </a:p>
        </p:txBody>
      </p:sp>
      <p:sp>
        <p:nvSpPr>
          <p:cNvPr id="122" name="PlaceHolder 4"/>
          <p:cNvSpPr>
            <a:spLocks noGrp="1"/>
          </p:cNvSpPr>
          <p:nvPr>
            <p:ph type="body"/>
          </p:nvPr>
        </p:nvSpPr>
        <p:spPr>
          <a:xfrm>
            <a:off x="8028720" y="1604520"/>
            <a:ext cx="3532680" cy="1896840"/>
          </a:xfrm>
          <a:prstGeom prst="rect">
            <a:avLst/>
          </a:prstGeom>
        </p:spPr>
        <p:txBody>
          <a:bodyPr lIns="0" tIns="0" rIns="0" bIns="0">
            <a:normAutofit/>
          </a:bodyPr>
          <a:lstStyle/>
          <a:p>
            <a:endParaRPr lang="en-GB" sz="3200" b="0" strike="noStrike" spc="-1">
              <a:latin typeface="Arial"/>
            </a:endParaRPr>
          </a:p>
        </p:txBody>
      </p:sp>
      <p:sp>
        <p:nvSpPr>
          <p:cNvPr id="123" name="PlaceHolder 5"/>
          <p:cNvSpPr>
            <a:spLocks noGrp="1"/>
          </p:cNvSpPr>
          <p:nvPr>
            <p:ph type="body"/>
          </p:nvPr>
        </p:nvSpPr>
        <p:spPr>
          <a:xfrm>
            <a:off x="8028720" y="3682080"/>
            <a:ext cx="3532680" cy="1896840"/>
          </a:xfrm>
          <a:prstGeom prst="rect">
            <a:avLst/>
          </a:prstGeom>
        </p:spPr>
        <p:txBody>
          <a:bodyPr lIns="0" tIns="0" rIns="0" bIns="0">
            <a:normAutofit/>
          </a:bodyPr>
          <a:lstStyle/>
          <a:p>
            <a:endParaRPr lang="en-GB" sz="3200" b="0" strike="noStrike" spc="-1">
              <a:latin typeface="Arial"/>
            </a:endParaRPr>
          </a:p>
        </p:txBody>
      </p:sp>
      <p:sp>
        <p:nvSpPr>
          <p:cNvPr id="124" name="PlaceHolder 6"/>
          <p:cNvSpPr>
            <a:spLocks noGrp="1"/>
          </p:cNvSpPr>
          <p:nvPr>
            <p:ph type="body"/>
          </p:nvPr>
        </p:nvSpPr>
        <p:spPr>
          <a:xfrm>
            <a:off x="4319280" y="3682080"/>
            <a:ext cx="3532680" cy="1896840"/>
          </a:xfrm>
          <a:prstGeom prst="rect">
            <a:avLst/>
          </a:prstGeom>
        </p:spPr>
        <p:txBody>
          <a:bodyPr lIns="0" tIns="0" rIns="0" bIns="0">
            <a:normAutofit/>
          </a:bodyPr>
          <a:lstStyle/>
          <a:p>
            <a:endParaRPr lang="en-GB" sz="3200" b="0" strike="noStrike" spc="-1">
              <a:latin typeface="Arial"/>
            </a:endParaRPr>
          </a:p>
        </p:txBody>
      </p:sp>
      <p:sp>
        <p:nvSpPr>
          <p:cNvPr id="125" name="PlaceHolder 7"/>
          <p:cNvSpPr>
            <a:spLocks noGrp="1"/>
          </p:cNvSpPr>
          <p:nvPr>
            <p:ph type="body"/>
          </p:nvPr>
        </p:nvSpPr>
        <p:spPr>
          <a:xfrm>
            <a:off x="609480" y="3682080"/>
            <a:ext cx="3532680" cy="189684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32" name="PlaceHolder 1"/>
          <p:cNvSpPr>
            <a:spLocks noGrp="1"/>
          </p:cNvSpPr>
          <p:nvPr>
            <p:ph type="title"/>
          </p:nvPr>
        </p:nvSpPr>
        <p:spPr>
          <a:xfrm>
            <a:off x="0" y="421920"/>
            <a:ext cx="12191400" cy="913680"/>
          </a:xfrm>
          <a:prstGeom prst="rect">
            <a:avLst/>
          </a:prstGeom>
        </p:spPr>
        <p:txBody>
          <a:bodyPr lIns="0" tIns="0" rIns="0" bIns="0" anchor="ctr"/>
          <a:lstStyle/>
          <a:p>
            <a:pPr algn="ctr"/>
            <a:endParaRPr lang="en-GB" sz="4400" b="0" strike="noStrike" spc="-1">
              <a:latin typeface="Arial"/>
            </a:endParaRPr>
          </a:p>
        </p:txBody>
      </p:sp>
      <p:sp>
        <p:nvSpPr>
          <p:cNvPr id="133" name="PlaceHolder 2"/>
          <p:cNvSpPr>
            <a:spLocks noGrp="1"/>
          </p:cNvSpPr>
          <p:nvPr>
            <p:ph type="subTitle"/>
          </p:nvPr>
        </p:nvSpPr>
        <p:spPr>
          <a:xfrm>
            <a:off x="609480" y="1604520"/>
            <a:ext cx="10972080" cy="3976920"/>
          </a:xfrm>
          <a:prstGeom prst="rect">
            <a:avLst/>
          </a:prstGeom>
        </p:spPr>
        <p:txBody>
          <a:bodyPr lIns="0" tIns="0" rIns="0" bIns="0" anchor="ctr"/>
          <a:lstStyle/>
          <a:p>
            <a:pPr algn="ctr"/>
            <a:endParaRPr lang="en-GB" sz="3200" b="0" strike="noStrike" spc="-1">
              <a:latin typeface="Aria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34" name="PlaceHolder 1"/>
          <p:cNvSpPr>
            <a:spLocks noGrp="1"/>
          </p:cNvSpPr>
          <p:nvPr>
            <p:ph type="title"/>
          </p:nvPr>
        </p:nvSpPr>
        <p:spPr>
          <a:xfrm>
            <a:off x="0" y="421920"/>
            <a:ext cx="12191400" cy="913680"/>
          </a:xfrm>
          <a:prstGeom prst="rect">
            <a:avLst/>
          </a:prstGeom>
        </p:spPr>
        <p:txBody>
          <a:bodyPr lIns="0" tIns="0" rIns="0" bIns="0" anchor="ctr"/>
          <a:lstStyle/>
          <a:p>
            <a:pPr algn="ctr"/>
            <a:endParaRPr lang="en-GB" sz="4400" b="0" strike="noStrike" spc="-1">
              <a:latin typeface="Arial"/>
            </a:endParaRPr>
          </a:p>
        </p:txBody>
      </p:sp>
      <p:sp>
        <p:nvSpPr>
          <p:cNvPr id="135" name="PlaceHolder 2"/>
          <p:cNvSpPr>
            <a:spLocks noGrp="1"/>
          </p:cNvSpPr>
          <p:nvPr>
            <p:ph type="body"/>
          </p:nvPr>
        </p:nvSpPr>
        <p:spPr>
          <a:xfrm>
            <a:off x="609480" y="1604520"/>
            <a:ext cx="10972080" cy="397692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0" y="421920"/>
            <a:ext cx="12191400" cy="913680"/>
          </a:xfrm>
          <a:prstGeom prst="rect">
            <a:avLst/>
          </a:prstGeom>
        </p:spPr>
        <p:txBody>
          <a:bodyPr lIns="0" tIns="0" rIns="0" bIns="0" anchor="ctr"/>
          <a:lstStyle/>
          <a:p>
            <a:pPr algn="ctr"/>
            <a:endParaRPr lang="en-GB" sz="4400" b="0" strike="noStrike" spc="-1">
              <a:latin typeface="Arial"/>
            </a:endParaRPr>
          </a:p>
        </p:txBody>
      </p:sp>
      <p:sp>
        <p:nvSpPr>
          <p:cNvPr id="10" name="PlaceHolder 2"/>
          <p:cNvSpPr>
            <a:spLocks noGrp="1"/>
          </p:cNvSpPr>
          <p:nvPr>
            <p:ph type="body"/>
          </p:nvPr>
        </p:nvSpPr>
        <p:spPr>
          <a:xfrm>
            <a:off x="609480" y="1604520"/>
            <a:ext cx="5354280" cy="3976920"/>
          </a:xfrm>
          <a:prstGeom prst="rect">
            <a:avLst/>
          </a:prstGeom>
        </p:spPr>
        <p:txBody>
          <a:bodyPr lIns="0" tIns="0" rIns="0" bIns="0">
            <a:normAutofit/>
          </a:bodyPr>
          <a:lstStyle/>
          <a:p>
            <a:endParaRPr lang="en-GB" sz="3200" b="0" strike="noStrike" spc="-1">
              <a:latin typeface="Arial"/>
            </a:endParaRPr>
          </a:p>
        </p:txBody>
      </p:sp>
      <p:sp>
        <p:nvSpPr>
          <p:cNvPr id="11" name="PlaceHolder 3"/>
          <p:cNvSpPr>
            <a:spLocks noGrp="1"/>
          </p:cNvSpPr>
          <p:nvPr>
            <p:ph type="body"/>
          </p:nvPr>
        </p:nvSpPr>
        <p:spPr>
          <a:xfrm>
            <a:off x="6231960" y="1604520"/>
            <a:ext cx="5354280" cy="397692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36" name="PlaceHolder 1"/>
          <p:cNvSpPr>
            <a:spLocks noGrp="1"/>
          </p:cNvSpPr>
          <p:nvPr>
            <p:ph type="title"/>
          </p:nvPr>
        </p:nvSpPr>
        <p:spPr>
          <a:xfrm>
            <a:off x="0" y="421920"/>
            <a:ext cx="12191400" cy="913680"/>
          </a:xfrm>
          <a:prstGeom prst="rect">
            <a:avLst/>
          </a:prstGeom>
        </p:spPr>
        <p:txBody>
          <a:bodyPr lIns="0" tIns="0" rIns="0" bIns="0" anchor="ctr"/>
          <a:lstStyle/>
          <a:p>
            <a:pPr algn="ctr"/>
            <a:endParaRPr lang="en-GB" sz="4400" b="0" strike="noStrike" spc="-1">
              <a:latin typeface="Arial"/>
            </a:endParaRPr>
          </a:p>
        </p:txBody>
      </p:sp>
      <p:sp>
        <p:nvSpPr>
          <p:cNvPr id="137" name="PlaceHolder 2"/>
          <p:cNvSpPr>
            <a:spLocks noGrp="1"/>
          </p:cNvSpPr>
          <p:nvPr>
            <p:ph type="body"/>
          </p:nvPr>
        </p:nvSpPr>
        <p:spPr>
          <a:xfrm>
            <a:off x="609480" y="1604520"/>
            <a:ext cx="5354280" cy="3976920"/>
          </a:xfrm>
          <a:prstGeom prst="rect">
            <a:avLst/>
          </a:prstGeom>
        </p:spPr>
        <p:txBody>
          <a:bodyPr lIns="0" tIns="0" rIns="0" bIns="0">
            <a:normAutofit/>
          </a:bodyPr>
          <a:lstStyle/>
          <a:p>
            <a:endParaRPr lang="en-GB" sz="3200" b="0" strike="noStrike" spc="-1">
              <a:latin typeface="Arial"/>
            </a:endParaRPr>
          </a:p>
        </p:txBody>
      </p:sp>
      <p:sp>
        <p:nvSpPr>
          <p:cNvPr id="138" name="PlaceHolder 3"/>
          <p:cNvSpPr>
            <a:spLocks noGrp="1"/>
          </p:cNvSpPr>
          <p:nvPr>
            <p:ph type="body"/>
          </p:nvPr>
        </p:nvSpPr>
        <p:spPr>
          <a:xfrm>
            <a:off x="6231960" y="1604520"/>
            <a:ext cx="5354280" cy="397692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9" name="PlaceHolder 1"/>
          <p:cNvSpPr>
            <a:spLocks noGrp="1"/>
          </p:cNvSpPr>
          <p:nvPr>
            <p:ph type="title"/>
          </p:nvPr>
        </p:nvSpPr>
        <p:spPr>
          <a:xfrm>
            <a:off x="0" y="421920"/>
            <a:ext cx="12191400" cy="913680"/>
          </a:xfrm>
          <a:prstGeom prst="rect">
            <a:avLst/>
          </a:prstGeom>
        </p:spPr>
        <p:txBody>
          <a:bodyPr lIns="0" tIns="0" rIns="0" bIns="0" anchor="ctr"/>
          <a:lstStyle/>
          <a:p>
            <a:pPr algn="ctr"/>
            <a:endParaRPr lang="en-GB" sz="4400" b="0" strike="noStrike" spc="-1">
              <a:latin typeface="Aria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40" name="PlaceHolder 1"/>
          <p:cNvSpPr>
            <a:spLocks noGrp="1"/>
          </p:cNvSpPr>
          <p:nvPr>
            <p:ph type="subTitle"/>
          </p:nvPr>
        </p:nvSpPr>
        <p:spPr>
          <a:xfrm>
            <a:off x="0" y="421920"/>
            <a:ext cx="12191400" cy="4236480"/>
          </a:xfrm>
          <a:prstGeom prst="rect">
            <a:avLst/>
          </a:prstGeom>
        </p:spPr>
        <p:txBody>
          <a:bodyPr lIns="0" tIns="0" rIns="0" bIns="0" anchor="ctr"/>
          <a:lstStyle/>
          <a:p>
            <a:pPr algn="ctr"/>
            <a:endParaRPr lang="en-GB" sz="3200" b="0" strike="noStrike" spc="-1">
              <a:latin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1" name="PlaceHolder 1"/>
          <p:cNvSpPr>
            <a:spLocks noGrp="1"/>
          </p:cNvSpPr>
          <p:nvPr>
            <p:ph type="title"/>
          </p:nvPr>
        </p:nvSpPr>
        <p:spPr>
          <a:xfrm>
            <a:off x="0" y="421920"/>
            <a:ext cx="12191400" cy="913680"/>
          </a:xfrm>
          <a:prstGeom prst="rect">
            <a:avLst/>
          </a:prstGeom>
        </p:spPr>
        <p:txBody>
          <a:bodyPr lIns="0" tIns="0" rIns="0" bIns="0" anchor="ctr"/>
          <a:lstStyle/>
          <a:p>
            <a:pPr algn="ctr"/>
            <a:endParaRPr lang="en-GB" sz="4400" b="0" strike="noStrike" spc="-1">
              <a:latin typeface="Arial"/>
            </a:endParaRPr>
          </a:p>
        </p:txBody>
      </p:sp>
      <p:sp>
        <p:nvSpPr>
          <p:cNvPr id="14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43" name="PlaceHolder 3"/>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144" name="PlaceHolder 4"/>
          <p:cNvSpPr>
            <a:spLocks noGrp="1"/>
          </p:cNvSpPr>
          <p:nvPr>
            <p:ph type="body"/>
          </p:nvPr>
        </p:nvSpPr>
        <p:spPr>
          <a:xfrm>
            <a:off x="6231960" y="1604520"/>
            <a:ext cx="5354280" cy="397692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45" name="PlaceHolder 1"/>
          <p:cNvSpPr>
            <a:spLocks noGrp="1"/>
          </p:cNvSpPr>
          <p:nvPr>
            <p:ph type="title"/>
          </p:nvPr>
        </p:nvSpPr>
        <p:spPr>
          <a:xfrm>
            <a:off x="0" y="421920"/>
            <a:ext cx="12191400" cy="913680"/>
          </a:xfrm>
          <a:prstGeom prst="rect">
            <a:avLst/>
          </a:prstGeom>
        </p:spPr>
        <p:txBody>
          <a:bodyPr lIns="0" tIns="0" rIns="0" bIns="0" anchor="ctr"/>
          <a:lstStyle/>
          <a:p>
            <a:pPr algn="ctr"/>
            <a:endParaRPr lang="en-GB" sz="4400" b="0" strike="noStrike" spc="-1">
              <a:latin typeface="Arial"/>
            </a:endParaRPr>
          </a:p>
        </p:txBody>
      </p:sp>
      <p:sp>
        <p:nvSpPr>
          <p:cNvPr id="146" name="PlaceHolder 2"/>
          <p:cNvSpPr>
            <a:spLocks noGrp="1"/>
          </p:cNvSpPr>
          <p:nvPr>
            <p:ph type="body"/>
          </p:nvPr>
        </p:nvSpPr>
        <p:spPr>
          <a:xfrm>
            <a:off x="609480" y="1604520"/>
            <a:ext cx="5354280" cy="3976920"/>
          </a:xfrm>
          <a:prstGeom prst="rect">
            <a:avLst/>
          </a:prstGeom>
        </p:spPr>
        <p:txBody>
          <a:bodyPr lIns="0" tIns="0" rIns="0" bIns="0">
            <a:normAutofit/>
          </a:bodyPr>
          <a:lstStyle/>
          <a:p>
            <a:endParaRPr lang="en-GB" sz="3200" b="0" strike="noStrike" spc="-1">
              <a:latin typeface="Arial"/>
            </a:endParaRPr>
          </a:p>
        </p:txBody>
      </p:sp>
      <p:sp>
        <p:nvSpPr>
          <p:cNvPr id="14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4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49" name="PlaceHolder 1"/>
          <p:cNvSpPr>
            <a:spLocks noGrp="1"/>
          </p:cNvSpPr>
          <p:nvPr>
            <p:ph type="title"/>
          </p:nvPr>
        </p:nvSpPr>
        <p:spPr>
          <a:xfrm>
            <a:off x="0" y="421920"/>
            <a:ext cx="12191400" cy="913680"/>
          </a:xfrm>
          <a:prstGeom prst="rect">
            <a:avLst/>
          </a:prstGeom>
        </p:spPr>
        <p:txBody>
          <a:bodyPr lIns="0" tIns="0" rIns="0" bIns="0" anchor="ctr"/>
          <a:lstStyle/>
          <a:p>
            <a:pPr algn="ctr"/>
            <a:endParaRPr lang="en-GB" sz="4400" b="0" strike="noStrike" spc="-1">
              <a:latin typeface="Arial"/>
            </a:endParaRPr>
          </a:p>
        </p:txBody>
      </p:sp>
      <p:sp>
        <p:nvSpPr>
          <p:cNvPr id="15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5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52" name="PlaceHolder 4"/>
          <p:cNvSpPr>
            <a:spLocks noGrp="1"/>
          </p:cNvSpPr>
          <p:nvPr>
            <p:ph type="body"/>
          </p:nvPr>
        </p:nvSpPr>
        <p:spPr>
          <a:xfrm>
            <a:off x="609480" y="3682080"/>
            <a:ext cx="10972080" cy="189684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53" name="PlaceHolder 1"/>
          <p:cNvSpPr>
            <a:spLocks noGrp="1"/>
          </p:cNvSpPr>
          <p:nvPr>
            <p:ph type="title"/>
          </p:nvPr>
        </p:nvSpPr>
        <p:spPr>
          <a:xfrm>
            <a:off x="0" y="421920"/>
            <a:ext cx="12191400" cy="913680"/>
          </a:xfrm>
          <a:prstGeom prst="rect">
            <a:avLst/>
          </a:prstGeom>
        </p:spPr>
        <p:txBody>
          <a:bodyPr lIns="0" tIns="0" rIns="0" bIns="0" anchor="ctr"/>
          <a:lstStyle/>
          <a:p>
            <a:pPr algn="ctr"/>
            <a:endParaRPr lang="en-GB" sz="4400" b="0" strike="noStrike" spc="-1">
              <a:latin typeface="Arial"/>
            </a:endParaRPr>
          </a:p>
        </p:txBody>
      </p:sp>
      <p:sp>
        <p:nvSpPr>
          <p:cNvPr id="154" name="PlaceHolder 2"/>
          <p:cNvSpPr>
            <a:spLocks noGrp="1"/>
          </p:cNvSpPr>
          <p:nvPr>
            <p:ph type="body"/>
          </p:nvPr>
        </p:nvSpPr>
        <p:spPr>
          <a:xfrm>
            <a:off x="609480" y="1604520"/>
            <a:ext cx="10972080" cy="1896840"/>
          </a:xfrm>
          <a:prstGeom prst="rect">
            <a:avLst/>
          </a:prstGeom>
        </p:spPr>
        <p:txBody>
          <a:bodyPr lIns="0" tIns="0" rIns="0" bIns="0">
            <a:normAutofit/>
          </a:bodyPr>
          <a:lstStyle/>
          <a:p>
            <a:endParaRPr lang="en-GB" sz="3200" b="0" strike="noStrike" spc="-1">
              <a:latin typeface="Arial"/>
            </a:endParaRPr>
          </a:p>
        </p:txBody>
      </p:sp>
      <p:sp>
        <p:nvSpPr>
          <p:cNvPr id="155" name="PlaceHolder 3"/>
          <p:cNvSpPr>
            <a:spLocks noGrp="1"/>
          </p:cNvSpPr>
          <p:nvPr>
            <p:ph type="body"/>
          </p:nvPr>
        </p:nvSpPr>
        <p:spPr>
          <a:xfrm>
            <a:off x="609480" y="3682080"/>
            <a:ext cx="10972080" cy="189684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56" name="PlaceHolder 1"/>
          <p:cNvSpPr>
            <a:spLocks noGrp="1"/>
          </p:cNvSpPr>
          <p:nvPr>
            <p:ph type="title"/>
          </p:nvPr>
        </p:nvSpPr>
        <p:spPr>
          <a:xfrm>
            <a:off x="0" y="421920"/>
            <a:ext cx="12191400" cy="913680"/>
          </a:xfrm>
          <a:prstGeom prst="rect">
            <a:avLst/>
          </a:prstGeom>
        </p:spPr>
        <p:txBody>
          <a:bodyPr lIns="0" tIns="0" rIns="0" bIns="0" anchor="ctr"/>
          <a:lstStyle/>
          <a:p>
            <a:pPr algn="ctr"/>
            <a:endParaRPr lang="en-GB" sz="4400" b="0" strike="noStrike" spc="-1">
              <a:latin typeface="Arial"/>
            </a:endParaRPr>
          </a:p>
        </p:txBody>
      </p:sp>
      <p:sp>
        <p:nvSpPr>
          <p:cNvPr id="15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5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59"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
        <p:nvSpPr>
          <p:cNvPr id="160" name="PlaceHolder 5"/>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61" name="PlaceHolder 1"/>
          <p:cNvSpPr>
            <a:spLocks noGrp="1"/>
          </p:cNvSpPr>
          <p:nvPr>
            <p:ph type="title"/>
          </p:nvPr>
        </p:nvSpPr>
        <p:spPr>
          <a:xfrm>
            <a:off x="0" y="421920"/>
            <a:ext cx="12191400" cy="913680"/>
          </a:xfrm>
          <a:prstGeom prst="rect">
            <a:avLst/>
          </a:prstGeom>
        </p:spPr>
        <p:txBody>
          <a:bodyPr lIns="0" tIns="0" rIns="0" bIns="0" anchor="ctr"/>
          <a:lstStyle/>
          <a:p>
            <a:pPr algn="ctr"/>
            <a:endParaRPr lang="en-GB" sz="4400" b="0" strike="noStrike" spc="-1">
              <a:latin typeface="Arial"/>
            </a:endParaRPr>
          </a:p>
        </p:txBody>
      </p:sp>
      <p:sp>
        <p:nvSpPr>
          <p:cNvPr id="162" name="PlaceHolder 2"/>
          <p:cNvSpPr>
            <a:spLocks noGrp="1"/>
          </p:cNvSpPr>
          <p:nvPr>
            <p:ph type="body"/>
          </p:nvPr>
        </p:nvSpPr>
        <p:spPr>
          <a:xfrm>
            <a:off x="609480" y="1604520"/>
            <a:ext cx="3532680" cy="1896840"/>
          </a:xfrm>
          <a:prstGeom prst="rect">
            <a:avLst/>
          </a:prstGeom>
        </p:spPr>
        <p:txBody>
          <a:bodyPr lIns="0" tIns="0" rIns="0" bIns="0">
            <a:normAutofit/>
          </a:bodyPr>
          <a:lstStyle/>
          <a:p>
            <a:endParaRPr lang="en-GB" sz="3200" b="0" strike="noStrike" spc="-1">
              <a:latin typeface="Arial"/>
            </a:endParaRPr>
          </a:p>
        </p:txBody>
      </p:sp>
      <p:sp>
        <p:nvSpPr>
          <p:cNvPr id="163" name="PlaceHolder 3"/>
          <p:cNvSpPr>
            <a:spLocks noGrp="1"/>
          </p:cNvSpPr>
          <p:nvPr>
            <p:ph type="body"/>
          </p:nvPr>
        </p:nvSpPr>
        <p:spPr>
          <a:xfrm>
            <a:off x="4319280" y="1604520"/>
            <a:ext cx="3532680" cy="1896840"/>
          </a:xfrm>
          <a:prstGeom prst="rect">
            <a:avLst/>
          </a:prstGeom>
        </p:spPr>
        <p:txBody>
          <a:bodyPr lIns="0" tIns="0" rIns="0" bIns="0">
            <a:normAutofit/>
          </a:bodyPr>
          <a:lstStyle/>
          <a:p>
            <a:endParaRPr lang="en-GB" sz="3200" b="0" strike="noStrike" spc="-1">
              <a:latin typeface="Arial"/>
            </a:endParaRPr>
          </a:p>
        </p:txBody>
      </p:sp>
      <p:sp>
        <p:nvSpPr>
          <p:cNvPr id="164" name="PlaceHolder 4"/>
          <p:cNvSpPr>
            <a:spLocks noGrp="1"/>
          </p:cNvSpPr>
          <p:nvPr>
            <p:ph type="body"/>
          </p:nvPr>
        </p:nvSpPr>
        <p:spPr>
          <a:xfrm>
            <a:off x="8028720" y="1604520"/>
            <a:ext cx="3532680" cy="1896840"/>
          </a:xfrm>
          <a:prstGeom prst="rect">
            <a:avLst/>
          </a:prstGeom>
        </p:spPr>
        <p:txBody>
          <a:bodyPr lIns="0" tIns="0" rIns="0" bIns="0">
            <a:normAutofit/>
          </a:bodyPr>
          <a:lstStyle/>
          <a:p>
            <a:endParaRPr lang="en-GB" sz="3200" b="0" strike="noStrike" spc="-1">
              <a:latin typeface="Arial"/>
            </a:endParaRPr>
          </a:p>
        </p:txBody>
      </p:sp>
      <p:sp>
        <p:nvSpPr>
          <p:cNvPr id="165" name="PlaceHolder 5"/>
          <p:cNvSpPr>
            <a:spLocks noGrp="1"/>
          </p:cNvSpPr>
          <p:nvPr>
            <p:ph type="body"/>
          </p:nvPr>
        </p:nvSpPr>
        <p:spPr>
          <a:xfrm>
            <a:off x="8028720" y="3682080"/>
            <a:ext cx="3532680" cy="1896840"/>
          </a:xfrm>
          <a:prstGeom prst="rect">
            <a:avLst/>
          </a:prstGeom>
        </p:spPr>
        <p:txBody>
          <a:bodyPr lIns="0" tIns="0" rIns="0" bIns="0">
            <a:normAutofit/>
          </a:bodyPr>
          <a:lstStyle/>
          <a:p>
            <a:endParaRPr lang="en-GB" sz="3200" b="0" strike="noStrike" spc="-1">
              <a:latin typeface="Arial"/>
            </a:endParaRPr>
          </a:p>
        </p:txBody>
      </p:sp>
      <p:sp>
        <p:nvSpPr>
          <p:cNvPr id="166" name="PlaceHolder 6"/>
          <p:cNvSpPr>
            <a:spLocks noGrp="1"/>
          </p:cNvSpPr>
          <p:nvPr>
            <p:ph type="body"/>
          </p:nvPr>
        </p:nvSpPr>
        <p:spPr>
          <a:xfrm>
            <a:off x="4319280" y="3682080"/>
            <a:ext cx="3532680" cy="1896840"/>
          </a:xfrm>
          <a:prstGeom prst="rect">
            <a:avLst/>
          </a:prstGeom>
        </p:spPr>
        <p:txBody>
          <a:bodyPr lIns="0" tIns="0" rIns="0" bIns="0">
            <a:normAutofit/>
          </a:bodyPr>
          <a:lstStyle/>
          <a:p>
            <a:endParaRPr lang="en-GB" sz="3200" b="0" strike="noStrike" spc="-1">
              <a:latin typeface="Arial"/>
            </a:endParaRPr>
          </a:p>
        </p:txBody>
      </p:sp>
      <p:sp>
        <p:nvSpPr>
          <p:cNvPr id="167" name="PlaceHolder 7"/>
          <p:cNvSpPr>
            <a:spLocks noGrp="1"/>
          </p:cNvSpPr>
          <p:nvPr>
            <p:ph type="body"/>
          </p:nvPr>
        </p:nvSpPr>
        <p:spPr>
          <a:xfrm>
            <a:off x="609480" y="3682080"/>
            <a:ext cx="3532680" cy="189684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0" y="421920"/>
            <a:ext cx="12191400" cy="913680"/>
          </a:xfrm>
          <a:prstGeom prst="rect">
            <a:avLst/>
          </a:prstGeom>
        </p:spPr>
        <p:txBody>
          <a:bodyPr lIns="0" tIns="0" rIns="0" bIns="0" anchor="ctr"/>
          <a:lstStyle/>
          <a:p>
            <a:pPr algn="ctr"/>
            <a:endParaRPr lang="en-GB" sz="4400" b="0" strike="noStrike" spc="-1">
              <a:latin typeface="Aria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74" name="PlaceHolder 1"/>
          <p:cNvSpPr>
            <a:spLocks noGrp="1"/>
          </p:cNvSpPr>
          <p:nvPr>
            <p:ph type="title"/>
          </p:nvPr>
        </p:nvSpPr>
        <p:spPr>
          <a:xfrm>
            <a:off x="0" y="421920"/>
            <a:ext cx="12191400" cy="913680"/>
          </a:xfrm>
          <a:prstGeom prst="rect">
            <a:avLst/>
          </a:prstGeom>
        </p:spPr>
        <p:txBody>
          <a:bodyPr lIns="0" tIns="0" rIns="0" bIns="0" anchor="ctr"/>
          <a:lstStyle/>
          <a:p>
            <a:pPr algn="ctr"/>
            <a:endParaRPr lang="en-GB" sz="4400" b="0" strike="noStrike" spc="-1">
              <a:latin typeface="Arial"/>
            </a:endParaRPr>
          </a:p>
        </p:txBody>
      </p:sp>
      <p:sp>
        <p:nvSpPr>
          <p:cNvPr id="175" name="PlaceHolder 2"/>
          <p:cNvSpPr>
            <a:spLocks noGrp="1"/>
          </p:cNvSpPr>
          <p:nvPr>
            <p:ph type="subTitle"/>
          </p:nvPr>
        </p:nvSpPr>
        <p:spPr>
          <a:xfrm>
            <a:off x="609480" y="1604520"/>
            <a:ext cx="10972080" cy="3976920"/>
          </a:xfrm>
          <a:prstGeom prst="rect">
            <a:avLst/>
          </a:prstGeom>
        </p:spPr>
        <p:txBody>
          <a:bodyPr lIns="0" tIns="0" rIns="0" bIns="0" anchor="ctr"/>
          <a:lstStyle/>
          <a:p>
            <a:pPr algn="ctr"/>
            <a:endParaRPr lang="en-GB" sz="3200" b="0" strike="noStrike" spc="-1">
              <a:latin typeface="Aria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76" name="PlaceHolder 1"/>
          <p:cNvSpPr>
            <a:spLocks noGrp="1"/>
          </p:cNvSpPr>
          <p:nvPr>
            <p:ph type="title"/>
          </p:nvPr>
        </p:nvSpPr>
        <p:spPr>
          <a:xfrm>
            <a:off x="0" y="421920"/>
            <a:ext cx="12191400" cy="913680"/>
          </a:xfrm>
          <a:prstGeom prst="rect">
            <a:avLst/>
          </a:prstGeom>
        </p:spPr>
        <p:txBody>
          <a:bodyPr lIns="0" tIns="0" rIns="0" bIns="0" anchor="ctr"/>
          <a:lstStyle/>
          <a:p>
            <a:pPr algn="ctr"/>
            <a:endParaRPr lang="en-GB" sz="4400" b="0" strike="noStrike" spc="-1">
              <a:latin typeface="Arial"/>
            </a:endParaRPr>
          </a:p>
        </p:txBody>
      </p:sp>
      <p:sp>
        <p:nvSpPr>
          <p:cNvPr id="177" name="PlaceHolder 2"/>
          <p:cNvSpPr>
            <a:spLocks noGrp="1"/>
          </p:cNvSpPr>
          <p:nvPr>
            <p:ph type="body"/>
          </p:nvPr>
        </p:nvSpPr>
        <p:spPr>
          <a:xfrm>
            <a:off x="609480" y="1604520"/>
            <a:ext cx="10972080" cy="397692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78" name="PlaceHolder 1"/>
          <p:cNvSpPr>
            <a:spLocks noGrp="1"/>
          </p:cNvSpPr>
          <p:nvPr>
            <p:ph type="title"/>
          </p:nvPr>
        </p:nvSpPr>
        <p:spPr>
          <a:xfrm>
            <a:off x="0" y="421920"/>
            <a:ext cx="12191400" cy="913680"/>
          </a:xfrm>
          <a:prstGeom prst="rect">
            <a:avLst/>
          </a:prstGeom>
        </p:spPr>
        <p:txBody>
          <a:bodyPr lIns="0" tIns="0" rIns="0" bIns="0" anchor="ctr"/>
          <a:lstStyle/>
          <a:p>
            <a:pPr algn="ctr"/>
            <a:endParaRPr lang="en-GB" sz="4400" b="0" strike="noStrike" spc="-1">
              <a:latin typeface="Arial"/>
            </a:endParaRPr>
          </a:p>
        </p:txBody>
      </p:sp>
      <p:sp>
        <p:nvSpPr>
          <p:cNvPr id="179" name="PlaceHolder 2"/>
          <p:cNvSpPr>
            <a:spLocks noGrp="1"/>
          </p:cNvSpPr>
          <p:nvPr>
            <p:ph type="body"/>
          </p:nvPr>
        </p:nvSpPr>
        <p:spPr>
          <a:xfrm>
            <a:off x="609480" y="1604520"/>
            <a:ext cx="5354280" cy="3976920"/>
          </a:xfrm>
          <a:prstGeom prst="rect">
            <a:avLst/>
          </a:prstGeom>
        </p:spPr>
        <p:txBody>
          <a:bodyPr lIns="0" tIns="0" rIns="0" bIns="0">
            <a:normAutofit/>
          </a:bodyPr>
          <a:lstStyle/>
          <a:p>
            <a:endParaRPr lang="en-GB" sz="3200" b="0" strike="noStrike" spc="-1">
              <a:latin typeface="Arial"/>
            </a:endParaRPr>
          </a:p>
        </p:txBody>
      </p:sp>
      <p:sp>
        <p:nvSpPr>
          <p:cNvPr id="180" name="PlaceHolder 3"/>
          <p:cNvSpPr>
            <a:spLocks noGrp="1"/>
          </p:cNvSpPr>
          <p:nvPr>
            <p:ph type="body"/>
          </p:nvPr>
        </p:nvSpPr>
        <p:spPr>
          <a:xfrm>
            <a:off x="6231960" y="1604520"/>
            <a:ext cx="5354280" cy="397692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81" name="PlaceHolder 1"/>
          <p:cNvSpPr>
            <a:spLocks noGrp="1"/>
          </p:cNvSpPr>
          <p:nvPr>
            <p:ph type="title"/>
          </p:nvPr>
        </p:nvSpPr>
        <p:spPr>
          <a:xfrm>
            <a:off x="0" y="421920"/>
            <a:ext cx="12191400" cy="913680"/>
          </a:xfrm>
          <a:prstGeom prst="rect">
            <a:avLst/>
          </a:prstGeom>
        </p:spPr>
        <p:txBody>
          <a:bodyPr lIns="0" tIns="0" rIns="0" bIns="0" anchor="ctr"/>
          <a:lstStyle/>
          <a:p>
            <a:pPr algn="ctr"/>
            <a:endParaRPr lang="en-GB" sz="4400" b="0" strike="noStrike" spc="-1">
              <a:latin typeface="Aria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82" name="PlaceHolder 1"/>
          <p:cNvSpPr>
            <a:spLocks noGrp="1"/>
          </p:cNvSpPr>
          <p:nvPr>
            <p:ph type="subTitle"/>
          </p:nvPr>
        </p:nvSpPr>
        <p:spPr>
          <a:xfrm>
            <a:off x="0" y="421920"/>
            <a:ext cx="12191400" cy="4236480"/>
          </a:xfrm>
          <a:prstGeom prst="rect">
            <a:avLst/>
          </a:prstGeom>
        </p:spPr>
        <p:txBody>
          <a:bodyPr lIns="0" tIns="0" rIns="0" bIns="0" anchor="ctr"/>
          <a:lstStyle/>
          <a:p>
            <a:pPr algn="ctr"/>
            <a:endParaRPr lang="en-GB" sz="3200" b="0" strike="noStrike" spc="-1">
              <a:latin typeface="Aria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83" name="PlaceHolder 1"/>
          <p:cNvSpPr>
            <a:spLocks noGrp="1"/>
          </p:cNvSpPr>
          <p:nvPr>
            <p:ph type="title"/>
          </p:nvPr>
        </p:nvSpPr>
        <p:spPr>
          <a:xfrm>
            <a:off x="0" y="421920"/>
            <a:ext cx="12191400" cy="913680"/>
          </a:xfrm>
          <a:prstGeom prst="rect">
            <a:avLst/>
          </a:prstGeom>
        </p:spPr>
        <p:txBody>
          <a:bodyPr lIns="0" tIns="0" rIns="0" bIns="0" anchor="ctr"/>
          <a:lstStyle/>
          <a:p>
            <a:pPr algn="ctr"/>
            <a:endParaRPr lang="en-GB" sz="4400" b="0" strike="noStrike" spc="-1">
              <a:latin typeface="Arial"/>
            </a:endParaRPr>
          </a:p>
        </p:txBody>
      </p:sp>
      <p:sp>
        <p:nvSpPr>
          <p:cNvPr id="184"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5" name="PlaceHolder 3"/>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186" name="PlaceHolder 4"/>
          <p:cNvSpPr>
            <a:spLocks noGrp="1"/>
          </p:cNvSpPr>
          <p:nvPr>
            <p:ph type="body"/>
          </p:nvPr>
        </p:nvSpPr>
        <p:spPr>
          <a:xfrm>
            <a:off x="6231960" y="1604520"/>
            <a:ext cx="5354280" cy="397692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7" name="PlaceHolder 1"/>
          <p:cNvSpPr>
            <a:spLocks noGrp="1"/>
          </p:cNvSpPr>
          <p:nvPr>
            <p:ph type="title"/>
          </p:nvPr>
        </p:nvSpPr>
        <p:spPr>
          <a:xfrm>
            <a:off x="0" y="421920"/>
            <a:ext cx="12191400" cy="913680"/>
          </a:xfrm>
          <a:prstGeom prst="rect">
            <a:avLst/>
          </a:prstGeom>
        </p:spPr>
        <p:txBody>
          <a:bodyPr lIns="0" tIns="0" rIns="0" bIns="0" anchor="ctr"/>
          <a:lstStyle/>
          <a:p>
            <a:pPr algn="ctr"/>
            <a:endParaRPr lang="en-GB" sz="4400" b="0" strike="noStrike" spc="-1">
              <a:latin typeface="Arial"/>
            </a:endParaRPr>
          </a:p>
        </p:txBody>
      </p:sp>
      <p:sp>
        <p:nvSpPr>
          <p:cNvPr id="188" name="PlaceHolder 2"/>
          <p:cNvSpPr>
            <a:spLocks noGrp="1"/>
          </p:cNvSpPr>
          <p:nvPr>
            <p:ph type="body"/>
          </p:nvPr>
        </p:nvSpPr>
        <p:spPr>
          <a:xfrm>
            <a:off x="609480" y="1604520"/>
            <a:ext cx="5354280" cy="3976920"/>
          </a:xfrm>
          <a:prstGeom prst="rect">
            <a:avLst/>
          </a:prstGeom>
        </p:spPr>
        <p:txBody>
          <a:bodyPr lIns="0" tIns="0" rIns="0" bIns="0">
            <a:normAutofit/>
          </a:bodyPr>
          <a:lstStyle/>
          <a:p>
            <a:endParaRPr lang="en-GB" sz="3200" b="0" strike="noStrike" spc="-1">
              <a:latin typeface="Arial"/>
            </a:endParaRPr>
          </a:p>
        </p:txBody>
      </p:sp>
      <p:sp>
        <p:nvSpPr>
          <p:cNvPr id="189"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90"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1" name="PlaceHolder 1"/>
          <p:cNvSpPr>
            <a:spLocks noGrp="1"/>
          </p:cNvSpPr>
          <p:nvPr>
            <p:ph type="title"/>
          </p:nvPr>
        </p:nvSpPr>
        <p:spPr>
          <a:xfrm>
            <a:off x="0" y="421920"/>
            <a:ext cx="12191400" cy="913680"/>
          </a:xfrm>
          <a:prstGeom prst="rect">
            <a:avLst/>
          </a:prstGeom>
        </p:spPr>
        <p:txBody>
          <a:bodyPr lIns="0" tIns="0" rIns="0" bIns="0" anchor="ctr"/>
          <a:lstStyle/>
          <a:p>
            <a:pPr algn="ctr"/>
            <a:endParaRPr lang="en-GB" sz="4400" b="0" strike="noStrike" spc="-1">
              <a:latin typeface="Arial"/>
            </a:endParaRPr>
          </a:p>
        </p:txBody>
      </p:sp>
      <p:sp>
        <p:nvSpPr>
          <p:cNvPr id="19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93"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94" name="PlaceHolder 4"/>
          <p:cNvSpPr>
            <a:spLocks noGrp="1"/>
          </p:cNvSpPr>
          <p:nvPr>
            <p:ph type="body"/>
          </p:nvPr>
        </p:nvSpPr>
        <p:spPr>
          <a:xfrm>
            <a:off x="609480" y="3682080"/>
            <a:ext cx="10972080" cy="189684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95" name="PlaceHolder 1"/>
          <p:cNvSpPr>
            <a:spLocks noGrp="1"/>
          </p:cNvSpPr>
          <p:nvPr>
            <p:ph type="title"/>
          </p:nvPr>
        </p:nvSpPr>
        <p:spPr>
          <a:xfrm>
            <a:off x="0" y="421920"/>
            <a:ext cx="12191400" cy="913680"/>
          </a:xfrm>
          <a:prstGeom prst="rect">
            <a:avLst/>
          </a:prstGeom>
        </p:spPr>
        <p:txBody>
          <a:bodyPr lIns="0" tIns="0" rIns="0" bIns="0" anchor="ctr"/>
          <a:lstStyle/>
          <a:p>
            <a:pPr algn="ctr"/>
            <a:endParaRPr lang="en-GB" sz="4400" b="0" strike="noStrike" spc="-1">
              <a:latin typeface="Arial"/>
            </a:endParaRPr>
          </a:p>
        </p:txBody>
      </p:sp>
      <p:sp>
        <p:nvSpPr>
          <p:cNvPr id="196" name="PlaceHolder 2"/>
          <p:cNvSpPr>
            <a:spLocks noGrp="1"/>
          </p:cNvSpPr>
          <p:nvPr>
            <p:ph type="body"/>
          </p:nvPr>
        </p:nvSpPr>
        <p:spPr>
          <a:xfrm>
            <a:off x="609480" y="1604520"/>
            <a:ext cx="10972080" cy="1896840"/>
          </a:xfrm>
          <a:prstGeom prst="rect">
            <a:avLst/>
          </a:prstGeom>
        </p:spPr>
        <p:txBody>
          <a:bodyPr lIns="0" tIns="0" rIns="0" bIns="0">
            <a:normAutofit/>
          </a:bodyPr>
          <a:lstStyle/>
          <a:p>
            <a:endParaRPr lang="en-GB" sz="3200" b="0" strike="noStrike" spc="-1">
              <a:latin typeface="Arial"/>
            </a:endParaRPr>
          </a:p>
        </p:txBody>
      </p:sp>
      <p:sp>
        <p:nvSpPr>
          <p:cNvPr id="197" name="PlaceHolder 3"/>
          <p:cNvSpPr>
            <a:spLocks noGrp="1"/>
          </p:cNvSpPr>
          <p:nvPr>
            <p:ph type="body"/>
          </p:nvPr>
        </p:nvSpPr>
        <p:spPr>
          <a:xfrm>
            <a:off x="609480" y="3682080"/>
            <a:ext cx="10972080" cy="189684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98" name="PlaceHolder 1"/>
          <p:cNvSpPr>
            <a:spLocks noGrp="1"/>
          </p:cNvSpPr>
          <p:nvPr>
            <p:ph type="title"/>
          </p:nvPr>
        </p:nvSpPr>
        <p:spPr>
          <a:xfrm>
            <a:off x="0" y="421920"/>
            <a:ext cx="12191400" cy="913680"/>
          </a:xfrm>
          <a:prstGeom prst="rect">
            <a:avLst/>
          </a:prstGeom>
        </p:spPr>
        <p:txBody>
          <a:bodyPr lIns="0" tIns="0" rIns="0" bIns="0" anchor="ctr"/>
          <a:lstStyle/>
          <a:p>
            <a:pPr algn="ctr"/>
            <a:endParaRPr lang="en-GB" sz="4400" b="0" strike="noStrike" spc="-1">
              <a:latin typeface="Arial"/>
            </a:endParaRPr>
          </a:p>
        </p:txBody>
      </p:sp>
      <p:sp>
        <p:nvSpPr>
          <p:cNvPr id="199"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00"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01"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
        <p:nvSpPr>
          <p:cNvPr id="202" name="PlaceHolder 5"/>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0" y="421920"/>
            <a:ext cx="12191400" cy="4236480"/>
          </a:xfrm>
          <a:prstGeom prst="rect">
            <a:avLst/>
          </a:prstGeom>
        </p:spPr>
        <p:txBody>
          <a:bodyPr lIns="0" tIns="0" rIns="0" bIns="0" anchor="ctr"/>
          <a:lstStyle/>
          <a:p>
            <a:pPr algn="ctr"/>
            <a:endParaRPr lang="en-GB" sz="3200" b="0" strike="noStrike" spc="-1">
              <a:latin typeface="Aria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03" name="PlaceHolder 1"/>
          <p:cNvSpPr>
            <a:spLocks noGrp="1"/>
          </p:cNvSpPr>
          <p:nvPr>
            <p:ph type="title"/>
          </p:nvPr>
        </p:nvSpPr>
        <p:spPr>
          <a:xfrm>
            <a:off x="0" y="421920"/>
            <a:ext cx="12191400" cy="913680"/>
          </a:xfrm>
          <a:prstGeom prst="rect">
            <a:avLst/>
          </a:prstGeom>
        </p:spPr>
        <p:txBody>
          <a:bodyPr lIns="0" tIns="0" rIns="0" bIns="0" anchor="ctr"/>
          <a:lstStyle/>
          <a:p>
            <a:pPr algn="ctr"/>
            <a:endParaRPr lang="en-GB" sz="4400" b="0" strike="noStrike" spc="-1">
              <a:latin typeface="Arial"/>
            </a:endParaRPr>
          </a:p>
        </p:txBody>
      </p:sp>
      <p:sp>
        <p:nvSpPr>
          <p:cNvPr id="204" name="PlaceHolder 2"/>
          <p:cNvSpPr>
            <a:spLocks noGrp="1"/>
          </p:cNvSpPr>
          <p:nvPr>
            <p:ph type="body"/>
          </p:nvPr>
        </p:nvSpPr>
        <p:spPr>
          <a:xfrm>
            <a:off x="609480" y="1604520"/>
            <a:ext cx="3532680" cy="1896840"/>
          </a:xfrm>
          <a:prstGeom prst="rect">
            <a:avLst/>
          </a:prstGeom>
        </p:spPr>
        <p:txBody>
          <a:bodyPr lIns="0" tIns="0" rIns="0" bIns="0">
            <a:normAutofit/>
          </a:bodyPr>
          <a:lstStyle/>
          <a:p>
            <a:endParaRPr lang="en-GB" sz="3200" b="0" strike="noStrike" spc="-1">
              <a:latin typeface="Arial"/>
            </a:endParaRPr>
          </a:p>
        </p:txBody>
      </p:sp>
      <p:sp>
        <p:nvSpPr>
          <p:cNvPr id="205" name="PlaceHolder 3"/>
          <p:cNvSpPr>
            <a:spLocks noGrp="1"/>
          </p:cNvSpPr>
          <p:nvPr>
            <p:ph type="body"/>
          </p:nvPr>
        </p:nvSpPr>
        <p:spPr>
          <a:xfrm>
            <a:off x="4319280" y="1604520"/>
            <a:ext cx="3532680" cy="1896840"/>
          </a:xfrm>
          <a:prstGeom prst="rect">
            <a:avLst/>
          </a:prstGeom>
        </p:spPr>
        <p:txBody>
          <a:bodyPr lIns="0" tIns="0" rIns="0" bIns="0">
            <a:normAutofit/>
          </a:bodyPr>
          <a:lstStyle/>
          <a:p>
            <a:endParaRPr lang="en-GB" sz="3200" b="0" strike="noStrike" spc="-1">
              <a:latin typeface="Arial"/>
            </a:endParaRPr>
          </a:p>
        </p:txBody>
      </p:sp>
      <p:sp>
        <p:nvSpPr>
          <p:cNvPr id="206" name="PlaceHolder 4"/>
          <p:cNvSpPr>
            <a:spLocks noGrp="1"/>
          </p:cNvSpPr>
          <p:nvPr>
            <p:ph type="body"/>
          </p:nvPr>
        </p:nvSpPr>
        <p:spPr>
          <a:xfrm>
            <a:off x="8028720" y="1604520"/>
            <a:ext cx="3532680" cy="1896840"/>
          </a:xfrm>
          <a:prstGeom prst="rect">
            <a:avLst/>
          </a:prstGeom>
        </p:spPr>
        <p:txBody>
          <a:bodyPr lIns="0" tIns="0" rIns="0" bIns="0">
            <a:normAutofit/>
          </a:bodyPr>
          <a:lstStyle/>
          <a:p>
            <a:endParaRPr lang="en-GB" sz="3200" b="0" strike="noStrike" spc="-1">
              <a:latin typeface="Arial"/>
            </a:endParaRPr>
          </a:p>
        </p:txBody>
      </p:sp>
      <p:sp>
        <p:nvSpPr>
          <p:cNvPr id="207" name="PlaceHolder 5"/>
          <p:cNvSpPr>
            <a:spLocks noGrp="1"/>
          </p:cNvSpPr>
          <p:nvPr>
            <p:ph type="body"/>
          </p:nvPr>
        </p:nvSpPr>
        <p:spPr>
          <a:xfrm>
            <a:off x="8028720" y="3682080"/>
            <a:ext cx="3532680" cy="1896840"/>
          </a:xfrm>
          <a:prstGeom prst="rect">
            <a:avLst/>
          </a:prstGeom>
        </p:spPr>
        <p:txBody>
          <a:bodyPr lIns="0" tIns="0" rIns="0" bIns="0">
            <a:normAutofit/>
          </a:bodyPr>
          <a:lstStyle/>
          <a:p>
            <a:endParaRPr lang="en-GB" sz="3200" b="0" strike="noStrike" spc="-1">
              <a:latin typeface="Arial"/>
            </a:endParaRPr>
          </a:p>
        </p:txBody>
      </p:sp>
      <p:sp>
        <p:nvSpPr>
          <p:cNvPr id="208" name="PlaceHolder 6"/>
          <p:cNvSpPr>
            <a:spLocks noGrp="1"/>
          </p:cNvSpPr>
          <p:nvPr>
            <p:ph type="body"/>
          </p:nvPr>
        </p:nvSpPr>
        <p:spPr>
          <a:xfrm>
            <a:off x="4319280" y="3682080"/>
            <a:ext cx="3532680" cy="1896840"/>
          </a:xfrm>
          <a:prstGeom prst="rect">
            <a:avLst/>
          </a:prstGeom>
        </p:spPr>
        <p:txBody>
          <a:bodyPr lIns="0" tIns="0" rIns="0" bIns="0">
            <a:normAutofit/>
          </a:bodyPr>
          <a:lstStyle/>
          <a:p>
            <a:endParaRPr lang="en-GB" sz="3200" b="0" strike="noStrike" spc="-1">
              <a:latin typeface="Arial"/>
            </a:endParaRPr>
          </a:p>
        </p:txBody>
      </p:sp>
      <p:sp>
        <p:nvSpPr>
          <p:cNvPr id="209" name="PlaceHolder 7"/>
          <p:cNvSpPr>
            <a:spLocks noGrp="1"/>
          </p:cNvSpPr>
          <p:nvPr>
            <p:ph type="body"/>
          </p:nvPr>
        </p:nvSpPr>
        <p:spPr>
          <a:xfrm>
            <a:off x="609480" y="3682080"/>
            <a:ext cx="3532680" cy="189684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16" name="PlaceHolder 1"/>
          <p:cNvSpPr>
            <a:spLocks noGrp="1"/>
          </p:cNvSpPr>
          <p:nvPr>
            <p:ph type="title"/>
          </p:nvPr>
        </p:nvSpPr>
        <p:spPr>
          <a:xfrm>
            <a:off x="0" y="421920"/>
            <a:ext cx="12191400" cy="913680"/>
          </a:xfrm>
          <a:prstGeom prst="rect">
            <a:avLst/>
          </a:prstGeom>
        </p:spPr>
        <p:txBody>
          <a:bodyPr lIns="0" tIns="0" rIns="0" bIns="0" anchor="ctr"/>
          <a:lstStyle/>
          <a:p>
            <a:pPr algn="ctr"/>
            <a:endParaRPr lang="en-GB" sz="4400" b="0" strike="noStrike" spc="-1">
              <a:latin typeface="Arial"/>
            </a:endParaRPr>
          </a:p>
        </p:txBody>
      </p:sp>
      <p:sp>
        <p:nvSpPr>
          <p:cNvPr id="217" name="PlaceHolder 2"/>
          <p:cNvSpPr>
            <a:spLocks noGrp="1"/>
          </p:cNvSpPr>
          <p:nvPr>
            <p:ph type="subTitle"/>
          </p:nvPr>
        </p:nvSpPr>
        <p:spPr>
          <a:xfrm>
            <a:off x="609480" y="1604520"/>
            <a:ext cx="10972080" cy="3976920"/>
          </a:xfrm>
          <a:prstGeom prst="rect">
            <a:avLst/>
          </a:prstGeom>
        </p:spPr>
        <p:txBody>
          <a:bodyPr lIns="0" tIns="0" rIns="0" bIns="0" anchor="ctr"/>
          <a:lstStyle/>
          <a:p>
            <a:pPr algn="ctr"/>
            <a:endParaRPr lang="en-GB" sz="3200" b="0" strike="noStrike" spc="-1">
              <a:latin typeface="Aria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18" name="PlaceHolder 1"/>
          <p:cNvSpPr>
            <a:spLocks noGrp="1"/>
          </p:cNvSpPr>
          <p:nvPr>
            <p:ph type="title"/>
          </p:nvPr>
        </p:nvSpPr>
        <p:spPr>
          <a:xfrm>
            <a:off x="0" y="421920"/>
            <a:ext cx="12191400" cy="913680"/>
          </a:xfrm>
          <a:prstGeom prst="rect">
            <a:avLst/>
          </a:prstGeom>
        </p:spPr>
        <p:txBody>
          <a:bodyPr lIns="0" tIns="0" rIns="0" bIns="0" anchor="ctr"/>
          <a:lstStyle/>
          <a:p>
            <a:pPr algn="ctr"/>
            <a:endParaRPr lang="en-GB" sz="4400" b="0" strike="noStrike" spc="-1">
              <a:latin typeface="Arial"/>
            </a:endParaRPr>
          </a:p>
        </p:txBody>
      </p:sp>
      <p:sp>
        <p:nvSpPr>
          <p:cNvPr id="219" name="PlaceHolder 2"/>
          <p:cNvSpPr>
            <a:spLocks noGrp="1"/>
          </p:cNvSpPr>
          <p:nvPr>
            <p:ph type="body"/>
          </p:nvPr>
        </p:nvSpPr>
        <p:spPr>
          <a:xfrm>
            <a:off x="609480" y="1604520"/>
            <a:ext cx="10972080" cy="397692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20" name="PlaceHolder 1"/>
          <p:cNvSpPr>
            <a:spLocks noGrp="1"/>
          </p:cNvSpPr>
          <p:nvPr>
            <p:ph type="title"/>
          </p:nvPr>
        </p:nvSpPr>
        <p:spPr>
          <a:xfrm>
            <a:off x="0" y="421920"/>
            <a:ext cx="12191400" cy="913680"/>
          </a:xfrm>
          <a:prstGeom prst="rect">
            <a:avLst/>
          </a:prstGeom>
        </p:spPr>
        <p:txBody>
          <a:bodyPr lIns="0" tIns="0" rIns="0" bIns="0" anchor="ctr"/>
          <a:lstStyle/>
          <a:p>
            <a:pPr algn="ctr"/>
            <a:endParaRPr lang="en-GB" sz="4400" b="0" strike="noStrike" spc="-1">
              <a:latin typeface="Arial"/>
            </a:endParaRPr>
          </a:p>
        </p:txBody>
      </p:sp>
      <p:sp>
        <p:nvSpPr>
          <p:cNvPr id="221" name="PlaceHolder 2"/>
          <p:cNvSpPr>
            <a:spLocks noGrp="1"/>
          </p:cNvSpPr>
          <p:nvPr>
            <p:ph type="body"/>
          </p:nvPr>
        </p:nvSpPr>
        <p:spPr>
          <a:xfrm>
            <a:off x="609480" y="1604520"/>
            <a:ext cx="5354280" cy="3976920"/>
          </a:xfrm>
          <a:prstGeom prst="rect">
            <a:avLst/>
          </a:prstGeom>
        </p:spPr>
        <p:txBody>
          <a:bodyPr lIns="0" tIns="0" rIns="0" bIns="0">
            <a:normAutofit/>
          </a:bodyPr>
          <a:lstStyle/>
          <a:p>
            <a:endParaRPr lang="en-GB" sz="3200" b="0" strike="noStrike" spc="-1">
              <a:latin typeface="Arial"/>
            </a:endParaRPr>
          </a:p>
        </p:txBody>
      </p:sp>
      <p:sp>
        <p:nvSpPr>
          <p:cNvPr id="222" name="PlaceHolder 3"/>
          <p:cNvSpPr>
            <a:spLocks noGrp="1"/>
          </p:cNvSpPr>
          <p:nvPr>
            <p:ph type="body"/>
          </p:nvPr>
        </p:nvSpPr>
        <p:spPr>
          <a:xfrm>
            <a:off x="6231960" y="1604520"/>
            <a:ext cx="5354280" cy="397692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23" name="PlaceHolder 1"/>
          <p:cNvSpPr>
            <a:spLocks noGrp="1"/>
          </p:cNvSpPr>
          <p:nvPr>
            <p:ph type="title"/>
          </p:nvPr>
        </p:nvSpPr>
        <p:spPr>
          <a:xfrm>
            <a:off x="0" y="421920"/>
            <a:ext cx="12191400" cy="913680"/>
          </a:xfrm>
          <a:prstGeom prst="rect">
            <a:avLst/>
          </a:prstGeom>
        </p:spPr>
        <p:txBody>
          <a:bodyPr lIns="0" tIns="0" rIns="0" bIns="0" anchor="ctr"/>
          <a:lstStyle/>
          <a:p>
            <a:pPr algn="ctr"/>
            <a:endParaRPr lang="en-GB" sz="4400" b="0" strike="noStrike" spc="-1">
              <a:latin typeface="Aria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24" name="PlaceHolder 1"/>
          <p:cNvSpPr>
            <a:spLocks noGrp="1"/>
          </p:cNvSpPr>
          <p:nvPr>
            <p:ph type="subTitle"/>
          </p:nvPr>
        </p:nvSpPr>
        <p:spPr>
          <a:xfrm>
            <a:off x="0" y="421920"/>
            <a:ext cx="12191400" cy="4236480"/>
          </a:xfrm>
          <a:prstGeom prst="rect">
            <a:avLst/>
          </a:prstGeom>
        </p:spPr>
        <p:txBody>
          <a:bodyPr lIns="0" tIns="0" rIns="0" bIns="0" anchor="ctr"/>
          <a:lstStyle/>
          <a:p>
            <a:pPr algn="ctr"/>
            <a:endParaRPr lang="en-GB" sz="3200" b="0" strike="noStrike" spc="-1">
              <a:latin typeface="Aria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25" name="PlaceHolder 1"/>
          <p:cNvSpPr>
            <a:spLocks noGrp="1"/>
          </p:cNvSpPr>
          <p:nvPr>
            <p:ph type="title"/>
          </p:nvPr>
        </p:nvSpPr>
        <p:spPr>
          <a:xfrm>
            <a:off x="0" y="421920"/>
            <a:ext cx="12191400" cy="913680"/>
          </a:xfrm>
          <a:prstGeom prst="rect">
            <a:avLst/>
          </a:prstGeom>
        </p:spPr>
        <p:txBody>
          <a:bodyPr lIns="0" tIns="0" rIns="0" bIns="0" anchor="ctr"/>
          <a:lstStyle/>
          <a:p>
            <a:pPr algn="ctr"/>
            <a:endParaRPr lang="en-GB" sz="4400" b="0" strike="noStrike" spc="-1">
              <a:latin typeface="Arial"/>
            </a:endParaRPr>
          </a:p>
        </p:txBody>
      </p:sp>
      <p:sp>
        <p:nvSpPr>
          <p:cNvPr id="226"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7" name="PlaceHolder 3"/>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228" name="PlaceHolder 4"/>
          <p:cNvSpPr>
            <a:spLocks noGrp="1"/>
          </p:cNvSpPr>
          <p:nvPr>
            <p:ph type="body"/>
          </p:nvPr>
        </p:nvSpPr>
        <p:spPr>
          <a:xfrm>
            <a:off x="6231960" y="1604520"/>
            <a:ext cx="5354280" cy="397692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29" name="PlaceHolder 1"/>
          <p:cNvSpPr>
            <a:spLocks noGrp="1"/>
          </p:cNvSpPr>
          <p:nvPr>
            <p:ph type="title"/>
          </p:nvPr>
        </p:nvSpPr>
        <p:spPr>
          <a:xfrm>
            <a:off x="0" y="421920"/>
            <a:ext cx="12191400" cy="913680"/>
          </a:xfrm>
          <a:prstGeom prst="rect">
            <a:avLst/>
          </a:prstGeom>
        </p:spPr>
        <p:txBody>
          <a:bodyPr lIns="0" tIns="0" rIns="0" bIns="0" anchor="ctr"/>
          <a:lstStyle/>
          <a:p>
            <a:pPr algn="ctr"/>
            <a:endParaRPr lang="en-GB" sz="4400" b="0" strike="noStrike" spc="-1">
              <a:latin typeface="Arial"/>
            </a:endParaRPr>
          </a:p>
        </p:txBody>
      </p:sp>
      <p:sp>
        <p:nvSpPr>
          <p:cNvPr id="230" name="PlaceHolder 2"/>
          <p:cNvSpPr>
            <a:spLocks noGrp="1"/>
          </p:cNvSpPr>
          <p:nvPr>
            <p:ph type="body"/>
          </p:nvPr>
        </p:nvSpPr>
        <p:spPr>
          <a:xfrm>
            <a:off x="609480" y="1604520"/>
            <a:ext cx="5354280" cy="3976920"/>
          </a:xfrm>
          <a:prstGeom prst="rect">
            <a:avLst/>
          </a:prstGeom>
        </p:spPr>
        <p:txBody>
          <a:bodyPr lIns="0" tIns="0" rIns="0" bIns="0">
            <a:normAutofit/>
          </a:bodyPr>
          <a:lstStyle/>
          <a:p>
            <a:endParaRPr lang="en-GB" sz="3200" b="0" strike="noStrike" spc="-1">
              <a:latin typeface="Arial"/>
            </a:endParaRPr>
          </a:p>
        </p:txBody>
      </p:sp>
      <p:sp>
        <p:nvSpPr>
          <p:cNvPr id="23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32"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33" name="PlaceHolder 1"/>
          <p:cNvSpPr>
            <a:spLocks noGrp="1"/>
          </p:cNvSpPr>
          <p:nvPr>
            <p:ph type="title"/>
          </p:nvPr>
        </p:nvSpPr>
        <p:spPr>
          <a:xfrm>
            <a:off x="0" y="421920"/>
            <a:ext cx="12191400" cy="913680"/>
          </a:xfrm>
          <a:prstGeom prst="rect">
            <a:avLst/>
          </a:prstGeom>
        </p:spPr>
        <p:txBody>
          <a:bodyPr lIns="0" tIns="0" rIns="0" bIns="0" anchor="ctr"/>
          <a:lstStyle/>
          <a:p>
            <a:pPr algn="ctr"/>
            <a:endParaRPr lang="en-GB" sz="4400" b="0" strike="noStrike" spc="-1">
              <a:latin typeface="Arial"/>
            </a:endParaRPr>
          </a:p>
        </p:txBody>
      </p:sp>
      <p:sp>
        <p:nvSpPr>
          <p:cNvPr id="234"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35"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36" name="PlaceHolder 4"/>
          <p:cNvSpPr>
            <a:spLocks noGrp="1"/>
          </p:cNvSpPr>
          <p:nvPr>
            <p:ph type="body"/>
          </p:nvPr>
        </p:nvSpPr>
        <p:spPr>
          <a:xfrm>
            <a:off x="609480" y="3682080"/>
            <a:ext cx="10972080" cy="189684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0" y="421920"/>
            <a:ext cx="12191400" cy="913680"/>
          </a:xfrm>
          <a:prstGeom prst="rect">
            <a:avLst/>
          </a:prstGeom>
        </p:spPr>
        <p:txBody>
          <a:bodyPr lIns="0" tIns="0" rIns="0" bIns="0" anchor="ctr"/>
          <a:lstStyle/>
          <a:p>
            <a:pPr algn="ctr"/>
            <a:endParaRPr lang="en-GB" sz="4400" b="0" strike="noStrike" spc="-1">
              <a:latin typeface="Arial"/>
            </a:endParaRPr>
          </a:p>
        </p:txBody>
      </p:sp>
      <p:sp>
        <p:nvSpPr>
          <p:cNvPr id="15"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6" name="PlaceHolder 3"/>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17" name="PlaceHolder 4"/>
          <p:cNvSpPr>
            <a:spLocks noGrp="1"/>
          </p:cNvSpPr>
          <p:nvPr>
            <p:ph type="body"/>
          </p:nvPr>
        </p:nvSpPr>
        <p:spPr>
          <a:xfrm>
            <a:off x="6231960" y="1604520"/>
            <a:ext cx="5354280" cy="397692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7" name="PlaceHolder 1"/>
          <p:cNvSpPr>
            <a:spLocks noGrp="1"/>
          </p:cNvSpPr>
          <p:nvPr>
            <p:ph type="title"/>
          </p:nvPr>
        </p:nvSpPr>
        <p:spPr>
          <a:xfrm>
            <a:off x="0" y="421920"/>
            <a:ext cx="12191400" cy="913680"/>
          </a:xfrm>
          <a:prstGeom prst="rect">
            <a:avLst/>
          </a:prstGeom>
        </p:spPr>
        <p:txBody>
          <a:bodyPr lIns="0" tIns="0" rIns="0" bIns="0" anchor="ctr"/>
          <a:lstStyle/>
          <a:p>
            <a:pPr algn="ctr"/>
            <a:endParaRPr lang="en-GB" sz="4400" b="0" strike="noStrike" spc="-1">
              <a:latin typeface="Arial"/>
            </a:endParaRPr>
          </a:p>
        </p:txBody>
      </p:sp>
      <p:sp>
        <p:nvSpPr>
          <p:cNvPr id="238" name="PlaceHolder 2"/>
          <p:cNvSpPr>
            <a:spLocks noGrp="1"/>
          </p:cNvSpPr>
          <p:nvPr>
            <p:ph type="body"/>
          </p:nvPr>
        </p:nvSpPr>
        <p:spPr>
          <a:xfrm>
            <a:off x="609480" y="1604520"/>
            <a:ext cx="10972080" cy="1896840"/>
          </a:xfrm>
          <a:prstGeom prst="rect">
            <a:avLst/>
          </a:prstGeom>
        </p:spPr>
        <p:txBody>
          <a:bodyPr lIns="0" tIns="0" rIns="0" bIns="0">
            <a:normAutofit/>
          </a:bodyPr>
          <a:lstStyle/>
          <a:p>
            <a:endParaRPr lang="en-GB" sz="3200" b="0" strike="noStrike" spc="-1">
              <a:latin typeface="Arial"/>
            </a:endParaRPr>
          </a:p>
        </p:txBody>
      </p:sp>
      <p:sp>
        <p:nvSpPr>
          <p:cNvPr id="239" name="PlaceHolder 3"/>
          <p:cNvSpPr>
            <a:spLocks noGrp="1"/>
          </p:cNvSpPr>
          <p:nvPr>
            <p:ph type="body"/>
          </p:nvPr>
        </p:nvSpPr>
        <p:spPr>
          <a:xfrm>
            <a:off x="609480" y="3682080"/>
            <a:ext cx="10972080" cy="189684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40" name="PlaceHolder 1"/>
          <p:cNvSpPr>
            <a:spLocks noGrp="1"/>
          </p:cNvSpPr>
          <p:nvPr>
            <p:ph type="title"/>
          </p:nvPr>
        </p:nvSpPr>
        <p:spPr>
          <a:xfrm>
            <a:off x="0" y="421920"/>
            <a:ext cx="12191400" cy="913680"/>
          </a:xfrm>
          <a:prstGeom prst="rect">
            <a:avLst/>
          </a:prstGeom>
        </p:spPr>
        <p:txBody>
          <a:bodyPr lIns="0" tIns="0" rIns="0" bIns="0" anchor="ctr"/>
          <a:lstStyle/>
          <a:p>
            <a:pPr algn="ctr"/>
            <a:endParaRPr lang="en-GB" sz="4400" b="0" strike="noStrike" spc="-1">
              <a:latin typeface="Arial"/>
            </a:endParaRPr>
          </a:p>
        </p:txBody>
      </p:sp>
      <p:sp>
        <p:nvSpPr>
          <p:cNvPr id="241"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42"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43"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
        <p:nvSpPr>
          <p:cNvPr id="244" name="PlaceHolder 5"/>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45" name="PlaceHolder 1"/>
          <p:cNvSpPr>
            <a:spLocks noGrp="1"/>
          </p:cNvSpPr>
          <p:nvPr>
            <p:ph type="title"/>
          </p:nvPr>
        </p:nvSpPr>
        <p:spPr>
          <a:xfrm>
            <a:off x="0" y="421920"/>
            <a:ext cx="12191400" cy="913680"/>
          </a:xfrm>
          <a:prstGeom prst="rect">
            <a:avLst/>
          </a:prstGeom>
        </p:spPr>
        <p:txBody>
          <a:bodyPr lIns="0" tIns="0" rIns="0" bIns="0" anchor="ctr"/>
          <a:lstStyle/>
          <a:p>
            <a:pPr algn="ctr"/>
            <a:endParaRPr lang="en-GB" sz="4400" b="0" strike="noStrike" spc="-1">
              <a:latin typeface="Arial"/>
            </a:endParaRPr>
          </a:p>
        </p:txBody>
      </p:sp>
      <p:sp>
        <p:nvSpPr>
          <p:cNvPr id="246" name="PlaceHolder 2"/>
          <p:cNvSpPr>
            <a:spLocks noGrp="1"/>
          </p:cNvSpPr>
          <p:nvPr>
            <p:ph type="body"/>
          </p:nvPr>
        </p:nvSpPr>
        <p:spPr>
          <a:xfrm>
            <a:off x="609480" y="1604520"/>
            <a:ext cx="3532680" cy="1896840"/>
          </a:xfrm>
          <a:prstGeom prst="rect">
            <a:avLst/>
          </a:prstGeom>
        </p:spPr>
        <p:txBody>
          <a:bodyPr lIns="0" tIns="0" rIns="0" bIns="0">
            <a:normAutofit/>
          </a:bodyPr>
          <a:lstStyle/>
          <a:p>
            <a:endParaRPr lang="en-GB" sz="3200" b="0" strike="noStrike" spc="-1">
              <a:latin typeface="Arial"/>
            </a:endParaRPr>
          </a:p>
        </p:txBody>
      </p:sp>
      <p:sp>
        <p:nvSpPr>
          <p:cNvPr id="247" name="PlaceHolder 3"/>
          <p:cNvSpPr>
            <a:spLocks noGrp="1"/>
          </p:cNvSpPr>
          <p:nvPr>
            <p:ph type="body"/>
          </p:nvPr>
        </p:nvSpPr>
        <p:spPr>
          <a:xfrm>
            <a:off x="4319280" y="1604520"/>
            <a:ext cx="3532680" cy="1896840"/>
          </a:xfrm>
          <a:prstGeom prst="rect">
            <a:avLst/>
          </a:prstGeom>
        </p:spPr>
        <p:txBody>
          <a:bodyPr lIns="0" tIns="0" rIns="0" bIns="0">
            <a:normAutofit/>
          </a:bodyPr>
          <a:lstStyle/>
          <a:p>
            <a:endParaRPr lang="en-GB" sz="3200" b="0" strike="noStrike" spc="-1">
              <a:latin typeface="Arial"/>
            </a:endParaRPr>
          </a:p>
        </p:txBody>
      </p:sp>
      <p:sp>
        <p:nvSpPr>
          <p:cNvPr id="248" name="PlaceHolder 4"/>
          <p:cNvSpPr>
            <a:spLocks noGrp="1"/>
          </p:cNvSpPr>
          <p:nvPr>
            <p:ph type="body"/>
          </p:nvPr>
        </p:nvSpPr>
        <p:spPr>
          <a:xfrm>
            <a:off x="8028720" y="1604520"/>
            <a:ext cx="3532680" cy="1896840"/>
          </a:xfrm>
          <a:prstGeom prst="rect">
            <a:avLst/>
          </a:prstGeom>
        </p:spPr>
        <p:txBody>
          <a:bodyPr lIns="0" tIns="0" rIns="0" bIns="0">
            <a:normAutofit/>
          </a:bodyPr>
          <a:lstStyle/>
          <a:p>
            <a:endParaRPr lang="en-GB" sz="3200" b="0" strike="noStrike" spc="-1">
              <a:latin typeface="Arial"/>
            </a:endParaRPr>
          </a:p>
        </p:txBody>
      </p:sp>
      <p:sp>
        <p:nvSpPr>
          <p:cNvPr id="249" name="PlaceHolder 5"/>
          <p:cNvSpPr>
            <a:spLocks noGrp="1"/>
          </p:cNvSpPr>
          <p:nvPr>
            <p:ph type="body"/>
          </p:nvPr>
        </p:nvSpPr>
        <p:spPr>
          <a:xfrm>
            <a:off x="8028720" y="3682080"/>
            <a:ext cx="3532680" cy="1896840"/>
          </a:xfrm>
          <a:prstGeom prst="rect">
            <a:avLst/>
          </a:prstGeom>
        </p:spPr>
        <p:txBody>
          <a:bodyPr lIns="0" tIns="0" rIns="0" bIns="0">
            <a:normAutofit/>
          </a:bodyPr>
          <a:lstStyle/>
          <a:p>
            <a:endParaRPr lang="en-GB" sz="3200" b="0" strike="noStrike" spc="-1">
              <a:latin typeface="Arial"/>
            </a:endParaRPr>
          </a:p>
        </p:txBody>
      </p:sp>
      <p:sp>
        <p:nvSpPr>
          <p:cNvPr id="250" name="PlaceHolder 6"/>
          <p:cNvSpPr>
            <a:spLocks noGrp="1"/>
          </p:cNvSpPr>
          <p:nvPr>
            <p:ph type="body"/>
          </p:nvPr>
        </p:nvSpPr>
        <p:spPr>
          <a:xfrm>
            <a:off x="4319280" y="3682080"/>
            <a:ext cx="3532680" cy="1896840"/>
          </a:xfrm>
          <a:prstGeom prst="rect">
            <a:avLst/>
          </a:prstGeom>
        </p:spPr>
        <p:txBody>
          <a:bodyPr lIns="0" tIns="0" rIns="0" bIns="0">
            <a:normAutofit/>
          </a:bodyPr>
          <a:lstStyle/>
          <a:p>
            <a:endParaRPr lang="en-GB" sz="3200" b="0" strike="noStrike" spc="-1">
              <a:latin typeface="Arial"/>
            </a:endParaRPr>
          </a:p>
        </p:txBody>
      </p:sp>
      <p:sp>
        <p:nvSpPr>
          <p:cNvPr id="251" name="PlaceHolder 7"/>
          <p:cNvSpPr>
            <a:spLocks noGrp="1"/>
          </p:cNvSpPr>
          <p:nvPr>
            <p:ph type="body"/>
          </p:nvPr>
        </p:nvSpPr>
        <p:spPr>
          <a:xfrm>
            <a:off x="609480" y="3682080"/>
            <a:ext cx="3532680" cy="189684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58" name="PlaceHolder 1"/>
          <p:cNvSpPr>
            <a:spLocks noGrp="1"/>
          </p:cNvSpPr>
          <p:nvPr>
            <p:ph type="title"/>
          </p:nvPr>
        </p:nvSpPr>
        <p:spPr>
          <a:xfrm>
            <a:off x="0" y="421920"/>
            <a:ext cx="12191400" cy="913680"/>
          </a:xfrm>
          <a:prstGeom prst="rect">
            <a:avLst/>
          </a:prstGeom>
        </p:spPr>
        <p:txBody>
          <a:bodyPr lIns="0" tIns="0" rIns="0" bIns="0" anchor="ctr"/>
          <a:lstStyle/>
          <a:p>
            <a:pPr algn="ctr"/>
            <a:endParaRPr lang="en-GB" sz="4400" b="0" strike="noStrike" spc="-1">
              <a:latin typeface="Arial"/>
            </a:endParaRPr>
          </a:p>
        </p:txBody>
      </p:sp>
      <p:sp>
        <p:nvSpPr>
          <p:cNvPr id="259" name="PlaceHolder 2"/>
          <p:cNvSpPr>
            <a:spLocks noGrp="1"/>
          </p:cNvSpPr>
          <p:nvPr>
            <p:ph type="subTitle"/>
          </p:nvPr>
        </p:nvSpPr>
        <p:spPr>
          <a:xfrm>
            <a:off x="609480" y="1604520"/>
            <a:ext cx="10972080" cy="3976920"/>
          </a:xfrm>
          <a:prstGeom prst="rect">
            <a:avLst/>
          </a:prstGeom>
        </p:spPr>
        <p:txBody>
          <a:bodyPr lIns="0" tIns="0" rIns="0" bIns="0" anchor="ctr"/>
          <a:lstStyle/>
          <a:p>
            <a:pPr algn="ctr"/>
            <a:endParaRPr lang="en-GB" sz="3200" b="0" strike="noStrike" spc="-1">
              <a:latin typeface="Aria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60" name="PlaceHolder 1"/>
          <p:cNvSpPr>
            <a:spLocks noGrp="1"/>
          </p:cNvSpPr>
          <p:nvPr>
            <p:ph type="title"/>
          </p:nvPr>
        </p:nvSpPr>
        <p:spPr>
          <a:xfrm>
            <a:off x="0" y="421920"/>
            <a:ext cx="12191400" cy="913680"/>
          </a:xfrm>
          <a:prstGeom prst="rect">
            <a:avLst/>
          </a:prstGeom>
        </p:spPr>
        <p:txBody>
          <a:bodyPr lIns="0" tIns="0" rIns="0" bIns="0" anchor="ctr"/>
          <a:lstStyle/>
          <a:p>
            <a:pPr algn="ctr"/>
            <a:endParaRPr lang="en-GB" sz="4400" b="0" strike="noStrike" spc="-1">
              <a:latin typeface="Arial"/>
            </a:endParaRPr>
          </a:p>
        </p:txBody>
      </p:sp>
      <p:sp>
        <p:nvSpPr>
          <p:cNvPr id="261" name="PlaceHolder 2"/>
          <p:cNvSpPr>
            <a:spLocks noGrp="1"/>
          </p:cNvSpPr>
          <p:nvPr>
            <p:ph type="body"/>
          </p:nvPr>
        </p:nvSpPr>
        <p:spPr>
          <a:xfrm>
            <a:off x="609480" y="1604520"/>
            <a:ext cx="10972080" cy="397692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62" name="PlaceHolder 1"/>
          <p:cNvSpPr>
            <a:spLocks noGrp="1"/>
          </p:cNvSpPr>
          <p:nvPr>
            <p:ph type="title"/>
          </p:nvPr>
        </p:nvSpPr>
        <p:spPr>
          <a:xfrm>
            <a:off x="0" y="421920"/>
            <a:ext cx="12191400" cy="913680"/>
          </a:xfrm>
          <a:prstGeom prst="rect">
            <a:avLst/>
          </a:prstGeom>
        </p:spPr>
        <p:txBody>
          <a:bodyPr lIns="0" tIns="0" rIns="0" bIns="0" anchor="ctr"/>
          <a:lstStyle/>
          <a:p>
            <a:pPr algn="ctr"/>
            <a:endParaRPr lang="en-GB" sz="4400" b="0" strike="noStrike" spc="-1">
              <a:latin typeface="Arial"/>
            </a:endParaRPr>
          </a:p>
        </p:txBody>
      </p:sp>
      <p:sp>
        <p:nvSpPr>
          <p:cNvPr id="263" name="PlaceHolder 2"/>
          <p:cNvSpPr>
            <a:spLocks noGrp="1"/>
          </p:cNvSpPr>
          <p:nvPr>
            <p:ph type="body"/>
          </p:nvPr>
        </p:nvSpPr>
        <p:spPr>
          <a:xfrm>
            <a:off x="609480" y="1604520"/>
            <a:ext cx="5354280" cy="3976920"/>
          </a:xfrm>
          <a:prstGeom prst="rect">
            <a:avLst/>
          </a:prstGeom>
        </p:spPr>
        <p:txBody>
          <a:bodyPr lIns="0" tIns="0" rIns="0" bIns="0">
            <a:normAutofit/>
          </a:bodyPr>
          <a:lstStyle/>
          <a:p>
            <a:endParaRPr lang="en-GB" sz="3200" b="0" strike="noStrike" spc="-1">
              <a:latin typeface="Arial"/>
            </a:endParaRPr>
          </a:p>
        </p:txBody>
      </p:sp>
      <p:sp>
        <p:nvSpPr>
          <p:cNvPr id="264" name="PlaceHolder 3"/>
          <p:cNvSpPr>
            <a:spLocks noGrp="1"/>
          </p:cNvSpPr>
          <p:nvPr>
            <p:ph type="body"/>
          </p:nvPr>
        </p:nvSpPr>
        <p:spPr>
          <a:xfrm>
            <a:off x="6231960" y="1604520"/>
            <a:ext cx="5354280" cy="397692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65" name="PlaceHolder 1"/>
          <p:cNvSpPr>
            <a:spLocks noGrp="1"/>
          </p:cNvSpPr>
          <p:nvPr>
            <p:ph type="title"/>
          </p:nvPr>
        </p:nvSpPr>
        <p:spPr>
          <a:xfrm>
            <a:off x="0" y="421920"/>
            <a:ext cx="12191400" cy="913680"/>
          </a:xfrm>
          <a:prstGeom prst="rect">
            <a:avLst/>
          </a:prstGeom>
        </p:spPr>
        <p:txBody>
          <a:bodyPr lIns="0" tIns="0" rIns="0" bIns="0" anchor="ctr"/>
          <a:lstStyle/>
          <a:p>
            <a:pPr algn="ctr"/>
            <a:endParaRPr lang="en-GB" sz="4400" b="0" strike="noStrike" spc="-1">
              <a:latin typeface="Aria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66" name="PlaceHolder 1"/>
          <p:cNvSpPr>
            <a:spLocks noGrp="1"/>
          </p:cNvSpPr>
          <p:nvPr>
            <p:ph type="subTitle"/>
          </p:nvPr>
        </p:nvSpPr>
        <p:spPr>
          <a:xfrm>
            <a:off x="0" y="421920"/>
            <a:ext cx="12191400" cy="4236480"/>
          </a:xfrm>
          <a:prstGeom prst="rect">
            <a:avLst/>
          </a:prstGeom>
        </p:spPr>
        <p:txBody>
          <a:bodyPr lIns="0" tIns="0" rIns="0" bIns="0" anchor="ctr"/>
          <a:lstStyle/>
          <a:p>
            <a:pPr algn="ctr"/>
            <a:endParaRPr lang="en-GB" sz="3200" b="0" strike="noStrike" spc="-1">
              <a:latin typeface="Aria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67" name="PlaceHolder 1"/>
          <p:cNvSpPr>
            <a:spLocks noGrp="1"/>
          </p:cNvSpPr>
          <p:nvPr>
            <p:ph type="title"/>
          </p:nvPr>
        </p:nvSpPr>
        <p:spPr>
          <a:xfrm>
            <a:off x="0" y="421920"/>
            <a:ext cx="12191400" cy="913680"/>
          </a:xfrm>
          <a:prstGeom prst="rect">
            <a:avLst/>
          </a:prstGeom>
        </p:spPr>
        <p:txBody>
          <a:bodyPr lIns="0" tIns="0" rIns="0" bIns="0" anchor="ctr"/>
          <a:lstStyle/>
          <a:p>
            <a:pPr algn="ctr"/>
            <a:endParaRPr lang="en-GB" sz="4400" b="0" strike="noStrike" spc="-1">
              <a:latin typeface="Arial"/>
            </a:endParaRPr>
          </a:p>
        </p:txBody>
      </p:sp>
      <p:sp>
        <p:nvSpPr>
          <p:cNvPr id="268"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69" name="PlaceHolder 3"/>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270" name="PlaceHolder 4"/>
          <p:cNvSpPr>
            <a:spLocks noGrp="1"/>
          </p:cNvSpPr>
          <p:nvPr>
            <p:ph type="body"/>
          </p:nvPr>
        </p:nvSpPr>
        <p:spPr>
          <a:xfrm>
            <a:off x="6231960" y="1604520"/>
            <a:ext cx="5354280" cy="397692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0" y="421920"/>
            <a:ext cx="12191400" cy="913680"/>
          </a:xfrm>
          <a:prstGeom prst="rect">
            <a:avLst/>
          </a:prstGeom>
        </p:spPr>
        <p:txBody>
          <a:bodyPr lIns="0" tIns="0" rIns="0" bIns="0" anchor="ctr"/>
          <a:lstStyle/>
          <a:p>
            <a:pPr algn="ctr"/>
            <a:endParaRPr lang="en-GB" sz="4400" b="0" strike="noStrike" spc="-1">
              <a:latin typeface="Arial"/>
            </a:endParaRPr>
          </a:p>
        </p:txBody>
      </p:sp>
      <p:sp>
        <p:nvSpPr>
          <p:cNvPr id="19" name="PlaceHolder 2"/>
          <p:cNvSpPr>
            <a:spLocks noGrp="1"/>
          </p:cNvSpPr>
          <p:nvPr>
            <p:ph type="body"/>
          </p:nvPr>
        </p:nvSpPr>
        <p:spPr>
          <a:xfrm>
            <a:off x="609480" y="1604520"/>
            <a:ext cx="5354280" cy="3976920"/>
          </a:xfrm>
          <a:prstGeom prst="rect">
            <a:avLst/>
          </a:prstGeom>
        </p:spPr>
        <p:txBody>
          <a:bodyPr lIns="0" tIns="0" rIns="0" bIns="0">
            <a:normAutofit/>
          </a:bodyPr>
          <a:lstStyle/>
          <a:p>
            <a:endParaRPr lang="en-GB" sz="3200" b="0" strike="noStrike" spc="-1">
              <a:latin typeface="Arial"/>
            </a:endParaRPr>
          </a:p>
        </p:txBody>
      </p:sp>
      <p:sp>
        <p:nvSpPr>
          <p:cNvPr id="20"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71" name="PlaceHolder 1"/>
          <p:cNvSpPr>
            <a:spLocks noGrp="1"/>
          </p:cNvSpPr>
          <p:nvPr>
            <p:ph type="title"/>
          </p:nvPr>
        </p:nvSpPr>
        <p:spPr>
          <a:xfrm>
            <a:off x="0" y="421920"/>
            <a:ext cx="12191400" cy="913680"/>
          </a:xfrm>
          <a:prstGeom prst="rect">
            <a:avLst/>
          </a:prstGeom>
        </p:spPr>
        <p:txBody>
          <a:bodyPr lIns="0" tIns="0" rIns="0" bIns="0" anchor="ctr"/>
          <a:lstStyle/>
          <a:p>
            <a:pPr algn="ctr"/>
            <a:endParaRPr lang="en-GB" sz="4400" b="0" strike="noStrike" spc="-1">
              <a:latin typeface="Arial"/>
            </a:endParaRPr>
          </a:p>
        </p:txBody>
      </p:sp>
      <p:sp>
        <p:nvSpPr>
          <p:cNvPr id="272" name="PlaceHolder 2"/>
          <p:cNvSpPr>
            <a:spLocks noGrp="1"/>
          </p:cNvSpPr>
          <p:nvPr>
            <p:ph type="body"/>
          </p:nvPr>
        </p:nvSpPr>
        <p:spPr>
          <a:xfrm>
            <a:off x="609480" y="1604520"/>
            <a:ext cx="5354280" cy="3976920"/>
          </a:xfrm>
          <a:prstGeom prst="rect">
            <a:avLst/>
          </a:prstGeom>
        </p:spPr>
        <p:txBody>
          <a:bodyPr lIns="0" tIns="0" rIns="0" bIns="0">
            <a:normAutofit/>
          </a:bodyPr>
          <a:lstStyle/>
          <a:p>
            <a:endParaRPr lang="en-GB" sz="3200" b="0" strike="noStrike" spc="-1">
              <a:latin typeface="Arial"/>
            </a:endParaRPr>
          </a:p>
        </p:txBody>
      </p:sp>
      <p:sp>
        <p:nvSpPr>
          <p:cNvPr id="273"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74"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75" name="PlaceHolder 1"/>
          <p:cNvSpPr>
            <a:spLocks noGrp="1"/>
          </p:cNvSpPr>
          <p:nvPr>
            <p:ph type="title"/>
          </p:nvPr>
        </p:nvSpPr>
        <p:spPr>
          <a:xfrm>
            <a:off x="0" y="421920"/>
            <a:ext cx="12191400" cy="913680"/>
          </a:xfrm>
          <a:prstGeom prst="rect">
            <a:avLst/>
          </a:prstGeom>
        </p:spPr>
        <p:txBody>
          <a:bodyPr lIns="0" tIns="0" rIns="0" bIns="0" anchor="ctr"/>
          <a:lstStyle/>
          <a:p>
            <a:pPr algn="ctr"/>
            <a:endParaRPr lang="en-GB" sz="4400" b="0" strike="noStrike" spc="-1">
              <a:latin typeface="Arial"/>
            </a:endParaRPr>
          </a:p>
        </p:txBody>
      </p:sp>
      <p:sp>
        <p:nvSpPr>
          <p:cNvPr id="276"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7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78" name="PlaceHolder 4"/>
          <p:cNvSpPr>
            <a:spLocks noGrp="1"/>
          </p:cNvSpPr>
          <p:nvPr>
            <p:ph type="body"/>
          </p:nvPr>
        </p:nvSpPr>
        <p:spPr>
          <a:xfrm>
            <a:off x="609480" y="3682080"/>
            <a:ext cx="10972080" cy="189684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79" name="PlaceHolder 1"/>
          <p:cNvSpPr>
            <a:spLocks noGrp="1"/>
          </p:cNvSpPr>
          <p:nvPr>
            <p:ph type="title"/>
          </p:nvPr>
        </p:nvSpPr>
        <p:spPr>
          <a:xfrm>
            <a:off x="0" y="421920"/>
            <a:ext cx="12191400" cy="913680"/>
          </a:xfrm>
          <a:prstGeom prst="rect">
            <a:avLst/>
          </a:prstGeom>
        </p:spPr>
        <p:txBody>
          <a:bodyPr lIns="0" tIns="0" rIns="0" bIns="0" anchor="ctr"/>
          <a:lstStyle/>
          <a:p>
            <a:pPr algn="ctr"/>
            <a:endParaRPr lang="en-GB" sz="4400" b="0" strike="noStrike" spc="-1">
              <a:latin typeface="Arial"/>
            </a:endParaRPr>
          </a:p>
        </p:txBody>
      </p:sp>
      <p:sp>
        <p:nvSpPr>
          <p:cNvPr id="280" name="PlaceHolder 2"/>
          <p:cNvSpPr>
            <a:spLocks noGrp="1"/>
          </p:cNvSpPr>
          <p:nvPr>
            <p:ph type="body"/>
          </p:nvPr>
        </p:nvSpPr>
        <p:spPr>
          <a:xfrm>
            <a:off x="609480" y="1604520"/>
            <a:ext cx="10972080" cy="1896840"/>
          </a:xfrm>
          <a:prstGeom prst="rect">
            <a:avLst/>
          </a:prstGeom>
        </p:spPr>
        <p:txBody>
          <a:bodyPr lIns="0" tIns="0" rIns="0" bIns="0">
            <a:normAutofit/>
          </a:bodyPr>
          <a:lstStyle/>
          <a:p>
            <a:endParaRPr lang="en-GB" sz="3200" b="0" strike="noStrike" spc="-1">
              <a:latin typeface="Arial"/>
            </a:endParaRPr>
          </a:p>
        </p:txBody>
      </p:sp>
      <p:sp>
        <p:nvSpPr>
          <p:cNvPr id="281" name="PlaceHolder 3"/>
          <p:cNvSpPr>
            <a:spLocks noGrp="1"/>
          </p:cNvSpPr>
          <p:nvPr>
            <p:ph type="body"/>
          </p:nvPr>
        </p:nvSpPr>
        <p:spPr>
          <a:xfrm>
            <a:off x="609480" y="3682080"/>
            <a:ext cx="10972080" cy="189684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82" name="PlaceHolder 1"/>
          <p:cNvSpPr>
            <a:spLocks noGrp="1"/>
          </p:cNvSpPr>
          <p:nvPr>
            <p:ph type="title"/>
          </p:nvPr>
        </p:nvSpPr>
        <p:spPr>
          <a:xfrm>
            <a:off x="0" y="421920"/>
            <a:ext cx="12191400" cy="913680"/>
          </a:xfrm>
          <a:prstGeom prst="rect">
            <a:avLst/>
          </a:prstGeom>
        </p:spPr>
        <p:txBody>
          <a:bodyPr lIns="0" tIns="0" rIns="0" bIns="0" anchor="ctr"/>
          <a:lstStyle/>
          <a:p>
            <a:pPr algn="ctr"/>
            <a:endParaRPr lang="en-GB" sz="4400" b="0" strike="noStrike" spc="-1">
              <a:latin typeface="Arial"/>
            </a:endParaRPr>
          </a:p>
        </p:txBody>
      </p:sp>
      <p:sp>
        <p:nvSpPr>
          <p:cNvPr id="283"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4"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5"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
        <p:nvSpPr>
          <p:cNvPr id="286" name="PlaceHolder 5"/>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87" name="PlaceHolder 1"/>
          <p:cNvSpPr>
            <a:spLocks noGrp="1"/>
          </p:cNvSpPr>
          <p:nvPr>
            <p:ph type="title"/>
          </p:nvPr>
        </p:nvSpPr>
        <p:spPr>
          <a:xfrm>
            <a:off x="0" y="421920"/>
            <a:ext cx="12191400" cy="913680"/>
          </a:xfrm>
          <a:prstGeom prst="rect">
            <a:avLst/>
          </a:prstGeom>
        </p:spPr>
        <p:txBody>
          <a:bodyPr lIns="0" tIns="0" rIns="0" bIns="0" anchor="ctr"/>
          <a:lstStyle/>
          <a:p>
            <a:pPr algn="ctr"/>
            <a:endParaRPr lang="en-GB" sz="4400" b="0" strike="noStrike" spc="-1">
              <a:latin typeface="Arial"/>
            </a:endParaRPr>
          </a:p>
        </p:txBody>
      </p:sp>
      <p:sp>
        <p:nvSpPr>
          <p:cNvPr id="288" name="PlaceHolder 2"/>
          <p:cNvSpPr>
            <a:spLocks noGrp="1"/>
          </p:cNvSpPr>
          <p:nvPr>
            <p:ph type="body"/>
          </p:nvPr>
        </p:nvSpPr>
        <p:spPr>
          <a:xfrm>
            <a:off x="609480" y="1604520"/>
            <a:ext cx="3532680" cy="1896840"/>
          </a:xfrm>
          <a:prstGeom prst="rect">
            <a:avLst/>
          </a:prstGeom>
        </p:spPr>
        <p:txBody>
          <a:bodyPr lIns="0" tIns="0" rIns="0" bIns="0">
            <a:normAutofit/>
          </a:bodyPr>
          <a:lstStyle/>
          <a:p>
            <a:endParaRPr lang="en-GB" sz="3200" b="0" strike="noStrike" spc="-1">
              <a:latin typeface="Arial"/>
            </a:endParaRPr>
          </a:p>
        </p:txBody>
      </p:sp>
      <p:sp>
        <p:nvSpPr>
          <p:cNvPr id="289" name="PlaceHolder 3"/>
          <p:cNvSpPr>
            <a:spLocks noGrp="1"/>
          </p:cNvSpPr>
          <p:nvPr>
            <p:ph type="body"/>
          </p:nvPr>
        </p:nvSpPr>
        <p:spPr>
          <a:xfrm>
            <a:off x="4319280" y="1604520"/>
            <a:ext cx="3532680" cy="1896840"/>
          </a:xfrm>
          <a:prstGeom prst="rect">
            <a:avLst/>
          </a:prstGeom>
        </p:spPr>
        <p:txBody>
          <a:bodyPr lIns="0" tIns="0" rIns="0" bIns="0">
            <a:normAutofit/>
          </a:bodyPr>
          <a:lstStyle/>
          <a:p>
            <a:endParaRPr lang="en-GB" sz="3200" b="0" strike="noStrike" spc="-1">
              <a:latin typeface="Arial"/>
            </a:endParaRPr>
          </a:p>
        </p:txBody>
      </p:sp>
      <p:sp>
        <p:nvSpPr>
          <p:cNvPr id="290" name="PlaceHolder 4"/>
          <p:cNvSpPr>
            <a:spLocks noGrp="1"/>
          </p:cNvSpPr>
          <p:nvPr>
            <p:ph type="body"/>
          </p:nvPr>
        </p:nvSpPr>
        <p:spPr>
          <a:xfrm>
            <a:off x="8028720" y="1604520"/>
            <a:ext cx="3532680" cy="1896840"/>
          </a:xfrm>
          <a:prstGeom prst="rect">
            <a:avLst/>
          </a:prstGeom>
        </p:spPr>
        <p:txBody>
          <a:bodyPr lIns="0" tIns="0" rIns="0" bIns="0">
            <a:normAutofit/>
          </a:bodyPr>
          <a:lstStyle/>
          <a:p>
            <a:endParaRPr lang="en-GB" sz="3200" b="0" strike="noStrike" spc="-1">
              <a:latin typeface="Arial"/>
            </a:endParaRPr>
          </a:p>
        </p:txBody>
      </p:sp>
      <p:sp>
        <p:nvSpPr>
          <p:cNvPr id="291" name="PlaceHolder 5"/>
          <p:cNvSpPr>
            <a:spLocks noGrp="1"/>
          </p:cNvSpPr>
          <p:nvPr>
            <p:ph type="body"/>
          </p:nvPr>
        </p:nvSpPr>
        <p:spPr>
          <a:xfrm>
            <a:off x="8028720" y="3682080"/>
            <a:ext cx="3532680" cy="1896840"/>
          </a:xfrm>
          <a:prstGeom prst="rect">
            <a:avLst/>
          </a:prstGeom>
        </p:spPr>
        <p:txBody>
          <a:bodyPr lIns="0" tIns="0" rIns="0" bIns="0">
            <a:normAutofit/>
          </a:bodyPr>
          <a:lstStyle/>
          <a:p>
            <a:endParaRPr lang="en-GB" sz="3200" b="0" strike="noStrike" spc="-1">
              <a:latin typeface="Arial"/>
            </a:endParaRPr>
          </a:p>
        </p:txBody>
      </p:sp>
      <p:sp>
        <p:nvSpPr>
          <p:cNvPr id="292" name="PlaceHolder 6"/>
          <p:cNvSpPr>
            <a:spLocks noGrp="1"/>
          </p:cNvSpPr>
          <p:nvPr>
            <p:ph type="body"/>
          </p:nvPr>
        </p:nvSpPr>
        <p:spPr>
          <a:xfrm>
            <a:off x="4319280" y="3682080"/>
            <a:ext cx="3532680" cy="1896840"/>
          </a:xfrm>
          <a:prstGeom prst="rect">
            <a:avLst/>
          </a:prstGeom>
        </p:spPr>
        <p:txBody>
          <a:bodyPr lIns="0" tIns="0" rIns="0" bIns="0">
            <a:normAutofit/>
          </a:bodyPr>
          <a:lstStyle/>
          <a:p>
            <a:endParaRPr lang="en-GB" sz="3200" b="0" strike="noStrike" spc="-1">
              <a:latin typeface="Arial"/>
            </a:endParaRPr>
          </a:p>
        </p:txBody>
      </p:sp>
      <p:sp>
        <p:nvSpPr>
          <p:cNvPr id="293" name="PlaceHolder 7"/>
          <p:cNvSpPr>
            <a:spLocks noGrp="1"/>
          </p:cNvSpPr>
          <p:nvPr>
            <p:ph type="body"/>
          </p:nvPr>
        </p:nvSpPr>
        <p:spPr>
          <a:xfrm>
            <a:off x="609480" y="3682080"/>
            <a:ext cx="3532680" cy="189684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300" name="PlaceHolder 1"/>
          <p:cNvSpPr>
            <a:spLocks noGrp="1"/>
          </p:cNvSpPr>
          <p:nvPr>
            <p:ph type="title"/>
          </p:nvPr>
        </p:nvSpPr>
        <p:spPr>
          <a:xfrm>
            <a:off x="0" y="421920"/>
            <a:ext cx="12191400" cy="913680"/>
          </a:xfrm>
          <a:prstGeom prst="rect">
            <a:avLst/>
          </a:prstGeom>
        </p:spPr>
        <p:txBody>
          <a:bodyPr lIns="0" tIns="0" rIns="0" bIns="0" anchor="ctr"/>
          <a:lstStyle/>
          <a:p>
            <a:pPr algn="ctr"/>
            <a:endParaRPr lang="en-GB" sz="4400" b="0" strike="noStrike" spc="-1">
              <a:latin typeface="Arial"/>
            </a:endParaRPr>
          </a:p>
        </p:txBody>
      </p:sp>
      <p:sp>
        <p:nvSpPr>
          <p:cNvPr id="301" name="PlaceHolder 2"/>
          <p:cNvSpPr>
            <a:spLocks noGrp="1"/>
          </p:cNvSpPr>
          <p:nvPr>
            <p:ph type="subTitle"/>
          </p:nvPr>
        </p:nvSpPr>
        <p:spPr>
          <a:xfrm>
            <a:off x="609480" y="1604520"/>
            <a:ext cx="10972080" cy="3976920"/>
          </a:xfrm>
          <a:prstGeom prst="rect">
            <a:avLst/>
          </a:prstGeom>
        </p:spPr>
        <p:txBody>
          <a:bodyPr lIns="0" tIns="0" rIns="0" bIns="0" anchor="ctr"/>
          <a:lstStyle/>
          <a:p>
            <a:pPr algn="ctr"/>
            <a:endParaRPr lang="en-GB" sz="3200" b="0" strike="noStrike" spc="-1">
              <a:latin typeface="Aria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302" name="PlaceHolder 1"/>
          <p:cNvSpPr>
            <a:spLocks noGrp="1"/>
          </p:cNvSpPr>
          <p:nvPr>
            <p:ph type="title"/>
          </p:nvPr>
        </p:nvSpPr>
        <p:spPr>
          <a:xfrm>
            <a:off x="0" y="421920"/>
            <a:ext cx="12191400" cy="913680"/>
          </a:xfrm>
          <a:prstGeom prst="rect">
            <a:avLst/>
          </a:prstGeom>
        </p:spPr>
        <p:txBody>
          <a:bodyPr lIns="0" tIns="0" rIns="0" bIns="0" anchor="ctr"/>
          <a:lstStyle/>
          <a:p>
            <a:pPr algn="ctr"/>
            <a:endParaRPr lang="en-GB" sz="4400" b="0" strike="noStrike" spc="-1">
              <a:latin typeface="Arial"/>
            </a:endParaRPr>
          </a:p>
        </p:txBody>
      </p:sp>
      <p:sp>
        <p:nvSpPr>
          <p:cNvPr id="303" name="PlaceHolder 2"/>
          <p:cNvSpPr>
            <a:spLocks noGrp="1"/>
          </p:cNvSpPr>
          <p:nvPr>
            <p:ph type="body"/>
          </p:nvPr>
        </p:nvSpPr>
        <p:spPr>
          <a:xfrm>
            <a:off x="609480" y="1604520"/>
            <a:ext cx="10972080" cy="397692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304" name="PlaceHolder 1"/>
          <p:cNvSpPr>
            <a:spLocks noGrp="1"/>
          </p:cNvSpPr>
          <p:nvPr>
            <p:ph type="title"/>
          </p:nvPr>
        </p:nvSpPr>
        <p:spPr>
          <a:xfrm>
            <a:off x="0" y="421920"/>
            <a:ext cx="12191400" cy="913680"/>
          </a:xfrm>
          <a:prstGeom prst="rect">
            <a:avLst/>
          </a:prstGeom>
        </p:spPr>
        <p:txBody>
          <a:bodyPr lIns="0" tIns="0" rIns="0" bIns="0" anchor="ctr"/>
          <a:lstStyle/>
          <a:p>
            <a:pPr algn="ctr"/>
            <a:endParaRPr lang="en-GB" sz="4400" b="0" strike="noStrike" spc="-1">
              <a:latin typeface="Arial"/>
            </a:endParaRPr>
          </a:p>
        </p:txBody>
      </p:sp>
      <p:sp>
        <p:nvSpPr>
          <p:cNvPr id="305" name="PlaceHolder 2"/>
          <p:cNvSpPr>
            <a:spLocks noGrp="1"/>
          </p:cNvSpPr>
          <p:nvPr>
            <p:ph type="body"/>
          </p:nvPr>
        </p:nvSpPr>
        <p:spPr>
          <a:xfrm>
            <a:off x="609480" y="1604520"/>
            <a:ext cx="5354280" cy="3976920"/>
          </a:xfrm>
          <a:prstGeom prst="rect">
            <a:avLst/>
          </a:prstGeom>
        </p:spPr>
        <p:txBody>
          <a:bodyPr lIns="0" tIns="0" rIns="0" bIns="0">
            <a:normAutofit/>
          </a:bodyPr>
          <a:lstStyle/>
          <a:p>
            <a:endParaRPr lang="en-GB" sz="3200" b="0" strike="noStrike" spc="-1">
              <a:latin typeface="Arial"/>
            </a:endParaRPr>
          </a:p>
        </p:txBody>
      </p:sp>
      <p:sp>
        <p:nvSpPr>
          <p:cNvPr id="306" name="PlaceHolder 3"/>
          <p:cNvSpPr>
            <a:spLocks noGrp="1"/>
          </p:cNvSpPr>
          <p:nvPr>
            <p:ph type="body"/>
          </p:nvPr>
        </p:nvSpPr>
        <p:spPr>
          <a:xfrm>
            <a:off x="6231960" y="1604520"/>
            <a:ext cx="5354280" cy="397692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7" name="PlaceHolder 1"/>
          <p:cNvSpPr>
            <a:spLocks noGrp="1"/>
          </p:cNvSpPr>
          <p:nvPr>
            <p:ph type="title"/>
          </p:nvPr>
        </p:nvSpPr>
        <p:spPr>
          <a:xfrm>
            <a:off x="0" y="421920"/>
            <a:ext cx="12191400" cy="913680"/>
          </a:xfrm>
          <a:prstGeom prst="rect">
            <a:avLst/>
          </a:prstGeom>
        </p:spPr>
        <p:txBody>
          <a:bodyPr lIns="0" tIns="0" rIns="0" bIns="0" anchor="ctr"/>
          <a:lstStyle/>
          <a:p>
            <a:pPr algn="ctr"/>
            <a:endParaRPr lang="en-GB" sz="4400" b="0" strike="noStrike" spc="-1">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0" y="421920"/>
            <a:ext cx="12191400" cy="913680"/>
          </a:xfrm>
          <a:prstGeom prst="rect">
            <a:avLst/>
          </a:prstGeom>
        </p:spPr>
        <p:txBody>
          <a:bodyPr lIns="0" tIns="0" rIns="0" bIns="0" anchor="ctr"/>
          <a:lstStyle/>
          <a:p>
            <a:pPr algn="ctr"/>
            <a:endParaRPr lang="en-GB" sz="4400" b="0" strike="noStrike" spc="-1">
              <a:latin typeface="Arial"/>
            </a:endParaRPr>
          </a:p>
        </p:txBody>
      </p:sp>
      <p:sp>
        <p:nvSpPr>
          <p:cNvPr id="23"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4"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5" name="PlaceHolder 4"/>
          <p:cNvSpPr>
            <a:spLocks noGrp="1"/>
          </p:cNvSpPr>
          <p:nvPr>
            <p:ph type="body"/>
          </p:nvPr>
        </p:nvSpPr>
        <p:spPr>
          <a:xfrm>
            <a:off x="609480" y="3682080"/>
            <a:ext cx="10972080" cy="189684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308" name="PlaceHolder 1"/>
          <p:cNvSpPr>
            <a:spLocks noGrp="1"/>
          </p:cNvSpPr>
          <p:nvPr>
            <p:ph type="subTitle"/>
          </p:nvPr>
        </p:nvSpPr>
        <p:spPr>
          <a:xfrm>
            <a:off x="0" y="421920"/>
            <a:ext cx="12191400" cy="4236480"/>
          </a:xfrm>
          <a:prstGeom prst="rect">
            <a:avLst/>
          </a:prstGeom>
        </p:spPr>
        <p:txBody>
          <a:bodyPr lIns="0" tIns="0" rIns="0" bIns="0" anchor="ctr"/>
          <a:lstStyle/>
          <a:p>
            <a:pPr algn="ctr"/>
            <a:endParaRPr lang="en-GB" sz="3200" b="0" strike="noStrike" spc="-1">
              <a:latin typeface="Arial"/>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309" name="PlaceHolder 1"/>
          <p:cNvSpPr>
            <a:spLocks noGrp="1"/>
          </p:cNvSpPr>
          <p:nvPr>
            <p:ph type="title"/>
          </p:nvPr>
        </p:nvSpPr>
        <p:spPr>
          <a:xfrm>
            <a:off x="0" y="421920"/>
            <a:ext cx="12191400" cy="913680"/>
          </a:xfrm>
          <a:prstGeom prst="rect">
            <a:avLst/>
          </a:prstGeom>
        </p:spPr>
        <p:txBody>
          <a:bodyPr lIns="0" tIns="0" rIns="0" bIns="0" anchor="ctr"/>
          <a:lstStyle/>
          <a:p>
            <a:pPr algn="ctr"/>
            <a:endParaRPr lang="en-GB" sz="4400" b="0" strike="noStrike" spc="-1">
              <a:latin typeface="Arial"/>
            </a:endParaRPr>
          </a:p>
        </p:txBody>
      </p:sp>
      <p:sp>
        <p:nvSpPr>
          <p:cNvPr id="31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311" name="PlaceHolder 3"/>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12" name="PlaceHolder 4"/>
          <p:cNvSpPr>
            <a:spLocks noGrp="1"/>
          </p:cNvSpPr>
          <p:nvPr>
            <p:ph type="body"/>
          </p:nvPr>
        </p:nvSpPr>
        <p:spPr>
          <a:xfrm>
            <a:off x="6231960" y="1604520"/>
            <a:ext cx="5354280" cy="397692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313" name="PlaceHolder 1"/>
          <p:cNvSpPr>
            <a:spLocks noGrp="1"/>
          </p:cNvSpPr>
          <p:nvPr>
            <p:ph type="title"/>
          </p:nvPr>
        </p:nvSpPr>
        <p:spPr>
          <a:xfrm>
            <a:off x="0" y="421920"/>
            <a:ext cx="12191400" cy="913680"/>
          </a:xfrm>
          <a:prstGeom prst="rect">
            <a:avLst/>
          </a:prstGeom>
        </p:spPr>
        <p:txBody>
          <a:bodyPr lIns="0" tIns="0" rIns="0" bIns="0" anchor="ctr"/>
          <a:lstStyle/>
          <a:p>
            <a:pPr algn="ctr"/>
            <a:endParaRPr lang="en-GB" sz="4400" b="0" strike="noStrike" spc="-1">
              <a:latin typeface="Arial"/>
            </a:endParaRPr>
          </a:p>
        </p:txBody>
      </p:sp>
      <p:sp>
        <p:nvSpPr>
          <p:cNvPr id="314" name="PlaceHolder 2"/>
          <p:cNvSpPr>
            <a:spLocks noGrp="1"/>
          </p:cNvSpPr>
          <p:nvPr>
            <p:ph type="body"/>
          </p:nvPr>
        </p:nvSpPr>
        <p:spPr>
          <a:xfrm>
            <a:off x="609480" y="1604520"/>
            <a:ext cx="5354280" cy="3976920"/>
          </a:xfrm>
          <a:prstGeom prst="rect">
            <a:avLst/>
          </a:prstGeom>
        </p:spPr>
        <p:txBody>
          <a:bodyPr lIns="0" tIns="0" rIns="0" bIns="0">
            <a:normAutofit/>
          </a:bodyPr>
          <a:lstStyle/>
          <a:p>
            <a:endParaRPr lang="en-GB" sz="3200" b="0" strike="noStrike" spc="-1">
              <a:latin typeface="Arial"/>
            </a:endParaRPr>
          </a:p>
        </p:txBody>
      </p:sp>
      <p:sp>
        <p:nvSpPr>
          <p:cNvPr id="315"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316"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317" name="PlaceHolder 1"/>
          <p:cNvSpPr>
            <a:spLocks noGrp="1"/>
          </p:cNvSpPr>
          <p:nvPr>
            <p:ph type="title"/>
          </p:nvPr>
        </p:nvSpPr>
        <p:spPr>
          <a:xfrm>
            <a:off x="0" y="421920"/>
            <a:ext cx="12191400" cy="913680"/>
          </a:xfrm>
          <a:prstGeom prst="rect">
            <a:avLst/>
          </a:prstGeom>
        </p:spPr>
        <p:txBody>
          <a:bodyPr lIns="0" tIns="0" rIns="0" bIns="0" anchor="ctr"/>
          <a:lstStyle/>
          <a:p>
            <a:pPr algn="ctr"/>
            <a:endParaRPr lang="en-GB" sz="4400" b="0" strike="noStrike" spc="-1">
              <a:latin typeface="Arial"/>
            </a:endParaRPr>
          </a:p>
        </p:txBody>
      </p:sp>
      <p:sp>
        <p:nvSpPr>
          <p:cNvPr id="318"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319"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320" name="PlaceHolder 4"/>
          <p:cNvSpPr>
            <a:spLocks noGrp="1"/>
          </p:cNvSpPr>
          <p:nvPr>
            <p:ph type="body"/>
          </p:nvPr>
        </p:nvSpPr>
        <p:spPr>
          <a:xfrm>
            <a:off x="609480" y="3682080"/>
            <a:ext cx="10972080" cy="189684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21" name="PlaceHolder 1"/>
          <p:cNvSpPr>
            <a:spLocks noGrp="1"/>
          </p:cNvSpPr>
          <p:nvPr>
            <p:ph type="title"/>
          </p:nvPr>
        </p:nvSpPr>
        <p:spPr>
          <a:xfrm>
            <a:off x="0" y="421920"/>
            <a:ext cx="12191400" cy="913680"/>
          </a:xfrm>
          <a:prstGeom prst="rect">
            <a:avLst/>
          </a:prstGeom>
        </p:spPr>
        <p:txBody>
          <a:bodyPr lIns="0" tIns="0" rIns="0" bIns="0" anchor="ctr"/>
          <a:lstStyle/>
          <a:p>
            <a:pPr algn="ctr"/>
            <a:endParaRPr lang="en-GB" sz="4400" b="0" strike="noStrike" spc="-1">
              <a:latin typeface="Arial"/>
            </a:endParaRPr>
          </a:p>
        </p:txBody>
      </p:sp>
      <p:sp>
        <p:nvSpPr>
          <p:cNvPr id="322" name="PlaceHolder 2"/>
          <p:cNvSpPr>
            <a:spLocks noGrp="1"/>
          </p:cNvSpPr>
          <p:nvPr>
            <p:ph type="body"/>
          </p:nvPr>
        </p:nvSpPr>
        <p:spPr>
          <a:xfrm>
            <a:off x="609480" y="1604520"/>
            <a:ext cx="10972080" cy="1896840"/>
          </a:xfrm>
          <a:prstGeom prst="rect">
            <a:avLst/>
          </a:prstGeom>
        </p:spPr>
        <p:txBody>
          <a:bodyPr lIns="0" tIns="0" rIns="0" bIns="0">
            <a:normAutofit/>
          </a:bodyPr>
          <a:lstStyle/>
          <a:p>
            <a:endParaRPr lang="en-GB" sz="3200" b="0" strike="noStrike" spc="-1">
              <a:latin typeface="Arial"/>
            </a:endParaRPr>
          </a:p>
        </p:txBody>
      </p:sp>
      <p:sp>
        <p:nvSpPr>
          <p:cNvPr id="323" name="PlaceHolder 3"/>
          <p:cNvSpPr>
            <a:spLocks noGrp="1"/>
          </p:cNvSpPr>
          <p:nvPr>
            <p:ph type="body"/>
          </p:nvPr>
        </p:nvSpPr>
        <p:spPr>
          <a:xfrm>
            <a:off x="609480" y="3682080"/>
            <a:ext cx="10972080" cy="189684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24" name="PlaceHolder 1"/>
          <p:cNvSpPr>
            <a:spLocks noGrp="1"/>
          </p:cNvSpPr>
          <p:nvPr>
            <p:ph type="title"/>
          </p:nvPr>
        </p:nvSpPr>
        <p:spPr>
          <a:xfrm>
            <a:off x="0" y="421920"/>
            <a:ext cx="12191400" cy="913680"/>
          </a:xfrm>
          <a:prstGeom prst="rect">
            <a:avLst/>
          </a:prstGeom>
        </p:spPr>
        <p:txBody>
          <a:bodyPr lIns="0" tIns="0" rIns="0" bIns="0" anchor="ctr"/>
          <a:lstStyle/>
          <a:p>
            <a:pPr algn="ctr"/>
            <a:endParaRPr lang="en-GB" sz="4400" b="0" strike="noStrike" spc="-1">
              <a:latin typeface="Arial"/>
            </a:endParaRPr>
          </a:p>
        </p:txBody>
      </p:sp>
      <p:sp>
        <p:nvSpPr>
          <p:cNvPr id="325"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326"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327"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
        <p:nvSpPr>
          <p:cNvPr id="328" name="PlaceHolder 5"/>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29" name="PlaceHolder 1"/>
          <p:cNvSpPr>
            <a:spLocks noGrp="1"/>
          </p:cNvSpPr>
          <p:nvPr>
            <p:ph type="title"/>
          </p:nvPr>
        </p:nvSpPr>
        <p:spPr>
          <a:xfrm>
            <a:off x="0" y="421920"/>
            <a:ext cx="12191400" cy="913680"/>
          </a:xfrm>
          <a:prstGeom prst="rect">
            <a:avLst/>
          </a:prstGeom>
        </p:spPr>
        <p:txBody>
          <a:bodyPr lIns="0" tIns="0" rIns="0" bIns="0" anchor="ctr"/>
          <a:lstStyle/>
          <a:p>
            <a:pPr algn="ctr"/>
            <a:endParaRPr lang="en-GB" sz="4400" b="0" strike="noStrike" spc="-1">
              <a:latin typeface="Arial"/>
            </a:endParaRPr>
          </a:p>
        </p:txBody>
      </p:sp>
      <p:sp>
        <p:nvSpPr>
          <p:cNvPr id="330" name="PlaceHolder 2"/>
          <p:cNvSpPr>
            <a:spLocks noGrp="1"/>
          </p:cNvSpPr>
          <p:nvPr>
            <p:ph type="body"/>
          </p:nvPr>
        </p:nvSpPr>
        <p:spPr>
          <a:xfrm>
            <a:off x="609480" y="1604520"/>
            <a:ext cx="3532680" cy="1896840"/>
          </a:xfrm>
          <a:prstGeom prst="rect">
            <a:avLst/>
          </a:prstGeom>
        </p:spPr>
        <p:txBody>
          <a:bodyPr lIns="0" tIns="0" rIns="0" bIns="0">
            <a:normAutofit/>
          </a:bodyPr>
          <a:lstStyle/>
          <a:p>
            <a:endParaRPr lang="en-GB" sz="3200" b="0" strike="noStrike" spc="-1">
              <a:latin typeface="Arial"/>
            </a:endParaRPr>
          </a:p>
        </p:txBody>
      </p:sp>
      <p:sp>
        <p:nvSpPr>
          <p:cNvPr id="331" name="PlaceHolder 3"/>
          <p:cNvSpPr>
            <a:spLocks noGrp="1"/>
          </p:cNvSpPr>
          <p:nvPr>
            <p:ph type="body"/>
          </p:nvPr>
        </p:nvSpPr>
        <p:spPr>
          <a:xfrm>
            <a:off x="4319280" y="1604520"/>
            <a:ext cx="3532680" cy="1896840"/>
          </a:xfrm>
          <a:prstGeom prst="rect">
            <a:avLst/>
          </a:prstGeom>
        </p:spPr>
        <p:txBody>
          <a:bodyPr lIns="0" tIns="0" rIns="0" bIns="0">
            <a:normAutofit/>
          </a:bodyPr>
          <a:lstStyle/>
          <a:p>
            <a:endParaRPr lang="en-GB" sz="3200" b="0" strike="noStrike" spc="-1">
              <a:latin typeface="Arial"/>
            </a:endParaRPr>
          </a:p>
        </p:txBody>
      </p:sp>
      <p:sp>
        <p:nvSpPr>
          <p:cNvPr id="332" name="PlaceHolder 4"/>
          <p:cNvSpPr>
            <a:spLocks noGrp="1"/>
          </p:cNvSpPr>
          <p:nvPr>
            <p:ph type="body"/>
          </p:nvPr>
        </p:nvSpPr>
        <p:spPr>
          <a:xfrm>
            <a:off x="8028720" y="1604520"/>
            <a:ext cx="3532680" cy="1896840"/>
          </a:xfrm>
          <a:prstGeom prst="rect">
            <a:avLst/>
          </a:prstGeom>
        </p:spPr>
        <p:txBody>
          <a:bodyPr lIns="0" tIns="0" rIns="0" bIns="0">
            <a:normAutofit/>
          </a:bodyPr>
          <a:lstStyle/>
          <a:p>
            <a:endParaRPr lang="en-GB" sz="3200" b="0" strike="noStrike" spc="-1">
              <a:latin typeface="Arial"/>
            </a:endParaRPr>
          </a:p>
        </p:txBody>
      </p:sp>
      <p:sp>
        <p:nvSpPr>
          <p:cNvPr id="333" name="PlaceHolder 5"/>
          <p:cNvSpPr>
            <a:spLocks noGrp="1"/>
          </p:cNvSpPr>
          <p:nvPr>
            <p:ph type="body"/>
          </p:nvPr>
        </p:nvSpPr>
        <p:spPr>
          <a:xfrm>
            <a:off x="8028720" y="3682080"/>
            <a:ext cx="3532680" cy="1896840"/>
          </a:xfrm>
          <a:prstGeom prst="rect">
            <a:avLst/>
          </a:prstGeom>
        </p:spPr>
        <p:txBody>
          <a:bodyPr lIns="0" tIns="0" rIns="0" bIns="0">
            <a:normAutofit/>
          </a:bodyPr>
          <a:lstStyle/>
          <a:p>
            <a:endParaRPr lang="en-GB" sz="3200" b="0" strike="noStrike" spc="-1">
              <a:latin typeface="Arial"/>
            </a:endParaRPr>
          </a:p>
        </p:txBody>
      </p:sp>
      <p:sp>
        <p:nvSpPr>
          <p:cNvPr id="334" name="PlaceHolder 6"/>
          <p:cNvSpPr>
            <a:spLocks noGrp="1"/>
          </p:cNvSpPr>
          <p:nvPr>
            <p:ph type="body"/>
          </p:nvPr>
        </p:nvSpPr>
        <p:spPr>
          <a:xfrm>
            <a:off x="4319280" y="3682080"/>
            <a:ext cx="3532680" cy="1896840"/>
          </a:xfrm>
          <a:prstGeom prst="rect">
            <a:avLst/>
          </a:prstGeom>
        </p:spPr>
        <p:txBody>
          <a:bodyPr lIns="0" tIns="0" rIns="0" bIns="0">
            <a:normAutofit/>
          </a:bodyPr>
          <a:lstStyle/>
          <a:p>
            <a:endParaRPr lang="en-GB" sz="3200" b="0" strike="noStrike" spc="-1">
              <a:latin typeface="Arial"/>
            </a:endParaRPr>
          </a:p>
        </p:txBody>
      </p:sp>
      <p:sp>
        <p:nvSpPr>
          <p:cNvPr id="335" name="PlaceHolder 7"/>
          <p:cNvSpPr>
            <a:spLocks noGrp="1"/>
          </p:cNvSpPr>
          <p:nvPr>
            <p:ph type="body"/>
          </p:nvPr>
        </p:nvSpPr>
        <p:spPr>
          <a:xfrm>
            <a:off x="609480" y="3682080"/>
            <a:ext cx="3532680" cy="189684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6.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5.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4.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6" Type="http://schemas.openxmlformats.org/officeDocument/2006/relationships/image" Target="../media/image6.pn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5.pn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4.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6" Type="http://schemas.openxmlformats.org/officeDocument/2006/relationships/image" Target="../media/image6.png"/><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image" Target="../media/image5.png"/><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4.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6" Type="http://schemas.openxmlformats.org/officeDocument/2006/relationships/image" Target="../media/image6.png"/><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image" Target="../media/image5.png"/><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4.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6" Type="http://schemas.openxmlformats.org/officeDocument/2006/relationships/image" Target="../media/image6.png"/><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image" Target="../media/image5.png"/><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image" Target="../media/image4.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7.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6" Type="http://schemas.openxmlformats.org/officeDocument/2006/relationships/image" Target="../media/image6.png"/><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image" Target="../media/image5.png"/><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image" Target="../media/image4.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theme" Target="../theme/theme8.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6" Type="http://schemas.openxmlformats.org/officeDocument/2006/relationships/image" Target="../media/image6.png"/><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5" Type="http://schemas.openxmlformats.org/officeDocument/2006/relationships/image" Target="../media/image5.png"/><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image" Target="../media/image4.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 name="Picture 5"/>
          <p:cNvPicPr/>
          <p:nvPr/>
        </p:nvPicPr>
        <p:blipFill>
          <a:blip r:embed="rId14"/>
          <a:stretch/>
        </p:blipFill>
        <p:spPr>
          <a:xfrm>
            <a:off x="9100080" y="221760"/>
            <a:ext cx="2302200" cy="770040"/>
          </a:xfrm>
          <a:prstGeom prst="rect">
            <a:avLst/>
          </a:prstGeom>
          <a:ln w="12600">
            <a:noFill/>
          </a:ln>
        </p:spPr>
      </p:pic>
      <p:pic>
        <p:nvPicPr>
          <p:cNvPr id="6" name="Picture 6"/>
          <p:cNvPicPr/>
          <p:nvPr/>
        </p:nvPicPr>
        <p:blipFill>
          <a:blip r:embed="rId15"/>
          <a:stretch/>
        </p:blipFill>
        <p:spPr>
          <a:xfrm>
            <a:off x="1862280" y="3071160"/>
            <a:ext cx="8447400" cy="3428280"/>
          </a:xfrm>
          <a:prstGeom prst="rect">
            <a:avLst/>
          </a:prstGeom>
          <a:ln w="12600">
            <a:noFill/>
          </a:ln>
        </p:spPr>
      </p:pic>
      <p:pic>
        <p:nvPicPr>
          <p:cNvPr id="2" name="Picture 3"/>
          <p:cNvPicPr/>
          <p:nvPr/>
        </p:nvPicPr>
        <p:blipFill>
          <a:blip r:embed="rId16"/>
          <a:stretch/>
        </p:blipFill>
        <p:spPr>
          <a:xfrm>
            <a:off x="714960" y="298080"/>
            <a:ext cx="1474200" cy="770040"/>
          </a:xfrm>
          <a:prstGeom prst="rect">
            <a:avLst/>
          </a:prstGeom>
          <a:ln w="12600">
            <a:noFill/>
          </a:ln>
        </p:spPr>
      </p:pic>
      <p:sp>
        <p:nvSpPr>
          <p:cNvPr id="3" name="PlaceHolder 1"/>
          <p:cNvSpPr>
            <a:spLocks noGrp="1"/>
          </p:cNvSpPr>
          <p:nvPr>
            <p:ph type="title"/>
          </p:nvPr>
        </p:nvSpPr>
        <p:spPr>
          <a:xfrm>
            <a:off x="0" y="421920"/>
            <a:ext cx="12191400" cy="913680"/>
          </a:xfrm>
          <a:prstGeom prst="rect">
            <a:avLst/>
          </a:prstGeom>
        </p:spPr>
        <p:txBody>
          <a:bodyPr lIns="0" tIns="0" rIns="0" bIns="0" anchor="ctr"/>
          <a:lstStyle/>
          <a:p>
            <a:pPr algn="ctr"/>
            <a:r>
              <a:rPr lang="en-GB" sz="4400" b="0" strike="noStrike" spc="-1">
                <a:latin typeface="Arial"/>
              </a:rPr>
              <a:t>Click to edit the title text format</a:t>
            </a:r>
          </a:p>
        </p:txBody>
      </p:sp>
      <p:sp>
        <p:nvSpPr>
          <p:cNvPr id="4" name="PlaceHolder 2"/>
          <p:cNvSpPr>
            <a:spLocks noGrp="1"/>
          </p:cNvSpPr>
          <p:nvPr>
            <p:ph type="body"/>
          </p:nvPr>
        </p:nvSpPr>
        <p:spPr>
          <a:xfrm>
            <a:off x="609480" y="1604520"/>
            <a:ext cx="10972080" cy="397692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 name="Line 1"/>
          <p:cNvSpPr/>
          <p:nvPr/>
        </p:nvSpPr>
        <p:spPr>
          <a:xfrm>
            <a:off x="638280" y="6045840"/>
            <a:ext cx="10831680" cy="360"/>
          </a:xfrm>
          <a:prstGeom prst="line">
            <a:avLst/>
          </a:prstGeom>
          <a:ln w="6480">
            <a:solidFill>
              <a:srgbClr val="009FDF"/>
            </a:solidFill>
            <a:miter/>
          </a:ln>
        </p:spPr>
        <p:style>
          <a:lnRef idx="0">
            <a:scrgbClr r="0" g="0" b="0"/>
          </a:lnRef>
          <a:fillRef idx="0">
            <a:scrgbClr r="0" g="0" b="0"/>
          </a:fillRef>
          <a:effectRef idx="0">
            <a:scrgbClr r="0" g="0" b="0"/>
          </a:effectRef>
          <a:fontRef idx="minor"/>
        </p:style>
      </p:sp>
      <p:pic>
        <p:nvPicPr>
          <p:cNvPr id="42" name="Picture 7"/>
          <p:cNvPicPr/>
          <p:nvPr/>
        </p:nvPicPr>
        <p:blipFill>
          <a:blip r:embed="rId14"/>
          <a:stretch/>
        </p:blipFill>
        <p:spPr>
          <a:xfrm>
            <a:off x="10098720" y="6217560"/>
            <a:ext cx="1370880" cy="458280"/>
          </a:xfrm>
          <a:prstGeom prst="rect">
            <a:avLst/>
          </a:prstGeom>
          <a:ln w="12600">
            <a:noFill/>
          </a:ln>
        </p:spPr>
      </p:pic>
      <p:pic>
        <p:nvPicPr>
          <p:cNvPr id="43" name="Picture 3"/>
          <p:cNvPicPr/>
          <p:nvPr/>
        </p:nvPicPr>
        <p:blipFill>
          <a:blip r:embed="rId15"/>
          <a:stretch/>
        </p:blipFill>
        <p:spPr>
          <a:xfrm>
            <a:off x="641880" y="6176520"/>
            <a:ext cx="1029600" cy="541800"/>
          </a:xfrm>
          <a:prstGeom prst="rect">
            <a:avLst/>
          </a:prstGeom>
          <a:ln w="12600">
            <a:noFill/>
          </a:ln>
        </p:spPr>
      </p:pic>
      <p:pic>
        <p:nvPicPr>
          <p:cNvPr id="44" name="Picture 4"/>
          <p:cNvPicPr/>
          <p:nvPr/>
        </p:nvPicPr>
        <p:blipFill>
          <a:blip r:embed="rId16"/>
          <a:stretch/>
        </p:blipFill>
        <p:spPr>
          <a:xfrm>
            <a:off x="1746360" y="6136920"/>
            <a:ext cx="697680" cy="659520"/>
          </a:xfrm>
          <a:prstGeom prst="rect">
            <a:avLst/>
          </a:prstGeom>
          <a:ln w="12600">
            <a:noFill/>
          </a:ln>
        </p:spPr>
      </p:pic>
      <p:sp>
        <p:nvSpPr>
          <p:cNvPr id="45" name="PlaceHolder 2"/>
          <p:cNvSpPr>
            <a:spLocks noGrp="1"/>
          </p:cNvSpPr>
          <p:nvPr>
            <p:ph type="title"/>
          </p:nvPr>
        </p:nvSpPr>
        <p:spPr>
          <a:xfrm>
            <a:off x="0" y="421920"/>
            <a:ext cx="12191400" cy="913680"/>
          </a:xfrm>
          <a:prstGeom prst="rect">
            <a:avLst/>
          </a:prstGeom>
        </p:spPr>
        <p:txBody>
          <a:bodyPr lIns="0" tIns="0" rIns="0" bIns="0" anchor="ctr"/>
          <a:lstStyle/>
          <a:p>
            <a:pPr algn="ctr"/>
            <a:r>
              <a:rPr lang="en-GB" sz="4400" b="0" strike="noStrike" spc="-1">
                <a:latin typeface="Arial"/>
              </a:rPr>
              <a:t>Click to edit the title text format</a:t>
            </a:r>
          </a:p>
        </p:txBody>
      </p:sp>
      <p:sp>
        <p:nvSpPr>
          <p:cNvPr id="46" name="PlaceHolder 3"/>
          <p:cNvSpPr>
            <a:spLocks noGrp="1"/>
          </p:cNvSpPr>
          <p:nvPr>
            <p:ph type="body"/>
          </p:nvPr>
        </p:nvSpPr>
        <p:spPr>
          <a:xfrm>
            <a:off x="609480" y="1604520"/>
            <a:ext cx="10972080" cy="397692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 name="Line 1"/>
          <p:cNvSpPr/>
          <p:nvPr/>
        </p:nvSpPr>
        <p:spPr>
          <a:xfrm>
            <a:off x="638280" y="6045840"/>
            <a:ext cx="10831680" cy="360"/>
          </a:xfrm>
          <a:prstGeom prst="line">
            <a:avLst/>
          </a:prstGeom>
          <a:ln w="6480">
            <a:solidFill>
              <a:srgbClr val="009FDF"/>
            </a:solidFill>
            <a:miter/>
          </a:ln>
        </p:spPr>
        <p:style>
          <a:lnRef idx="0">
            <a:scrgbClr r="0" g="0" b="0"/>
          </a:lnRef>
          <a:fillRef idx="0">
            <a:scrgbClr r="0" g="0" b="0"/>
          </a:fillRef>
          <a:effectRef idx="0">
            <a:scrgbClr r="0" g="0" b="0"/>
          </a:effectRef>
          <a:fontRef idx="minor"/>
        </p:style>
      </p:sp>
      <p:pic>
        <p:nvPicPr>
          <p:cNvPr id="84" name="Picture 7"/>
          <p:cNvPicPr/>
          <p:nvPr/>
        </p:nvPicPr>
        <p:blipFill>
          <a:blip r:embed="rId14"/>
          <a:stretch/>
        </p:blipFill>
        <p:spPr>
          <a:xfrm>
            <a:off x="10098720" y="6217560"/>
            <a:ext cx="1370880" cy="458280"/>
          </a:xfrm>
          <a:prstGeom prst="rect">
            <a:avLst/>
          </a:prstGeom>
          <a:ln w="12600">
            <a:noFill/>
          </a:ln>
        </p:spPr>
      </p:pic>
      <p:sp>
        <p:nvSpPr>
          <p:cNvPr id="85" name="Line 2"/>
          <p:cNvSpPr/>
          <p:nvPr/>
        </p:nvSpPr>
        <p:spPr>
          <a:xfrm>
            <a:off x="657720" y="6045840"/>
            <a:ext cx="10827720" cy="360"/>
          </a:xfrm>
          <a:prstGeom prst="line">
            <a:avLst/>
          </a:prstGeom>
          <a:ln w="6480">
            <a:solidFill>
              <a:srgbClr val="009FDF"/>
            </a:solidFill>
            <a:miter/>
          </a:ln>
        </p:spPr>
        <p:style>
          <a:lnRef idx="0">
            <a:scrgbClr r="0" g="0" b="0"/>
          </a:lnRef>
          <a:fillRef idx="0">
            <a:scrgbClr r="0" g="0" b="0"/>
          </a:fillRef>
          <a:effectRef idx="0">
            <a:scrgbClr r="0" g="0" b="0"/>
          </a:effectRef>
          <a:fontRef idx="minor"/>
        </p:style>
      </p:sp>
      <p:pic>
        <p:nvPicPr>
          <p:cNvPr id="86" name="Picture 2"/>
          <p:cNvPicPr/>
          <p:nvPr/>
        </p:nvPicPr>
        <p:blipFill>
          <a:blip r:embed="rId15"/>
          <a:stretch/>
        </p:blipFill>
        <p:spPr>
          <a:xfrm>
            <a:off x="658080" y="6165000"/>
            <a:ext cx="1029600" cy="541800"/>
          </a:xfrm>
          <a:prstGeom prst="rect">
            <a:avLst/>
          </a:prstGeom>
          <a:ln w="12600">
            <a:noFill/>
          </a:ln>
        </p:spPr>
      </p:pic>
      <p:pic>
        <p:nvPicPr>
          <p:cNvPr id="87" name="Picture 4"/>
          <p:cNvPicPr/>
          <p:nvPr/>
        </p:nvPicPr>
        <p:blipFill>
          <a:blip r:embed="rId16"/>
          <a:stretch/>
        </p:blipFill>
        <p:spPr>
          <a:xfrm>
            <a:off x="1746360" y="6136920"/>
            <a:ext cx="697680" cy="659520"/>
          </a:xfrm>
          <a:prstGeom prst="rect">
            <a:avLst/>
          </a:prstGeom>
          <a:ln w="12600">
            <a:noFill/>
          </a:ln>
        </p:spPr>
      </p:pic>
      <p:sp>
        <p:nvSpPr>
          <p:cNvPr id="88" name="PlaceHolder 3"/>
          <p:cNvSpPr>
            <a:spLocks noGrp="1"/>
          </p:cNvSpPr>
          <p:nvPr>
            <p:ph type="title"/>
          </p:nvPr>
        </p:nvSpPr>
        <p:spPr>
          <a:xfrm>
            <a:off x="0" y="421920"/>
            <a:ext cx="12191400" cy="913680"/>
          </a:xfrm>
          <a:prstGeom prst="rect">
            <a:avLst/>
          </a:prstGeom>
        </p:spPr>
        <p:txBody>
          <a:bodyPr lIns="0" tIns="0" rIns="0" bIns="0" anchor="ctr"/>
          <a:lstStyle/>
          <a:p>
            <a:pPr algn="ctr"/>
            <a:r>
              <a:rPr lang="en-GB" sz="4400" b="0" strike="noStrike" spc="-1">
                <a:latin typeface="Arial"/>
              </a:rPr>
              <a:t>Click to edit the title text format</a:t>
            </a:r>
          </a:p>
        </p:txBody>
      </p:sp>
      <p:sp>
        <p:nvSpPr>
          <p:cNvPr id="89" name="PlaceHolder 4"/>
          <p:cNvSpPr>
            <a:spLocks noGrp="1"/>
          </p:cNvSpPr>
          <p:nvPr>
            <p:ph type="body"/>
          </p:nvPr>
        </p:nvSpPr>
        <p:spPr>
          <a:xfrm>
            <a:off x="609480" y="1604520"/>
            <a:ext cx="10972080" cy="397692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6" name="Line 1"/>
          <p:cNvSpPr/>
          <p:nvPr/>
        </p:nvSpPr>
        <p:spPr>
          <a:xfrm>
            <a:off x="638280" y="6045840"/>
            <a:ext cx="10831680" cy="360"/>
          </a:xfrm>
          <a:prstGeom prst="line">
            <a:avLst/>
          </a:prstGeom>
          <a:ln w="6480">
            <a:solidFill>
              <a:srgbClr val="009FDF"/>
            </a:solidFill>
            <a:miter/>
          </a:ln>
        </p:spPr>
        <p:style>
          <a:lnRef idx="0">
            <a:scrgbClr r="0" g="0" b="0"/>
          </a:lnRef>
          <a:fillRef idx="0">
            <a:scrgbClr r="0" g="0" b="0"/>
          </a:fillRef>
          <a:effectRef idx="0">
            <a:scrgbClr r="0" g="0" b="0"/>
          </a:effectRef>
          <a:fontRef idx="minor"/>
        </p:style>
      </p:sp>
      <p:pic>
        <p:nvPicPr>
          <p:cNvPr id="127" name="Picture 7"/>
          <p:cNvPicPr/>
          <p:nvPr/>
        </p:nvPicPr>
        <p:blipFill>
          <a:blip r:embed="rId14"/>
          <a:stretch/>
        </p:blipFill>
        <p:spPr>
          <a:xfrm>
            <a:off x="10098720" y="6217560"/>
            <a:ext cx="1370880" cy="458280"/>
          </a:xfrm>
          <a:prstGeom prst="rect">
            <a:avLst/>
          </a:prstGeom>
          <a:ln w="12600">
            <a:noFill/>
          </a:ln>
        </p:spPr>
      </p:pic>
      <p:pic>
        <p:nvPicPr>
          <p:cNvPr id="128" name="Picture 6"/>
          <p:cNvPicPr/>
          <p:nvPr/>
        </p:nvPicPr>
        <p:blipFill>
          <a:blip r:embed="rId15"/>
          <a:stretch/>
        </p:blipFill>
        <p:spPr>
          <a:xfrm>
            <a:off x="635760" y="6186600"/>
            <a:ext cx="1029600" cy="541800"/>
          </a:xfrm>
          <a:prstGeom prst="rect">
            <a:avLst/>
          </a:prstGeom>
          <a:ln w="12600">
            <a:noFill/>
          </a:ln>
        </p:spPr>
      </p:pic>
      <p:pic>
        <p:nvPicPr>
          <p:cNvPr id="129" name="Picture 5"/>
          <p:cNvPicPr/>
          <p:nvPr/>
        </p:nvPicPr>
        <p:blipFill>
          <a:blip r:embed="rId16"/>
          <a:stretch/>
        </p:blipFill>
        <p:spPr>
          <a:xfrm>
            <a:off x="1746360" y="6136920"/>
            <a:ext cx="697680" cy="659520"/>
          </a:xfrm>
          <a:prstGeom prst="rect">
            <a:avLst/>
          </a:prstGeom>
          <a:ln w="12600">
            <a:noFill/>
          </a:ln>
        </p:spPr>
      </p:pic>
      <p:sp>
        <p:nvSpPr>
          <p:cNvPr id="130" name="PlaceHolder 2"/>
          <p:cNvSpPr>
            <a:spLocks noGrp="1"/>
          </p:cNvSpPr>
          <p:nvPr>
            <p:ph type="title"/>
          </p:nvPr>
        </p:nvSpPr>
        <p:spPr>
          <a:xfrm>
            <a:off x="0" y="421920"/>
            <a:ext cx="12191400" cy="913680"/>
          </a:xfrm>
          <a:prstGeom prst="rect">
            <a:avLst/>
          </a:prstGeom>
        </p:spPr>
        <p:txBody>
          <a:bodyPr lIns="0" tIns="0" rIns="0" bIns="0" anchor="ctr"/>
          <a:lstStyle/>
          <a:p>
            <a:pPr algn="ctr"/>
            <a:r>
              <a:rPr lang="en-GB" sz="4400" b="0" strike="noStrike" spc="-1">
                <a:latin typeface="Arial"/>
              </a:rPr>
              <a:t>Click to edit the title text format</a:t>
            </a:r>
          </a:p>
        </p:txBody>
      </p:sp>
      <p:sp>
        <p:nvSpPr>
          <p:cNvPr id="131" name="PlaceHolder 3"/>
          <p:cNvSpPr>
            <a:spLocks noGrp="1"/>
          </p:cNvSpPr>
          <p:nvPr>
            <p:ph type="body"/>
          </p:nvPr>
        </p:nvSpPr>
        <p:spPr>
          <a:xfrm>
            <a:off x="609480" y="1604520"/>
            <a:ext cx="10972080" cy="397692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8" name="Line 1"/>
          <p:cNvSpPr/>
          <p:nvPr/>
        </p:nvSpPr>
        <p:spPr>
          <a:xfrm>
            <a:off x="638280" y="6045840"/>
            <a:ext cx="10831680" cy="360"/>
          </a:xfrm>
          <a:prstGeom prst="line">
            <a:avLst/>
          </a:prstGeom>
          <a:ln w="6480">
            <a:solidFill>
              <a:srgbClr val="009FDF"/>
            </a:solidFill>
            <a:miter/>
          </a:ln>
        </p:spPr>
        <p:style>
          <a:lnRef idx="0">
            <a:scrgbClr r="0" g="0" b="0"/>
          </a:lnRef>
          <a:fillRef idx="0">
            <a:scrgbClr r="0" g="0" b="0"/>
          </a:fillRef>
          <a:effectRef idx="0">
            <a:scrgbClr r="0" g="0" b="0"/>
          </a:effectRef>
          <a:fontRef idx="minor"/>
        </p:style>
      </p:sp>
      <p:pic>
        <p:nvPicPr>
          <p:cNvPr id="169" name="Picture 7"/>
          <p:cNvPicPr/>
          <p:nvPr/>
        </p:nvPicPr>
        <p:blipFill>
          <a:blip r:embed="rId14"/>
          <a:stretch/>
        </p:blipFill>
        <p:spPr>
          <a:xfrm>
            <a:off x="10098720" y="6217560"/>
            <a:ext cx="1370880" cy="458280"/>
          </a:xfrm>
          <a:prstGeom prst="rect">
            <a:avLst/>
          </a:prstGeom>
          <a:ln w="12600">
            <a:noFill/>
          </a:ln>
        </p:spPr>
      </p:pic>
      <p:pic>
        <p:nvPicPr>
          <p:cNvPr id="170" name="Picture 1"/>
          <p:cNvPicPr/>
          <p:nvPr/>
        </p:nvPicPr>
        <p:blipFill>
          <a:blip r:embed="rId15"/>
          <a:stretch/>
        </p:blipFill>
        <p:spPr>
          <a:xfrm>
            <a:off x="694800" y="6174000"/>
            <a:ext cx="1029600" cy="541800"/>
          </a:xfrm>
          <a:prstGeom prst="rect">
            <a:avLst/>
          </a:prstGeom>
          <a:ln w="12600">
            <a:noFill/>
          </a:ln>
        </p:spPr>
      </p:pic>
      <p:pic>
        <p:nvPicPr>
          <p:cNvPr id="171" name="Picture 4"/>
          <p:cNvPicPr/>
          <p:nvPr/>
        </p:nvPicPr>
        <p:blipFill>
          <a:blip r:embed="rId16"/>
          <a:stretch/>
        </p:blipFill>
        <p:spPr>
          <a:xfrm>
            <a:off x="1746360" y="6136920"/>
            <a:ext cx="697680" cy="659520"/>
          </a:xfrm>
          <a:prstGeom prst="rect">
            <a:avLst/>
          </a:prstGeom>
          <a:ln w="12600">
            <a:noFill/>
          </a:ln>
        </p:spPr>
      </p:pic>
      <p:sp>
        <p:nvSpPr>
          <p:cNvPr id="172" name="PlaceHolder 2"/>
          <p:cNvSpPr>
            <a:spLocks noGrp="1"/>
          </p:cNvSpPr>
          <p:nvPr>
            <p:ph type="title"/>
          </p:nvPr>
        </p:nvSpPr>
        <p:spPr>
          <a:xfrm>
            <a:off x="0" y="421920"/>
            <a:ext cx="12191400" cy="913680"/>
          </a:xfrm>
          <a:prstGeom prst="rect">
            <a:avLst/>
          </a:prstGeom>
        </p:spPr>
        <p:txBody>
          <a:bodyPr lIns="0" tIns="0" rIns="0" bIns="0" anchor="ctr"/>
          <a:lstStyle/>
          <a:p>
            <a:pPr algn="ctr"/>
            <a:r>
              <a:rPr lang="en-GB" sz="4400" b="0" strike="noStrike" spc="-1">
                <a:latin typeface="Arial"/>
              </a:rPr>
              <a:t>Click to edit the title text format</a:t>
            </a:r>
          </a:p>
        </p:txBody>
      </p:sp>
      <p:sp>
        <p:nvSpPr>
          <p:cNvPr id="173" name="PlaceHolder 3"/>
          <p:cNvSpPr>
            <a:spLocks noGrp="1"/>
          </p:cNvSpPr>
          <p:nvPr>
            <p:ph type="body"/>
          </p:nvPr>
        </p:nvSpPr>
        <p:spPr>
          <a:xfrm>
            <a:off x="609480" y="1604520"/>
            <a:ext cx="10972080" cy="397692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0" name="Line 1"/>
          <p:cNvSpPr/>
          <p:nvPr/>
        </p:nvSpPr>
        <p:spPr>
          <a:xfrm>
            <a:off x="638280" y="6045840"/>
            <a:ext cx="10831680" cy="360"/>
          </a:xfrm>
          <a:prstGeom prst="line">
            <a:avLst/>
          </a:prstGeom>
          <a:ln w="6480">
            <a:solidFill>
              <a:srgbClr val="009FDF"/>
            </a:solidFill>
            <a:miter/>
          </a:ln>
        </p:spPr>
        <p:style>
          <a:lnRef idx="0">
            <a:scrgbClr r="0" g="0" b="0"/>
          </a:lnRef>
          <a:fillRef idx="0">
            <a:scrgbClr r="0" g="0" b="0"/>
          </a:fillRef>
          <a:effectRef idx="0">
            <a:scrgbClr r="0" g="0" b="0"/>
          </a:effectRef>
          <a:fontRef idx="minor"/>
        </p:style>
      </p:sp>
      <p:pic>
        <p:nvPicPr>
          <p:cNvPr id="211" name="Picture 7"/>
          <p:cNvPicPr/>
          <p:nvPr/>
        </p:nvPicPr>
        <p:blipFill>
          <a:blip r:embed="rId14"/>
          <a:stretch/>
        </p:blipFill>
        <p:spPr>
          <a:xfrm>
            <a:off x="10098720" y="6217560"/>
            <a:ext cx="1370880" cy="458280"/>
          </a:xfrm>
          <a:prstGeom prst="rect">
            <a:avLst/>
          </a:prstGeom>
          <a:ln w="12600">
            <a:noFill/>
          </a:ln>
        </p:spPr>
      </p:pic>
      <p:pic>
        <p:nvPicPr>
          <p:cNvPr id="212" name="Picture 1"/>
          <p:cNvPicPr/>
          <p:nvPr/>
        </p:nvPicPr>
        <p:blipFill>
          <a:blip r:embed="rId15"/>
          <a:stretch/>
        </p:blipFill>
        <p:spPr>
          <a:xfrm>
            <a:off x="646920" y="6136200"/>
            <a:ext cx="1029600" cy="541800"/>
          </a:xfrm>
          <a:prstGeom prst="rect">
            <a:avLst/>
          </a:prstGeom>
          <a:ln w="12600">
            <a:noFill/>
          </a:ln>
        </p:spPr>
      </p:pic>
      <p:pic>
        <p:nvPicPr>
          <p:cNvPr id="213" name="Picture 5"/>
          <p:cNvPicPr/>
          <p:nvPr/>
        </p:nvPicPr>
        <p:blipFill>
          <a:blip r:embed="rId16"/>
          <a:stretch/>
        </p:blipFill>
        <p:spPr>
          <a:xfrm>
            <a:off x="1746360" y="6136920"/>
            <a:ext cx="697680" cy="659520"/>
          </a:xfrm>
          <a:prstGeom prst="rect">
            <a:avLst/>
          </a:prstGeom>
          <a:ln w="12600">
            <a:noFill/>
          </a:ln>
        </p:spPr>
      </p:pic>
      <p:sp>
        <p:nvSpPr>
          <p:cNvPr id="214" name="PlaceHolder 2"/>
          <p:cNvSpPr>
            <a:spLocks noGrp="1"/>
          </p:cNvSpPr>
          <p:nvPr>
            <p:ph type="title"/>
          </p:nvPr>
        </p:nvSpPr>
        <p:spPr>
          <a:xfrm>
            <a:off x="0" y="421920"/>
            <a:ext cx="12191400" cy="913680"/>
          </a:xfrm>
          <a:prstGeom prst="rect">
            <a:avLst/>
          </a:prstGeom>
        </p:spPr>
        <p:txBody>
          <a:bodyPr lIns="0" tIns="0" rIns="0" bIns="0" anchor="ctr"/>
          <a:lstStyle/>
          <a:p>
            <a:pPr algn="ctr"/>
            <a:r>
              <a:rPr lang="en-GB" sz="4400" b="0" strike="noStrike" spc="-1">
                <a:latin typeface="Arial"/>
              </a:rPr>
              <a:t>Click to edit the title text format</a:t>
            </a:r>
          </a:p>
        </p:txBody>
      </p:sp>
      <p:sp>
        <p:nvSpPr>
          <p:cNvPr id="215" name="PlaceHolder 3"/>
          <p:cNvSpPr>
            <a:spLocks noGrp="1"/>
          </p:cNvSpPr>
          <p:nvPr>
            <p:ph type="body"/>
          </p:nvPr>
        </p:nvSpPr>
        <p:spPr>
          <a:xfrm>
            <a:off x="609480" y="1604520"/>
            <a:ext cx="10972080" cy="397692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2" name="Line 1"/>
          <p:cNvSpPr/>
          <p:nvPr/>
        </p:nvSpPr>
        <p:spPr>
          <a:xfrm>
            <a:off x="638280" y="6045840"/>
            <a:ext cx="10831680" cy="360"/>
          </a:xfrm>
          <a:prstGeom prst="line">
            <a:avLst/>
          </a:prstGeom>
          <a:ln w="6480">
            <a:solidFill>
              <a:srgbClr val="009FDF"/>
            </a:solidFill>
            <a:miter/>
          </a:ln>
        </p:spPr>
        <p:style>
          <a:lnRef idx="0">
            <a:scrgbClr r="0" g="0" b="0"/>
          </a:lnRef>
          <a:fillRef idx="0">
            <a:scrgbClr r="0" g="0" b="0"/>
          </a:fillRef>
          <a:effectRef idx="0">
            <a:scrgbClr r="0" g="0" b="0"/>
          </a:effectRef>
          <a:fontRef idx="minor"/>
        </p:style>
      </p:sp>
      <p:pic>
        <p:nvPicPr>
          <p:cNvPr id="253" name="Picture 7"/>
          <p:cNvPicPr/>
          <p:nvPr/>
        </p:nvPicPr>
        <p:blipFill>
          <a:blip r:embed="rId14"/>
          <a:stretch/>
        </p:blipFill>
        <p:spPr>
          <a:xfrm>
            <a:off x="10098720" y="6217560"/>
            <a:ext cx="1370880" cy="458280"/>
          </a:xfrm>
          <a:prstGeom prst="rect">
            <a:avLst/>
          </a:prstGeom>
          <a:ln w="12600">
            <a:noFill/>
          </a:ln>
        </p:spPr>
      </p:pic>
      <p:pic>
        <p:nvPicPr>
          <p:cNvPr id="254" name="Picture 6"/>
          <p:cNvPicPr/>
          <p:nvPr/>
        </p:nvPicPr>
        <p:blipFill>
          <a:blip r:embed="rId15"/>
          <a:stretch/>
        </p:blipFill>
        <p:spPr>
          <a:xfrm>
            <a:off x="635760" y="6186600"/>
            <a:ext cx="1029600" cy="541800"/>
          </a:xfrm>
          <a:prstGeom prst="rect">
            <a:avLst/>
          </a:prstGeom>
          <a:ln w="12600">
            <a:noFill/>
          </a:ln>
        </p:spPr>
      </p:pic>
      <p:pic>
        <p:nvPicPr>
          <p:cNvPr id="255" name="Picture 7"/>
          <p:cNvPicPr/>
          <p:nvPr/>
        </p:nvPicPr>
        <p:blipFill>
          <a:blip r:embed="rId16"/>
          <a:stretch/>
        </p:blipFill>
        <p:spPr>
          <a:xfrm>
            <a:off x="1746360" y="6136920"/>
            <a:ext cx="697680" cy="659520"/>
          </a:xfrm>
          <a:prstGeom prst="rect">
            <a:avLst/>
          </a:prstGeom>
          <a:ln w="12600">
            <a:noFill/>
          </a:ln>
        </p:spPr>
      </p:pic>
      <p:sp>
        <p:nvSpPr>
          <p:cNvPr id="256" name="PlaceHolder 2"/>
          <p:cNvSpPr>
            <a:spLocks noGrp="1"/>
          </p:cNvSpPr>
          <p:nvPr>
            <p:ph type="title"/>
          </p:nvPr>
        </p:nvSpPr>
        <p:spPr>
          <a:xfrm>
            <a:off x="0" y="421920"/>
            <a:ext cx="12191400" cy="913680"/>
          </a:xfrm>
          <a:prstGeom prst="rect">
            <a:avLst/>
          </a:prstGeom>
        </p:spPr>
        <p:txBody>
          <a:bodyPr lIns="0" tIns="0" rIns="0" bIns="0" anchor="ctr"/>
          <a:lstStyle/>
          <a:p>
            <a:pPr algn="ctr"/>
            <a:r>
              <a:rPr lang="en-GB" sz="4400" b="0" strike="noStrike" spc="-1">
                <a:latin typeface="Arial"/>
              </a:rPr>
              <a:t>Click to edit the title text format</a:t>
            </a:r>
          </a:p>
        </p:txBody>
      </p:sp>
      <p:sp>
        <p:nvSpPr>
          <p:cNvPr id="257" name="PlaceHolder 3"/>
          <p:cNvSpPr>
            <a:spLocks noGrp="1"/>
          </p:cNvSpPr>
          <p:nvPr>
            <p:ph type="body"/>
          </p:nvPr>
        </p:nvSpPr>
        <p:spPr>
          <a:xfrm>
            <a:off x="609480" y="1604520"/>
            <a:ext cx="10972080" cy="397692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4" name="Line 1"/>
          <p:cNvSpPr/>
          <p:nvPr/>
        </p:nvSpPr>
        <p:spPr>
          <a:xfrm>
            <a:off x="638280" y="6045840"/>
            <a:ext cx="10831680" cy="360"/>
          </a:xfrm>
          <a:prstGeom prst="line">
            <a:avLst/>
          </a:prstGeom>
          <a:ln w="6480">
            <a:solidFill>
              <a:srgbClr val="009FDF"/>
            </a:solidFill>
            <a:miter/>
          </a:ln>
        </p:spPr>
        <p:style>
          <a:lnRef idx="0">
            <a:scrgbClr r="0" g="0" b="0"/>
          </a:lnRef>
          <a:fillRef idx="0">
            <a:scrgbClr r="0" g="0" b="0"/>
          </a:fillRef>
          <a:effectRef idx="0">
            <a:scrgbClr r="0" g="0" b="0"/>
          </a:effectRef>
          <a:fontRef idx="minor"/>
        </p:style>
      </p:sp>
      <p:pic>
        <p:nvPicPr>
          <p:cNvPr id="295" name="Picture 7"/>
          <p:cNvPicPr/>
          <p:nvPr/>
        </p:nvPicPr>
        <p:blipFill>
          <a:blip r:embed="rId14"/>
          <a:stretch/>
        </p:blipFill>
        <p:spPr>
          <a:xfrm>
            <a:off x="10098720" y="6217560"/>
            <a:ext cx="1370880" cy="458280"/>
          </a:xfrm>
          <a:prstGeom prst="rect">
            <a:avLst/>
          </a:prstGeom>
          <a:ln w="12600">
            <a:noFill/>
          </a:ln>
        </p:spPr>
      </p:pic>
      <p:pic>
        <p:nvPicPr>
          <p:cNvPr id="296" name="Picture 4"/>
          <p:cNvPicPr/>
          <p:nvPr/>
        </p:nvPicPr>
        <p:blipFill>
          <a:blip r:embed="rId15"/>
          <a:stretch/>
        </p:blipFill>
        <p:spPr>
          <a:xfrm>
            <a:off x="635760" y="6186600"/>
            <a:ext cx="1029600" cy="541800"/>
          </a:xfrm>
          <a:prstGeom prst="rect">
            <a:avLst/>
          </a:prstGeom>
          <a:ln w="12600">
            <a:noFill/>
          </a:ln>
        </p:spPr>
      </p:pic>
      <p:pic>
        <p:nvPicPr>
          <p:cNvPr id="297" name="Picture 8"/>
          <p:cNvPicPr/>
          <p:nvPr/>
        </p:nvPicPr>
        <p:blipFill>
          <a:blip r:embed="rId16"/>
          <a:stretch/>
        </p:blipFill>
        <p:spPr>
          <a:xfrm>
            <a:off x="1746360" y="6136920"/>
            <a:ext cx="697680" cy="659520"/>
          </a:xfrm>
          <a:prstGeom prst="rect">
            <a:avLst/>
          </a:prstGeom>
          <a:ln w="12600">
            <a:noFill/>
          </a:ln>
        </p:spPr>
      </p:pic>
      <p:sp>
        <p:nvSpPr>
          <p:cNvPr id="298" name="PlaceHolder 2"/>
          <p:cNvSpPr>
            <a:spLocks noGrp="1"/>
          </p:cNvSpPr>
          <p:nvPr>
            <p:ph type="title"/>
          </p:nvPr>
        </p:nvSpPr>
        <p:spPr>
          <a:xfrm>
            <a:off x="0" y="421920"/>
            <a:ext cx="12191400" cy="913680"/>
          </a:xfrm>
          <a:prstGeom prst="rect">
            <a:avLst/>
          </a:prstGeom>
        </p:spPr>
        <p:txBody>
          <a:bodyPr lIns="0" tIns="0" rIns="0" bIns="0" anchor="ctr"/>
          <a:lstStyle/>
          <a:p>
            <a:pPr algn="ctr"/>
            <a:r>
              <a:rPr lang="en-GB" sz="4400" b="0" strike="noStrike" spc="-1">
                <a:latin typeface="Arial"/>
              </a:rPr>
              <a:t>Click to edit the title text format</a:t>
            </a:r>
          </a:p>
        </p:txBody>
      </p:sp>
      <p:sp>
        <p:nvSpPr>
          <p:cNvPr id="299" name="PlaceHolder 3"/>
          <p:cNvSpPr>
            <a:spLocks noGrp="1"/>
          </p:cNvSpPr>
          <p:nvPr>
            <p:ph type="body"/>
          </p:nvPr>
        </p:nvSpPr>
        <p:spPr>
          <a:xfrm>
            <a:off x="609480" y="1604520"/>
            <a:ext cx="10972080" cy="397692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61.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61.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25.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61.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61.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6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1.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73.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7.tif"/><Relationship Id="rId2" Type="http://schemas.openxmlformats.org/officeDocument/2006/relationships/notesSlide" Target="../notesSlides/notesSlide18.xml"/><Relationship Id="rId1" Type="http://schemas.openxmlformats.org/officeDocument/2006/relationships/slideLayout" Target="../slideLayouts/slideLayout61.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9.xml"/><Relationship Id="rId1" Type="http://schemas.openxmlformats.org/officeDocument/2006/relationships/slideLayout" Target="../slideLayouts/slideLayout61.xml"/></Relationships>
</file>

<file path=ppt/slides/_rels/slide22.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notesSlide" Target="../notesSlides/notesSlide20.xml"/><Relationship Id="rId1" Type="http://schemas.openxmlformats.org/officeDocument/2006/relationships/slideLayout" Target="../slideLayouts/slideLayout61.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2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1.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61.xml"/><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61.xml"/><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61.xml"/><Relationship Id="rId5" Type="http://schemas.openxmlformats.org/officeDocument/2006/relationships/image" Target="../media/image53.png"/><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61.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61.xml"/></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6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7.xml"/><Relationship Id="rId1" Type="http://schemas.openxmlformats.org/officeDocument/2006/relationships/slideLayout" Target="../slideLayouts/slideLayout61.xml"/></Relationships>
</file>

<file path=ppt/slides/_rels/slide31.xml.rels><?xml version="1.0" encoding="UTF-8" standalone="yes"?>
<Relationships xmlns="http://schemas.openxmlformats.org/package/2006/relationships"><Relationship Id="rId3" Type="http://schemas.openxmlformats.org/officeDocument/2006/relationships/image" Target="../media/image58.tif"/><Relationship Id="rId2" Type="http://schemas.openxmlformats.org/officeDocument/2006/relationships/image" Target="../media/image57.png"/><Relationship Id="rId1" Type="http://schemas.openxmlformats.org/officeDocument/2006/relationships/slideLayout" Target="../slideLayouts/slideLayout61.xml"/></Relationships>
</file>

<file path=ppt/slides/_rels/slide3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1.xml"/></Relationships>
</file>

<file path=ppt/slides/_rels/slide3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5.xml"/></Relationships>
</file>

<file path=ppt/slides/_rels/slide3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2" Type="http://schemas.openxmlformats.org/officeDocument/2006/relationships/image" Target="../media/image62.tif"/><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37.xml"/></Relationships>
</file>

<file path=ppt/slides/_rels/slide4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4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1.xml"/></Relationships>
</file>

<file path=ppt/slides/_rels/slide4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1.xml"/></Relationships>
</file>

<file path=ppt/slides/_rels/slide4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1.xml"/></Relationships>
</file>

<file path=ppt/slides/_rels/slide4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2.xml"/><Relationship Id="rId1" Type="http://schemas.openxmlformats.org/officeDocument/2006/relationships/slideLayout" Target="../slideLayouts/slideLayout61.xml"/></Relationships>
</file>

<file path=ppt/slides/_rels/slide4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3.xml"/><Relationship Id="rId1" Type="http://schemas.openxmlformats.org/officeDocument/2006/relationships/slideLayout" Target="../slideLayouts/slideLayout25.xml"/></Relationships>
</file>

<file path=ppt/slides/_rels/slide4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4.xml"/><Relationship Id="rId1" Type="http://schemas.openxmlformats.org/officeDocument/2006/relationships/slideLayout" Target="../slideLayouts/slideLayout25.xml"/><Relationship Id="rId4" Type="http://schemas.openxmlformats.org/officeDocument/2006/relationships/image" Target="../media/image71.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3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5.xml"/></Relationships>
</file>

<file path=ppt/slides/_rels/slide5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7.xml"/><Relationship Id="rId1" Type="http://schemas.openxmlformats.org/officeDocument/2006/relationships/slideLayout" Target="../slideLayouts/slideLayout6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61.xml"/></Relationships>
</file>

<file path=ppt/slides/_rels/slide5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9.xml"/><Relationship Id="rId1" Type="http://schemas.openxmlformats.org/officeDocument/2006/relationships/slideLayout" Target="../slideLayouts/slideLayout2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1.xml"/></Relationships>
</file>

<file path=ppt/slides/_rels/slide5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1.xml"/><Relationship Id="rId1" Type="http://schemas.openxmlformats.org/officeDocument/2006/relationships/slideLayout" Target="../slideLayouts/slideLayout61.xml"/><Relationship Id="rId4" Type="http://schemas.openxmlformats.org/officeDocument/2006/relationships/image" Target="../media/image76.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5.xml"/><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5.xml"/></Relationships>
</file>

<file path=ppt/slides/_rels/slide6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6.xml"/><Relationship Id="rId1" Type="http://schemas.openxmlformats.org/officeDocument/2006/relationships/slideLayout" Target="../slideLayouts/slideLayout61.xml"/></Relationships>
</file>

<file path=ppt/slides/_rels/slide6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7.xml"/><Relationship Id="rId1" Type="http://schemas.openxmlformats.org/officeDocument/2006/relationships/slideLayout" Target="../slideLayouts/slideLayout25.xml"/><Relationship Id="rId5" Type="http://schemas.openxmlformats.org/officeDocument/2006/relationships/image" Target="../media/image80.jpeg"/><Relationship Id="rId4" Type="http://schemas.openxmlformats.org/officeDocument/2006/relationships/image" Target="../media/image79.jpeg"/></Relationships>
</file>

<file path=ppt/slides/_rels/slide6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8.xml"/><Relationship Id="rId1" Type="http://schemas.openxmlformats.org/officeDocument/2006/relationships/slideLayout" Target="../slideLayouts/slideLayout61.xml"/></Relationships>
</file>

<file path=ppt/slides/_rels/slide6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9.xml"/><Relationship Id="rId1" Type="http://schemas.openxmlformats.org/officeDocument/2006/relationships/slideLayout" Target="../slideLayouts/slideLayout61.xml"/></Relationships>
</file>

<file path=ppt/slides/_rels/slide6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61.xml"/></Relationships>
</file>

<file path=ppt/slides/_rels/slide6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0.xml"/><Relationship Id="rId1" Type="http://schemas.openxmlformats.org/officeDocument/2006/relationships/slideLayout" Target="../slideLayouts/slideLayout61.xml"/><Relationship Id="rId4" Type="http://schemas.openxmlformats.org/officeDocument/2006/relationships/image" Target="../media/image84.jpeg"/></Relationships>
</file>

<file path=ppt/slides/_rels/slide6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1.xml"/><Relationship Id="rId1" Type="http://schemas.openxmlformats.org/officeDocument/2006/relationships/slideLayout" Target="../slideLayouts/slideLayout2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49.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3.xml"/><Relationship Id="rId1" Type="http://schemas.openxmlformats.org/officeDocument/2006/relationships/slideLayout" Target="../slideLayouts/slideLayout61.xml"/></Relationships>
</file>

<file path=ppt/slides/_rels/slide7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4.xml"/><Relationship Id="rId1" Type="http://schemas.openxmlformats.org/officeDocument/2006/relationships/slideLayout" Target="../slideLayouts/slideLayout61.xml"/></Relationships>
</file>

<file path=ppt/slides/_rels/slide7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6.xml"/><Relationship Id="rId1" Type="http://schemas.openxmlformats.org/officeDocument/2006/relationships/slideLayout" Target="../slideLayouts/slideLayout6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1.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5.xml"/></Relationships>
</file>

<file path=ppt/slides/_rels/slide8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eg"/><Relationship Id="rId1" Type="http://schemas.openxmlformats.org/officeDocument/2006/relationships/slideLayout" Target="../slideLayouts/slideLayout25.xml"/><Relationship Id="rId4" Type="http://schemas.openxmlformats.org/officeDocument/2006/relationships/image" Target="../media/image93.jpeg"/></Relationships>
</file>

<file path=ppt/slides/_rels/slide8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5.xml"/></Relationships>
</file>

<file path=ppt/slides/_rels/slide8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57.xml"/><Relationship Id="rId1" Type="http://schemas.openxmlformats.org/officeDocument/2006/relationships/slideLayout" Target="../slideLayouts/slideLayout61.xml"/><Relationship Id="rId4" Type="http://schemas.openxmlformats.org/officeDocument/2006/relationships/image" Target="../media/image96.jpe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jpeg"/><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59.xml"/><Relationship Id="rId1" Type="http://schemas.openxmlformats.org/officeDocument/2006/relationships/slideLayout" Target="../slideLayouts/slideLayout61.xml"/></Relationships>
</file>

<file path=ppt/slides/_rels/slide8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60.xml"/><Relationship Id="rId1" Type="http://schemas.openxmlformats.org/officeDocument/2006/relationships/slideLayout" Target="../slideLayouts/slideLayout25.xml"/></Relationships>
</file>

<file path=ppt/slides/_rels/slide89.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61.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61.xml"/></Relationships>
</file>

<file path=ppt/slides/_rels/slide9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61.xml"/></Relationships>
</file>

<file path=ppt/slides/_rels/slide9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61.xml"/><Relationship Id="rId1" Type="http://schemas.openxmlformats.org/officeDocument/2006/relationships/slideLayout" Target="../slideLayouts/slideLayout61.xml"/></Relationships>
</file>

<file path=ppt/slides/_rels/slide92.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5.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4.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5.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CustomShape 1"/>
          <p:cNvSpPr/>
          <p:nvPr/>
        </p:nvSpPr>
        <p:spPr>
          <a:xfrm>
            <a:off x="0" y="2079000"/>
            <a:ext cx="12191400" cy="45648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chor="ctr"/>
          <a:lstStyle/>
          <a:p>
            <a:pPr algn="ctr">
              <a:lnSpc>
                <a:spcPct val="100000"/>
              </a:lnSpc>
            </a:pPr>
            <a:r>
              <a:rPr lang="en-GB" sz="2400" b="0" strike="noStrike" spc="-1">
                <a:solidFill>
                  <a:srgbClr val="004987"/>
                </a:solidFill>
                <a:latin typeface="Lucida Sans"/>
                <a:ea typeface="Lucida Sans"/>
              </a:rPr>
              <a:t>WHS Rules of Handicapping &amp; DataGolf Education</a:t>
            </a:r>
            <a:endParaRPr lang="en-GB" sz="2400" b="0" strike="noStrike" spc="-1">
              <a:latin typeface="Arial"/>
            </a:endParaRPr>
          </a:p>
        </p:txBody>
      </p:sp>
      <p:sp>
        <p:nvSpPr>
          <p:cNvPr id="342" name="CustomShape 2"/>
          <p:cNvSpPr/>
          <p:nvPr/>
        </p:nvSpPr>
        <p:spPr>
          <a:xfrm>
            <a:off x="12600" y="1614240"/>
            <a:ext cx="12191400" cy="57564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chor="ctr"/>
          <a:lstStyle/>
          <a:p>
            <a:pPr algn="ctr">
              <a:lnSpc>
                <a:spcPct val="100000"/>
              </a:lnSpc>
            </a:pPr>
            <a:r>
              <a:rPr lang="en-GB" sz="3240" b="0" strike="noStrike" spc="-1">
                <a:solidFill>
                  <a:srgbClr val="004987"/>
                </a:solidFill>
                <a:latin typeface="Lucida Sans"/>
                <a:ea typeface="Lucida Sans"/>
              </a:rPr>
              <a:t>Welcome to the CGF</a:t>
            </a:r>
            <a:endParaRPr lang="en-GB" sz="3240" b="0" strike="noStrike" spc="-1">
              <a:latin typeface="Arial"/>
            </a:endParaRPr>
          </a:p>
        </p:txBody>
      </p:sp>
      <p:sp>
        <p:nvSpPr>
          <p:cNvPr id="343" name="CustomShape 3"/>
          <p:cNvSpPr/>
          <p:nvPr/>
        </p:nvSpPr>
        <p:spPr>
          <a:xfrm>
            <a:off x="45720" y="2536200"/>
            <a:ext cx="12099960" cy="45648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chor="ctr">
            <a:normAutofit/>
          </a:bodyPr>
          <a:lstStyle/>
          <a:p>
            <a:pPr algn="ctr">
              <a:lnSpc>
                <a:spcPct val="100000"/>
              </a:lnSpc>
            </a:pPr>
            <a:r>
              <a:rPr lang="en-GB" sz="1400" b="0" strike="noStrike" spc="-1">
                <a:solidFill>
                  <a:srgbClr val="004987"/>
                </a:solidFill>
                <a:latin typeface="Lucida Sans"/>
                <a:ea typeface="Lucida Sans"/>
              </a:rPr>
              <a:t>22 January 2020	</a:t>
            </a:r>
            <a:endParaRPr lang="en-GB" sz="1400" b="0" strike="noStrike" spc="-1">
              <a:latin typeface="Arial"/>
            </a:endParaRPr>
          </a:p>
        </p:txBody>
      </p:sp>
      <p:pic>
        <p:nvPicPr>
          <p:cNvPr id="344" name="Picture 5"/>
          <p:cNvPicPr/>
          <p:nvPr/>
        </p:nvPicPr>
        <p:blipFill>
          <a:blip r:embed="rId3"/>
          <a:stretch/>
        </p:blipFill>
        <p:spPr>
          <a:xfrm>
            <a:off x="2579760" y="308520"/>
            <a:ext cx="697680" cy="659520"/>
          </a:xfrm>
          <a:prstGeom prst="rect">
            <a:avLst/>
          </a:prstGeom>
          <a:ln w="12600">
            <a:noFill/>
          </a:ln>
        </p:spPr>
      </p:pic>
      <p:sp>
        <p:nvSpPr>
          <p:cNvPr id="345" name="CustomShape 4"/>
          <p:cNvSpPr/>
          <p:nvPr/>
        </p:nvSpPr>
        <p:spPr>
          <a:xfrm>
            <a:off x="5892840" y="6172200"/>
            <a:ext cx="2844000" cy="367560"/>
          </a:xfrm>
          <a:prstGeom prst="rect">
            <a:avLst/>
          </a:prstGeom>
          <a:noFill/>
          <a:ln w="12600">
            <a:noFill/>
          </a:ln>
        </p:spPr>
        <p:style>
          <a:lnRef idx="0">
            <a:scrgbClr r="0" g="0" b="0"/>
          </a:lnRef>
          <a:fillRef idx="0">
            <a:scrgbClr r="0" g="0" b="0"/>
          </a:fillRef>
          <a:effectRef idx="0">
            <a:scrgbClr r="0" g="0" b="0"/>
          </a:effectRef>
          <a:fontRef idx="minor"/>
        </p:style>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 name="CustomShape 1"/>
          <p:cNvSpPr/>
          <p:nvPr/>
        </p:nvSpPr>
        <p:spPr>
          <a:xfrm>
            <a:off x="0" y="421920"/>
            <a:ext cx="12191400" cy="91368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chor="ctr"/>
          <a:lstStyle/>
          <a:p>
            <a:pPr>
              <a:lnSpc>
                <a:spcPct val="100000"/>
              </a:lnSpc>
            </a:pPr>
            <a:r>
              <a:rPr lang="en-GB" sz="2800" b="0" strike="noStrike" spc="-1">
                <a:solidFill>
                  <a:srgbClr val="004987"/>
                </a:solidFill>
                <a:latin typeface="Lucida Sans"/>
                <a:ea typeface="Lucida Sans"/>
              </a:rPr>
              <a:t>      Fundamentals of Handicapping</a:t>
            </a:r>
            <a:endParaRPr lang="en-GB" sz="2800" b="0" strike="noStrike" spc="-1">
              <a:latin typeface="Arial"/>
            </a:endParaRPr>
          </a:p>
        </p:txBody>
      </p:sp>
      <p:pic>
        <p:nvPicPr>
          <p:cNvPr id="433" name="Picture 2"/>
          <p:cNvPicPr/>
          <p:nvPr/>
        </p:nvPicPr>
        <p:blipFill>
          <a:blip r:embed="rId2"/>
          <a:stretch/>
        </p:blipFill>
        <p:spPr>
          <a:xfrm>
            <a:off x="630360" y="1424880"/>
            <a:ext cx="10832400" cy="4364280"/>
          </a:xfrm>
          <a:prstGeom prst="rect">
            <a:avLst/>
          </a:prstGeom>
          <a:ln w="12600">
            <a:noFill/>
          </a:ln>
        </p:spPr>
      </p:pic>
      <p:sp>
        <p:nvSpPr>
          <p:cNvPr id="434" name="CustomShape 2"/>
          <p:cNvSpPr/>
          <p:nvPr/>
        </p:nvSpPr>
        <p:spPr>
          <a:xfrm>
            <a:off x="5892840" y="6172200"/>
            <a:ext cx="2844000" cy="367560"/>
          </a:xfrm>
          <a:prstGeom prst="rect">
            <a:avLst/>
          </a:prstGeom>
          <a:noFill/>
          <a:ln w="12600">
            <a:noFill/>
          </a:ln>
        </p:spPr>
        <p:style>
          <a:lnRef idx="0">
            <a:scrgbClr r="0" g="0" b="0"/>
          </a:lnRef>
          <a:fillRef idx="0">
            <a:scrgbClr r="0" g="0" b="0"/>
          </a:fillRef>
          <a:effectRef idx="0">
            <a:scrgbClr r="0" g="0" b="0"/>
          </a:effectRef>
          <a:fontRef idx="minor"/>
        </p:style>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 name="CustomShape 1"/>
          <p:cNvSpPr/>
          <p:nvPr/>
        </p:nvSpPr>
        <p:spPr>
          <a:xfrm>
            <a:off x="0" y="410040"/>
            <a:ext cx="12191400" cy="91368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chor="ctr"/>
          <a:lstStyle/>
          <a:p>
            <a:pPr>
              <a:lnSpc>
                <a:spcPct val="100000"/>
              </a:lnSpc>
            </a:pPr>
            <a:r>
              <a:rPr lang="en-GB" sz="2800" b="0" strike="noStrike" spc="-1">
                <a:solidFill>
                  <a:srgbClr val="004987"/>
                </a:solidFill>
                <a:latin typeface="Lucida Sans"/>
                <a:ea typeface="Lucida Sans"/>
              </a:rPr>
              <a:t>      Rule 1.1 - Purpose of the World Handicap System</a:t>
            </a:r>
            <a:endParaRPr lang="en-GB" sz="2800" b="0" strike="noStrike" spc="-1">
              <a:latin typeface="Arial"/>
            </a:endParaRPr>
          </a:p>
        </p:txBody>
      </p:sp>
      <p:sp>
        <p:nvSpPr>
          <p:cNvPr id="436" name="CustomShape 2"/>
          <p:cNvSpPr/>
          <p:nvPr/>
        </p:nvSpPr>
        <p:spPr>
          <a:xfrm>
            <a:off x="641880" y="1584360"/>
            <a:ext cx="6241320" cy="403776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spcBef>
                <a:spcPts val="400"/>
              </a:spcBef>
            </a:pPr>
            <a:r>
              <a:rPr lang="en-GB" sz="1800" b="0" strike="noStrike" spc="-1">
                <a:solidFill>
                  <a:srgbClr val="000000"/>
                </a:solidFill>
                <a:latin typeface="Lucida Sans"/>
                <a:ea typeface="Lucida Sans"/>
              </a:rPr>
              <a:t>The World Handicap System includes the Rules of Handicapping and the Course Rating System.</a:t>
            </a:r>
            <a:endParaRPr lang="en-GB" sz="1800" b="0" strike="noStrike" spc="-1">
              <a:latin typeface="Arial"/>
            </a:endParaRPr>
          </a:p>
          <a:p>
            <a:pPr>
              <a:lnSpc>
                <a:spcPct val="100000"/>
              </a:lnSpc>
              <a:spcBef>
                <a:spcPts val="400"/>
              </a:spcBef>
            </a:pPr>
            <a:endParaRPr lang="en-GB" sz="1800" b="0" strike="noStrike" spc="-1">
              <a:latin typeface="Arial"/>
            </a:endParaRPr>
          </a:p>
          <a:p>
            <a:pPr>
              <a:lnSpc>
                <a:spcPct val="100000"/>
              </a:lnSpc>
              <a:spcBef>
                <a:spcPts val="400"/>
              </a:spcBef>
            </a:pPr>
            <a:r>
              <a:rPr lang="en-GB" sz="1800" b="0" strike="noStrike" spc="-1">
                <a:solidFill>
                  <a:srgbClr val="000000"/>
                </a:solidFill>
                <a:latin typeface="Lucida Sans"/>
                <a:ea typeface="Lucida Sans"/>
              </a:rPr>
              <a:t>Its purpose is to enable as many golfers as possible the opportunity to:</a:t>
            </a:r>
            <a:endParaRPr lang="en-GB" sz="1800" b="0" strike="noStrike" spc="-1">
              <a:latin typeface="Arial"/>
            </a:endParaRPr>
          </a:p>
          <a:p>
            <a:pPr>
              <a:lnSpc>
                <a:spcPct val="100000"/>
              </a:lnSpc>
              <a:spcBef>
                <a:spcPts val="400"/>
              </a:spcBef>
            </a:pPr>
            <a:endParaRPr lang="en-GB" sz="1800" b="0" strike="noStrike" spc="-1">
              <a:latin typeface="Arial"/>
            </a:endParaRPr>
          </a:p>
          <a:p>
            <a:pPr marL="690480" indent="-285120">
              <a:lnSpc>
                <a:spcPct val="100000"/>
              </a:lnSpc>
              <a:spcBef>
                <a:spcPts val="400"/>
              </a:spcBef>
              <a:buClr>
                <a:srgbClr val="000000"/>
              </a:buClr>
              <a:buFont typeface="Arial"/>
              <a:buChar char="•"/>
            </a:pPr>
            <a:r>
              <a:rPr lang="en-GB" sz="1800" b="0" strike="noStrike" spc="-1">
                <a:solidFill>
                  <a:srgbClr val="000000"/>
                </a:solidFill>
                <a:latin typeface="Lucida Sans"/>
                <a:ea typeface="Lucida Sans"/>
              </a:rPr>
              <a:t>Obtain and maintain a Handicap Index.</a:t>
            </a:r>
            <a:endParaRPr lang="en-GB" sz="1800" b="0" strike="noStrike" spc="-1">
              <a:latin typeface="Arial"/>
            </a:endParaRPr>
          </a:p>
          <a:p>
            <a:pPr>
              <a:lnSpc>
                <a:spcPct val="100000"/>
              </a:lnSpc>
              <a:spcBef>
                <a:spcPts val="400"/>
              </a:spcBef>
            </a:pPr>
            <a:endParaRPr lang="en-GB" sz="1800" b="0" strike="noStrike" spc="-1">
              <a:latin typeface="Arial"/>
            </a:endParaRPr>
          </a:p>
          <a:p>
            <a:pPr marL="690480" indent="-285120">
              <a:lnSpc>
                <a:spcPct val="100000"/>
              </a:lnSpc>
              <a:spcBef>
                <a:spcPts val="400"/>
              </a:spcBef>
              <a:buClr>
                <a:srgbClr val="000000"/>
              </a:buClr>
              <a:buFont typeface="Arial"/>
              <a:buChar char="•"/>
            </a:pPr>
            <a:r>
              <a:rPr lang="en-GB" sz="1800" b="0" strike="noStrike" spc="-1">
                <a:solidFill>
                  <a:srgbClr val="000000"/>
                </a:solidFill>
                <a:latin typeface="Lucida Sans"/>
                <a:ea typeface="Lucida Sans"/>
              </a:rPr>
              <a:t>Use their Handicap Index on any golf course around the world.</a:t>
            </a:r>
            <a:endParaRPr lang="en-GB" sz="1800" b="0" strike="noStrike" spc="-1">
              <a:latin typeface="Arial"/>
            </a:endParaRPr>
          </a:p>
          <a:p>
            <a:pPr>
              <a:lnSpc>
                <a:spcPct val="100000"/>
              </a:lnSpc>
              <a:spcBef>
                <a:spcPts val="400"/>
              </a:spcBef>
            </a:pPr>
            <a:endParaRPr lang="en-GB" sz="1800" b="0" strike="noStrike" spc="-1">
              <a:latin typeface="Arial"/>
            </a:endParaRPr>
          </a:p>
          <a:p>
            <a:pPr marL="690480" indent="-285120">
              <a:lnSpc>
                <a:spcPct val="100000"/>
              </a:lnSpc>
              <a:spcBef>
                <a:spcPts val="400"/>
              </a:spcBef>
              <a:buClr>
                <a:srgbClr val="000000"/>
              </a:buClr>
              <a:buFont typeface="Arial"/>
              <a:buChar char="•"/>
            </a:pPr>
            <a:r>
              <a:rPr lang="en-GB" sz="1800" b="0" strike="noStrike" spc="-1">
                <a:solidFill>
                  <a:srgbClr val="000000"/>
                </a:solidFill>
                <a:latin typeface="Lucida Sans"/>
                <a:ea typeface="Lucida Sans"/>
              </a:rPr>
              <a:t>Compete, or play recreationally, with anyone else on a fair and equal basis.</a:t>
            </a:r>
            <a:endParaRPr lang="en-GB" sz="1800" b="0" strike="noStrike" spc="-1">
              <a:latin typeface="Arial"/>
            </a:endParaRPr>
          </a:p>
        </p:txBody>
      </p:sp>
      <p:pic>
        <p:nvPicPr>
          <p:cNvPr id="437" name="Picture 4"/>
          <p:cNvPicPr/>
          <p:nvPr/>
        </p:nvPicPr>
        <p:blipFill>
          <a:blip r:embed="rId3"/>
          <a:stretch/>
        </p:blipFill>
        <p:spPr>
          <a:xfrm>
            <a:off x="7225560" y="1324440"/>
            <a:ext cx="4051440" cy="4053600"/>
          </a:xfrm>
          <a:prstGeom prst="rect">
            <a:avLst/>
          </a:prstGeom>
          <a:ln w="12600">
            <a:noFill/>
          </a:ln>
        </p:spPr>
      </p:pic>
      <p:sp>
        <p:nvSpPr>
          <p:cNvPr id="438" name="CustomShape 3"/>
          <p:cNvSpPr/>
          <p:nvPr/>
        </p:nvSpPr>
        <p:spPr>
          <a:xfrm>
            <a:off x="5892840" y="6172200"/>
            <a:ext cx="2844000" cy="367560"/>
          </a:xfrm>
          <a:prstGeom prst="rect">
            <a:avLst/>
          </a:prstGeom>
          <a:noFill/>
          <a:ln w="12600">
            <a:noFill/>
          </a:ln>
        </p:spPr>
        <p:style>
          <a:lnRef idx="0">
            <a:scrgbClr r="0" g="0" b="0"/>
          </a:lnRef>
          <a:fillRef idx="0">
            <a:scrgbClr r="0" g="0" b="0"/>
          </a:fillRef>
          <a:effectRef idx="0">
            <a:scrgbClr r="0" g="0" b="0"/>
          </a:effectRef>
          <a:fontRef idx="minor"/>
        </p:style>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 name="CustomShape 1"/>
          <p:cNvSpPr/>
          <p:nvPr/>
        </p:nvSpPr>
        <p:spPr>
          <a:xfrm>
            <a:off x="576000" y="1347840"/>
            <a:ext cx="5992920" cy="371448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marL="285840" indent="-285120">
              <a:lnSpc>
                <a:spcPct val="100000"/>
              </a:lnSpc>
              <a:spcBef>
                <a:spcPts val="400"/>
              </a:spcBef>
              <a:buClr>
                <a:srgbClr val="000000"/>
              </a:buClr>
              <a:buFont typeface="Arial"/>
              <a:buChar char="•"/>
            </a:pPr>
            <a:r>
              <a:rPr lang="en-GB" sz="1800" b="0" strike="noStrike" spc="-1">
                <a:solidFill>
                  <a:srgbClr val="000000"/>
                </a:solidFill>
                <a:latin typeface="Lucida Sans"/>
                <a:ea typeface="Lucida Sans"/>
              </a:rPr>
              <a:t>The whole purpose of a golf handicap system is to provide equity for all players.</a:t>
            </a:r>
            <a:endParaRPr lang="en-GB" sz="1800" b="0" strike="noStrike" spc="-1">
              <a:latin typeface="Arial"/>
            </a:endParaRPr>
          </a:p>
          <a:p>
            <a:pPr>
              <a:lnSpc>
                <a:spcPct val="100000"/>
              </a:lnSpc>
              <a:spcBef>
                <a:spcPts val="400"/>
              </a:spcBef>
            </a:pPr>
            <a:endParaRPr lang="en-GB" sz="1800" b="0" strike="noStrike" spc="-1">
              <a:latin typeface="Arial"/>
            </a:endParaRPr>
          </a:p>
          <a:p>
            <a:pPr marL="285840" indent="-285120">
              <a:lnSpc>
                <a:spcPct val="100000"/>
              </a:lnSpc>
              <a:spcBef>
                <a:spcPts val="400"/>
              </a:spcBef>
              <a:buClr>
                <a:srgbClr val="000000"/>
              </a:buClr>
              <a:buFont typeface="Arial"/>
              <a:buChar char="•"/>
            </a:pPr>
            <a:r>
              <a:rPr lang="en-GB" sz="1800" b="0" strike="noStrike" spc="-1">
                <a:solidFill>
                  <a:srgbClr val="000000"/>
                </a:solidFill>
                <a:latin typeface="Lucida Sans"/>
                <a:ea typeface="Lucida Sans"/>
              </a:rPr>
              <a:t>To level the “playing field” - enabling players of all abilities to have a fair and enjoyable game, with or against any other players.</a:t>
            </a:r>
            <a:endParaRPr lang="en-GB" sz="1800" b="0" strike="noStrike" spc="-1">
              <a:latin typeface="Arial"/>
            </a:endParaRPr>
          </a:p>
          <a:p>
            <a:pPr>
              <a:lnSpc>
                <a:spcPct val="100000"/>
              </a:lnSpc>
              <a:spcBef>
                <a:spcPts val="400"/>
              </a:spcBef>
            </a:pPr>
            <a:endParaRPr lang="en-GB" sz="1800" b="0" strike="noStrike" spc="-1">
              <a:latin typeface="Arial"/>
            </a:endParaRPr>
          </a:p>
          <a:p>
            <a:pPr marL="285840" indent="-285120">
              <a:lnSpc>
                <a:spcPct val="100000"/>
              </a:lnSpc>
              <a:spcBef>
                <a:spcPts val="400"/>
              </a:spcBef>
              <a:buClr>
                <a:srgbClr val="000000"/>
              </a:buClr>
              <a:buFont typeface="Arial"/>
              <a:buChar char="•"/>
            </a:pPr>
            <a:r>
              <a:rPr lang="en-GB" sz="1800" b="0" strike="noStrike" spc="-1">
                <a:solidFill>
                  <a:srgbClr val="000000"/>
                </a:solidFill>
                <a:latin typeface="Lucida Sans"/>
                <a:ea typeface="Lucida Sans"/>
              </a:rPr>
              <a:t>Our challenge was define equity. What is it? Views differed widely.</a:t>
            </a:r>
            <a:endParaRPr lang="en-GB" sz="1800" b="0" strike="noStrike" spc="-1">
              <a:latin typeface="Arial"/>
            </a:endParaRPr>
          </a:p>
          <a:p>
            <a:pPr>
              <a:lnSpc>
                <a:spcPct val="100000"/>
              </a:lnSpc>
              <a:spcBef>
                <a:spcPts val="400"/>
              </a:spcBef>
            </a:pPr>
            <a:endParaRPr lang="en-GB" sz="1800" b="0" strike="noStrike" spc="-1">
              <a:latin typeface="Arial"/>
            </a:endParaRPr>
          </a:p>
          <a:p>
            <a:pPr marL="285840" indent="-285120">
              <a:lnSpc>
                <a:spcPct val="100000"/>
              </a:lnSpc>
              <a:spcBef>
                <a:spcPts val="400"/>
              </a:spcBef>
              <a:buClr>
                <a:srgbClr val="000000"/>
              </a:buClr>
              <a:buFont typeface="Arial"/>
              <a:buChar char="•"/>
            </a:pPr>
            <a:r>
              <a:rPr lang="en-GB" sz="1800" b="0" strike="noStrike" spc="-1">
                <a:solidFill>
                  <a:srgbClr val="000000"/>
                </a:solidFill>
                <a:latin typeface="Lucida Sans"/>
                <a:ea typeface="Lucida Sans"/>
              </a:rPr>
              <a:t>The World Handicap System has been designed to consider fairness for all players within its key features.</a:t>
            </a:r>
            <a:endParaRPr lang="en-GB" sz="1800" b="0" strike="noStrike" spc="-1">
              <a:latin typeface="Arial"/>
            </a:endParaRPr>
          </a:p>
        </p:txBody>
      </p:sp>
      <p:sp>
        <p:nvSpPr>
          <p:cNvPr id="440" name="CustomShape 2"/>
          <p:cNvSpPr/>
          <p:nvPr/>
        </p:nvSpPr>
        <p:spPr>
          <a:xfrm>
            <a:off x="0" y="416520"/>
            <a:ext cx="12191400" cy="91368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chor="ctr"/>
          <a:lstStyle/>
          <a:p>
            <a:pPr>
              <a:lnSpc>
                <a:spcPct val="100000"/>
              </a:lnSpc>
            </a:pPr>
            <a:r>
              <a:rPr lang="en-GB" sz="2800" b="0" strike="noStrike" spc="-1">
                <a:solidFill>
                  <a:srgbClr val="004987"/>
                </a:solidFill>
                <a:latin typeface="Lucida Sans"/>
                <a:ea typeface="Lucida Sans"/>
              </a:rPr>
              <a:t>     Equity - for all Players</a:t>
            </a:r>
            <a:endParaRPr lang="en-GB" sz="2800" b="0" strike="noStrike" spc="-1">
              <a:latin typeface="Arial"/>
            </a:endParaRPr>
          </a:p>
        </p:txBody>
      </p:sp>
      <p:pic>
        <p:nvPicPr>
          <p:cNvPr id="441" name="Picture 1"/>
          <p:cNvPicPr/>
          <p:nvPr/>
        </p:nvPicPr>
        <p:blipFill>
          <a:blip r:embed="rId3"/>
          <a:stretch/>
        </p:blipFill>
        <p:spPr>
          <a:xfrm>
            <a:off x="7025040" y="1330920"/>
            <a:ext cx="4799520" cy="2833920"/>
          </a:xfrm>
          <a:prstGeom prst="rect">
            <a:avLst/>
          </a:prstGeom>
          <a:ln w="12600">
            <a:noFill/>
          </a:ln>
        </p:spPr>
      </p:pic>
      <p:sp>
        <p:nvSpPr>
          <p:cNvPr id="442" name="CustomShape 3"/>
          <p:cNvSpPr/>
          <p:nvPr/>
        </p:nvSpPr>
        <p:spPr>
          <a:xfrm>
            <a:off x="544320" y="5079960"/>
            <a:ext cx="10667520" cy="68940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gn="ctr">
              <a:lnSpc>
                <a:spcPct val="90000"/>
              </a:lnSpc>
              <a:spcBef>
                <a:spcPts val="400"/>
              </a:spcBef>
            </a:pPr>
            <a:endParaRPr lang="en-GB" sz="1800" b="0" strike="noStrike" spc="-1">
              <a:latin typeface="Arial"/>
            </a:endParaRPr>
          </a:p>
          <a:p>
            <a:pPr algn="ctr">
              <a:lnSpc>
                <a:spcPct val="90000"/>
              </a:lnSpc>
              <a:spcBef>
                <a:spcPts val="400"/>
              </a:spcBef>
            </a:pPr>
            <a:r>
              <a:rPr lang="en-GB" sz="2000" b="0" strike="noStrike" cap="all" spc="-1">
                <a:solidFill>
                  <a:srgbClr val="003200"/>
                </a:solidFill>
                <a:latin typeface="Lucida Sans"/>
                <a:ea typeface="Lucida Sans"/>
              </a:rPr>
              <a:t>Enabling all golfers to play on a fair and equal basis</a:t>
            </a:r>
            <a:endParaRPr lang="en-GB" sz="2000" b="0" strike="noStrike" spc="-1">
              <a:latin typeface="Arial"/>
            </a:endParaRPr>
          </a:p>
        </p:txBody>
      </p:sp>
      <p:sp>
        <p:nvSpPr>
          <p:cNvPr id="443" name="CustomShape 4"/>
          <p:cNvSpPr/>
          <p:nvPr/>
        </p:nvSpPr>
        <p:spPr>
          <a:xfrm>
            <a:off x="5892840" y="6172200"/>
            <a:ext cx="2844000" cy="367560"/>
          </a:xfrm>
          <a:prstGeom prst="rect">
            <a:avLst/>
          </a:prstGeom>
          <a:noFill/>
          <a:ln w="12600">
            <a:noFill/>
          </a:ln>
        </p:spPr>
        <p:style>
          <a:lnRef idx="0">
            <a:scrgbClr r="0" g="0" b="0"/>
          </a:lnRef>
          <a:fillRef idx="0">
            <a:scrgbClr r="0" g="0" b="0"/>
          </a:fillRef>
          <a:effectRef idx="0">
            <a:scrgbClr r="0" g="0" b="0"/>
          </a:effectRef>
          <a:fontRef idx="minor"/>
        </p:style>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 name="CustomShape 1"/>
          <p:cNvSpPr/>
          <p:nvPr/>
        </p:nvSpPr>
        <p:spPr>
          <a:xfrm>
            <a:off x="0" y="397080"/>
            <a:ext cx="12191400" cy="91368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chor="ctr"/>
          <a:lstStyle/>
          <a:p>
            <a:pPr>
              <a:lnSpc>
                <a:spcPct val="100000"/>
              </a:lnSpc>
            </a:pPr>
            <a:r>
              <a:rPr lang="en-GB" sz="2800" b="0" strike="noStrike" spc="-1">
                <a:solidFill>
                  <a:srgbClr val="004987"/>
                </a:solidFill>
                <a:latin typeface="Lucida Sans"/>
                <a:ea typeface="Lucida Sans"/>
              </a:rPr>
              <a:t>     Foundation of the Rules of Handicapping</a:t>
            </a:r>
            <a:endParaRPr lang="en-GB" sz="2800" b="0" strike="noStrike" spc="-1">
              <a:latin typeface="Arial"/>
            </a:endParaRPr>
          </a:p>
        </p:txBody>
      </p:sp>
      <p:sp>
        <p:nvSpPr>
          <p:cNvPr id="445" name="CustomShape 2"/>
          <p:cNvSpPr/>
          <p:nvPr/>
        </p:nvSpPr>
        <p:spPr>
          <a:xfrm>
            <a:off x="575280" y="1572480"/>
            <a:ext cx="5256720" cy="388800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marL="285840" indent="-285120">
              <a:lnSpc>
                <a:spcPct val="100000"/>
              </a:lnSpc>
              <a:spcBef>
                <a:spcPts val="400"/>
              </a:spcBef>
              <a:buClr>
                <a:srgbClr val="000000"/>
              </a:buClr>
              <a:buFont typeface="Arial"/>
              <a:buChar char="•"/>
            </a:pPr>
            <a:r>
              <a:rPr lang="en-GB" sz="1800" b="0" strike="noStrike" spc="-1">
                <a:solidFill>
                  <a:srgbClr val="000000"/>
                </a:solidFill>
                <a:latin typeface="Lucida Sans"/>
                <a:ea typeface="Lucida Sans"/>
              </a:rPr>
              <a:t>The USGA’s Course Rating System is already in use extensively around the world.</a:t>
            </a:r>
            <a:endParaRPr lang="en-GB" sz="1800" b="0" strike="noStrike" spc="-1">
              <a:latin typeface="Arial"/>
            </a:endParaRPr>
          </a:p>
          <a:p>
            <a:pPr>
              <a:lnSpc>
                <a:spcPct val="100000"/>
              </a:lnSpc>
              <a:spcBef>
                <a:spcPts val="400"/>
              </a:spcBef>
            </a:pPr>
            <a:endParaRPr lang="en-GB" sz="1800" b="0" strike="noStrike" spc="-1">
              <a:latin typeface="Arial"/>
            </a:endParaRPr>
          </a:p>
          <a:p>
            <a:pPr marL="285840" indent="-285120">
              <a:lnSpc>
                <a:spcPct val="100000"/>
              </a:lnSpc>
              <a:spcBef>
                <a:spcPts val="400"/>
              </a:spcBef>
              <a:buClr>
                <a:srgbClr val="000000"/>
              </a:buClr>
              <a:buFont typeface="Arial"/>
              <a:buChar char="•"/>
            </a:pPr>
            <a:r>
              <a:rPr lang="en-GB" sz="1800" b="0" strike="noStrike" spc="-1">
                <a:solidFill>
                  <a:srgbClr val="000000"/>
                </a:solidFill>
                <a:latin typeface="Lucida Sans"/>
                <a:ea typeface="Lucida Sans"/>
              </a:rPr>
              <a:t>It makes sense for it to come under the WHS umbrella and form the foundation for the Rules of Handicapping.</a:t>
            </a:r>
            <a:endParaRPr lang="en-GB" sz="1800" b="0" strike="noStrike" spc="-1">
              <a:latin typeface="Arial"/>
            </a:endParaRPr>
          </a:p>
          <a:p>
            <a:pPr>
              <a:lnSpc>
                <a:spcPct val="100000"/>
              </a:lnSpc>
              <a:spcBef>
                <a:spcPts val="400"/>
              </a:spcBef>
            </a:pPr>
            <a:endParaRPr lang="en-GB" sz="1800" b="0" strike="noStrike" spc="-1">
              <a:latin typeface="Arial"/>
            </a:endParaRPr>
          </a:p>
          <a:p>
            <a:pPr marL="285840" indent="-285120">
              <a:lnSpc>
                <a:spcPct val="100000"/>
              </a:lnSpc>
              <a:spcBef>
                <a:spcPts val="400"/>
              </a:spcBef>
              <a:buClr>
                <a:srgbClr val="000000"/>
              </a:buClr>
              <a:buFont typeface="Arial"/>
              <a:buChar char="•"/>
            </a:pPr>
            <a:r>
              <a:rPr lang="en-GB" sz="1800" b="0" strike="noStrike" spc="-1">
                <a:solidFill>
                  <a:srgbClr val="000000"/>
                </a:solidFill>
                <a:latin typeface="Lucida Sans"/>
                <a:ea typeface="Lucida Sans"/>
              </a:rPr>
              <a:t>The system enables handicaps to be portable by adjusting a player’s handicap according to the relative difficulty of the golf course being played. </a:t>
            </a:r>
            <a:endParaRPr lang="en-GB" sz="1800" b="0" strike="noStrike" spc="-1">
              <a:latin typeface="Arial"/>
            </a:endParaRPr>
          </a:p>
        </p:txBody>
      </p:sp>
      <p:pic>
        <p:nvPicPr>
          <p:cNvPr id="446" name="Picture 2"/>
          <p:cNvPicPr/>
          <p:nvPr/>
        </p:nvPicPr>
        <p:blipFill>
          <a:blip r:embed="rId3"/>
          <a:stretch/>
        </p:blipFill>
        <p:spPr>
          <a:xfrm>
            <a:off x="6359040" y="1839600"/>
            <a:ext cx="4665240" cy="2621520"/>
          </a:xfrm>
          <a:prstGeom prst="rect">
            <a:avLst/>
          </a:prstGeom>
          <a:ln w="12600">
            <a:noFill/>
          </a:ln>
        </p:spPr>
      </p:pic>
      <p:sp>
        <p:nvSpPr>
          <p:cNvPr id="447" name="CustomShape 3"/>
          <p:cNvSpPr/>
          <p:nvPr/>
        </p:nvSpPr>
        <p:spPr>
          <a:xfrm>
            <a:off x="5892840" y="6172200"/>
            <a:ext cx="2844000" cy="367560"/>
          </a:xfrm>
          <a:prstGeom prst="rect">
            <a:avLst/>
          </a:prstGeom>
          <a:noFill/>
          <a:ln w="12600">
            <a:noFill/>
          </a:ln>
        </p:spPr>
        <p:style>
          <a:lnRef idx="0">
            <a:scrgbClr r="0" g="0" b="0"/>
          </a:lnRef>
          <a:fillRef idx="0">
            <a:scrgbClr r="0" g="0" b="0"/>
          </a:fillRef>
          <a:effectRef idx="0">
            <a:scrgbClr r="0" g="0" b="0"/>
          </a:effectRef>
          <a:fontRef idx="minor"/>
        </p:style>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 name="CustomShape 1"/>
          <p:cNvSpPr/>
          <p:nvPr/>
        </p:nvSpPr>
        <p:spPr>
          <a:xfrm>
            <a:off x="0" y="421920"/>
            <a:ext cx="12191400" cy="91368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chor="ctr"/>
          <a:lstStyle/>
          <a:p>
            <a:pPr>
              <a:lnSpc>
                <a:spcPct val="100000"/>
              </a:lnSpc>
            </a:pPr>
            <a:r>
              <a:rPr lang="en-GB" sz="2800" b="0" strike="noStrike" spc="-1">
                <a:solidFill>
                  <a:srgbClr val="004987"/>
                </a:solidFill>
                <a:latin typeface="Lucida Sans"/>
                <a:ea typeface="Lucida Sans"/>
              </a:rPr>
              <a:t>     Course Rating and Slope Rating</a:t>
            </a:r>
            <a:endParaRPr lang="en-GB" sz="2800" b="0" strike="noStrike" spc="-1">
              <a:latin typeface="Arial"/>
            </a:endParaRPr>
          </a:p>
        </p:txBody>
      </p:sp>
      <p:graphicFrame>
        <p:nvGraphicFramePr>
          <p:cNvPr id="449" name="Table 2"/>
          <p:cNvGraphicFramePr/>
          <p:nvPr/>
        </p:nvGraphicFramePr>
        <p:xfrm>
          <a:off x="617040" y="1901520"/>
          <a:ext cx="10906920" cy="4166640"/>
        </p:xfrm>
        <a:graphic>
          <a:graphicData uri="http://schemas.openxmlformats.org/drawingml/2006/table">
            <a:tbl>
              <a:tblPr/>
              <a:tblGrid>
                <a:gridCol w="1339920">
                  <a:extLst>
                    <a:ext uri="{9D8B030D-6E8A-4147-A177-3AD203B41FA5}">
                      <a16:colId xmlns:a16="http://schemas.microsoft.com/office/drawing/2014/main" val="20000"/>
                    </a:ext>
                  </a:extLst>
                </a:gridCol>
                <a:gridCol w="2455920">
                  <a:extLst>
                    <a:ext uri="{9D8B030D-6E8A-4147-A177-3AD203B41FA5}">
                      <a16:colId xmlns:a16="http://schemas.microsoft.com/office/drawing/2014/main" val="20001"/>
                    </a:ext>
                  </a:extLst>
                </a:gridCol>
                <a:gridCol w="7111080">
                  <a:extLst>
                    <a:ext uri="{9D8B030D-6E8A-4147-A177-3AD203B41FA5}">
                      <a16:colId xmlns:a16="http://schemas.microsoft.com/office/drawing/2014/main" val="20002"/>
                    </a:ext>
                  </a:extLst>
                </a:gridCol>
              </a:tblGrid>
              <a:tr h="832680">
                <a:tc>
                  <a:txBody>
                    <a:bodyPr/>
                    <a:lstStyle/>
                    <a:p>
                      <a:endParaRPr lang="en-US"/>
                    </a:p>
                  </a:txBody>
                  <a:tcPr marL="45720" marR="4572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a:lstStyle/>
                    <a:p>
                      <a:pPr>
                        <a:lnSpc>
                          <a:spcPct val="100000"/>
                        </a:lnSpc>
                      </a:pPr>
                      <a:r>
                        <a:rPr lang="en-GB" sz="1800" b="1" strike="noStrike" spc="-1">
                          <a:solidFill>
                            <a:srgbClr val="000000"/>
                          </a:solidFill>
                          <a:latin typeface="Lucida Sans"/>
                          <a:ea typeface="Lucida Sans"/>
                        </a:rPr>
                        <a:t>Handicap Index</a:t>
                      </a:r>
                      <a:endParaRPr lang="en-GB" sz="1800" b="0" strike="noStrike" spc="-1">
                        <a:latin typeface="Arial"/>
                      </a:endParaRPr>
                    </a:p>
                  </a:txBody>
                  <a:tcPr marL="45720" marR="45720">
                    <a:lnL w="12240">
                      <a:solidFill>
                        <a:srgbClr val="000000"/>
                      </a:solidFill>
                    </a:lnL>
                    <a:lnR w="12240">
                      <a:solidFill>
                        <a:srgbClr val="000000"/>
                      </a:solidFill>
                    </a:lnR>
                    <a:lnT w="12240">
                      <a:solidFill>
                        <a:srgbClr val="000000"/>
                      </a:solidFill>
                    </a:lnT>
                    <a:lnB w="12240">
                      <a:solidFill>
                        <a:srgbClr val="000000"/>
                      </a:solidFill>
                    </a:lnB>
                    <a:solidFill>
                      <a:srgbClr val="BFBFBF"/>
                    </a:solidFill>
                  </a:tcPr>
                </a:tc>
                <a:tc>
                  <a:txBody>
                    <a:bodyPr/>
                    <a:lstStyle/>
                    <a:p>
                      <a:pPr>
                        <a:lnSpc>
                          <a:spcPct val="100000"/>
                        </a:lnSpc>
                      </a:pPr>
                      <a:r>
                        <a:rPr lang="en-GB" sz="1800" b="0" strike="noStrike" spc="-1">
                          <a:solidFill>
                            <a:srgbClr val="3B3838"/>
                          </a:solidFill>
                          <a:latin typeface="Lucida Sans"/>
                          <a:ea typeface="Lucida Sans"/>
                        </a:rPr>
                        <a:t>The measure of a player’s demonstrated ability calculated against the Slope Rating of a golf course of standard playing difficulty</a:t>
                      </a:r>
                      <a:endParaRPr lang="en-GB" sz="1800" b="0" strike="noStrike" spc="-1">
                        <a:latin typeface="Arial"/>
                      </a:endParaRPr>
                    </a:p>
                  </a:txBody>
                  <a:tcPr marL="45720" marR="45720">
                    <a:lnL w="12240">
                      <a:solidFill>
                        <a:srgbClr val="000000"/>
                      </a:solidFill>
                    </a:lnL>
                    <a:lnR w="12240">
                      <a:solidFill>
                        <a:srgbClr val="000000"/>
                      </a:solidFill>
                    </a:lnR>
                    <a:lnT w="12240">
                      <a:solidFill>
                        <a:srgbClr val="000000"/>
                      </a:solidFill>
                    </a:lnT>
                    <a:lnB w="12240">
                      <a:solidFill>
                        <a:srgbClr val="000000"/>
                      </a:solidFill>
                    </a:lnB>
                    <a:solidFill>
                      <a:srgbClr val="F2F2F2"/>
                    </a:solidFill>
                  </a:tcPr>
                </a:tc>
                <a:extLst>
                  <a:ext uri="{0D108BD9-81ED-4DB2-BD59-A6C34878D82A}">
                    <a16:rowId xmlns:a16="http://schemas.microsoft.com/office/drawing/2014/main" val="10000"/>
                  </a:ext>
                </a:extLst>
              </a:tr>
              <a:tr h="832680">
                <a:tc>
                  <a:txBody>
                    <a:bodyPr/>
                    <a:lstStyle/>
                    <a:p>
                      <a:endParaRPr lang="en-US"/>
                    </a:p>
                  </a:txBody>
                  <a:tcPr marL="45720" marR="4572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a:lstStyle/>
                    <a:p>
                      <a:pPr>
                        <a:lnSpc>
                          <a:spcPct val="100000"/>
                        </a:lnSpc>
                      </a:pPr>
                      <a:r>
                        <a:rPr lang="en-GB" sz="1800" b="1" strike="noStrike" spc="-1">
                          <a:solidFill>
                            <a:srgbClr val="000000"/>
                          </a:solidFill>
                          <a:latin typeface="Lucida Sans"/>
                          <a:ea typeface="Lucida Sans"/>
                        </a:rPr>
                        <a:t>Course Rating</a:t>
                      </a:r>
                      <a:endParaRPr lang="en-GB" sz="1800" b="0" strike="noStrike" spc="-1">
                        <a:latin typeface="Arial"/>
                      </a:endParaRPr>
                    </a:p>
                  </a:txBody>
                  <a:tcPr marL="45720" marR="45720">
                    <a:lnL w="12240">
                      <a:solidFill>
                        <a:srgbClr val="000000"/>
                      </a:solidFill>
                    </a:lnL>
                    <a:lnR w="12240">
                      <a:solidFill>
                        <a:srgbClr val="000000"/>
                      </a:solidFill>
                    </a:lnR>
                    <a:lnT w="12240">
                      <a:solidFill>
                        <a:srgbClr val="000000"/>
                      </a:solidFill>
                    </a:lnT>
                    <a:lnB w="12240">
                      <a:solidFill>
                        <a:srgbClr val="000000"/>
                      </a:solidFill>
                    </a:lnB>
                    <a:solidFill>
                      <a:srgbClr val="BFBFBF"/>
                    </a:solidFill>
                  </a:tcPr>
                </a:tc>
                <a:tc>
                  <a:txBody>
                    <a:bodyPr/>
                    <a:lstStyle/>
                    <a:p>
                      <a:pPr>
                        <a:lnSpc>
                          <a:spcPct val="100000"/>
                        </a:lnSpc>
                      </a:pPr>
                      <a:r>
                        <a:rPr lang="en-GB" sz="1800" b="0" strike="noStrike" spc="-1">
                          <a:solidFill>
                            <a:srgbClr val="000000"/>
                          </a:solidFill>
                          <a:latin typeface="Lucida Sans"/>
                          <a:ea typeface="Lucida Sans"/>
                        </a:rPr>
                        <a:t>The difficulty of a course for the scratch player under normal conditions.</a:t>
                      </a:r>
                      <a:endParaRPr lang="en-GB" sz="1800" b="0" strike="noStrike" spc="-1">
                        <a:latin typeface="Arial"/>
                      </a:endParaRPr>
                    </a:p>
                  </a:txBody>
                  <a:tcPr marL="45720" marR="45720">
                    <a:lnL w="12240">
                      <a:solidFill>
                        <a:srgbClr val="000000"/>
                      </a:solidFill>
                    </a:lnL>
                    <a:lnR w="12240">
                      <a:solidFill>
                        <a:srgbClr val="000000"/>
                      </a:solidFill>
                    </a:lnR>
                    <a:lnT w="12240">
                      <a:solidFill>
                        <a:srgbClr val="000000"/>
                      </a:solidFill>
                    </a:lnT>
                    <a:lnB w="12240">
                      <a:solidFill>
                        <a:srgbClr val="000000"/>
                      </a:solidFill>
                    </a:lnB>
                    <a:solidFill>
                      <a:srgbClr val="F2F2F2"/>
                    </a:solidFill>
                  </a:tcPr>
                </a:tc>
                <a:extLst>
                  <a:ext uri="{0D108BD9-81ED-4DB2-BD59-A6C34878D82A}">
                    <a16:rowId xmlns:a16="http://schemas.microsoft.com/office/drawing/2014/main" val="10001"/>
                  </a:ext>
                </a:extLst>
              </a:tr>
              <a:tr h="876240">
                <a:tc>
                  <a:txBody>
                    <a:bodyPr/>
                    <a:lstStyle/>
                    <a:p>
                      <a:endParaRPr lang="en-US"/>
                    </a:p>
                  </a:txBody>
                  <a:tcPr marL="45720" marR="4572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a:lstStyle/>
                    <a:p>
                      <a:pPr>
                        <a:lnSpc>
                          <a:spcPct val="100000"/>
                        </a:lnSpc>
                      </a:pPr>
                      <a:r>
                        <a:rPr lang="en-GB" sz="1800" b="1" strike="noStrike" spc="-1">
                          <a:solidFill>
                            <a:srgbClr val="000000"/>
                          </a:solidFill>
                          <a:latin typeface="Lucida Sans"/>
                          <a:ea typeface="Lucida Sans"/>
                        </a:rPr>
                        <a:t>Slope Rating</a:t>
                      </a:r>
                      <a:endParaRPr lang="en-GB" sz="1800" b="0" strike="noStrike" spc="-1">
                        <a:latin typeface="Arial"/>
                      </a:endParaRPr>
                    </a:p>
                  </a:txBody>
                  <a:tcPr marL="45720" marR="45720">
                    <a:lnL w="12240">
                      <a:solidFill>
                        <a:srgbClr val="000000"/>
                      </a:solidFill>
                    </a:lnL>
                    <a:lnR w="12240">
                      <a:solidFill>
                        <a:srgbClr val="000000"/>
                      </a:solidFill>
                    </a:lnR>
                    <a:lnT w="12240">
                      <a:solidFill>
                        <a:srgbClr val="000000"/>
                      </a:solidFill>
                    </a:lnT>
                    <a:lnB w="12240">
                      <a:solidFill>
                        <a:srgbClr val="000000"/>
                      </a:solidFill>
                    </a:lnB>
                    <a:solidFill>
                      <a:srgbClr val="BFBFBF"/>
                    </a:solidFill>
                  </a:tcPr>
                </a:tc>
                <a:tc>
                  <a:txBody>
                    <a:bodyPr/>
                    <a:lstStyle/>
                    <a:p>
                      <a:pPr>
                        <a:lnSpc>
                          <a:spcPct val="100000"/>
                        </a:lnSpc>
                      </a:pPr>
                      <a:r>
                        <a:rPr lang="en-GB" sz="1800" b="0" strike="noStrike" spc="-1">
                          <a:solidFill>
                            <a:srgbClr val="000000"/>
                          </a:solidFill>
                          <a:latin typeface="Lucida Sans"/>
                          <a:ea typeface="Lucida Sans"/>
                        </a:rPr>
                        <a:t>The relative difficulty of a course for bogey players compared to scratch players</a:t>
                      </a:r>
                      <a:endParaRPr lang="en-GB" sz="1800" b="0" strike="noStrike" spc="-1">
                        <a:latin typeface="Arial"/>
                      </a:endParaRPr>
                    </a:p>
                  </a:txBody>
                  <a:tcPr marL="45720" marR="45720">
                    <a:lnL w="12240">
                      <a:solidFill>
                        <a:srgbClr val="000000"/>
                      </a:solidFill>
                    </a:lnL>
                    <a:lnR w="12240">
                      <a:solidFill>
                        <a:srgbClr val="000000"/>
                      </a:solidFill>
                    </a:lnR>
                    <a:lnT w="12240">
                      <a:solidFill>
                        <a:srgbClr val="000000"/>
                      </a:solidFill>
                    </a:lnT>
                    <a:lnB w="12240">
                      <a:solidFill>
                        <a:srgbClr val="000000"/>
                      </a:solidFill>
                    </a:lnB>
                    <a:solidFill>
                      <a:srgbClr val="F2F2F2"/>
                    </a:solidFill>
                  </a:tcPr>
                </a:tc>
                <a:extLst>
                  <a:ext uri="{0D108BD9-81ED-4DB2-BD59-A6C34878D82A}">
                    <a16:rowId xmlns:a16="http://schemas.microsoft.com/office/drawing/2014/main" val="10002"/>
                  </a:ext>
                </a:extLst>
              </a:tr>
              <a:tr h="657000">
                <a:tc>
                  <a:txBody>
                    <a:bodyPr/>
                    <a:lstStyle/>
                    <a:p>
                      <a:endParaRPr lang="en-US"/>
                    </a:p>
                  </a:txBody>
                  <a:tcPr marL="45720" marR="4572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a:lstStyle/>
                    <a:p>
                      <a:pPr>
                        <a:lnSpc>
                          <a:spcPct val="100000"/>
                        </a:lnSpc>
                      </a:pPr>
                      <a:r>
                        <a:rPr lang="en-GB" sz="1800" b="1" strike="noStrike" spc="-1">
                          <a:solidFill>
                            <a:srgbClr val="000000"/>
                          </a:solidFill>
                          <a:latin typeface="Lucida Sans"/>
                          <a:ea typeface="Lucida Sans"/>
                        </a:rPr>
                        <a:t>Scratch Player</a:t>
                      </a:r>
                      <a:endParaRPr lang="en-GB" sz="1800" b="0" strike="noStrike" spc="-1">
                        <a:latin typeface="Arial"/>
                      </a:endParaRPr>
                    </a:p>
                  </a:txBody>
                  <a:tcPr marL="45720" marR="45720">
                    <a:lnL w="12240">
                      <a:solidFill>
                        <a:srgbClr val="000000"/>
                      </a:solidFill>
                    </a:lnL>
                    <a:lnR w="12240">
                      <a:solidFill>
                        <a:srgbClr val="000000"/>
                      </a:solidFill>
                    </a:lnR>
                    <a:lnT w="12240">
                      <a:solidFill>
                        <a:srgbClr val="000000"/>
                      </a:solidFill>
                    </a:lnT>
                    <a:lnB w="12240">
                      <a:solidFill>
                        <a:srgbClr val="000000"/>
                      </a:solidFill>
                    </a:lnB>
                    <a:solidFill>
                      <a:srgbClr val="BFBFBF"/>
                    </a:solidFill>
                  </a:tcPr>
                </a:tc>
                <a:tc>
                  <a:txBody>
                    <a:bodyPr/>
                    <a:lstStyle/>
                    <a:p>
                      <a:pPr>
                        <a:lnSpc>
                          <a:spcPct val="100000"/>
                        </a:lnSpc>
                      </a:pPr>
                      <a:r>
                        <a:rPr lang="en-GB" sz="1800" b="0" strike="noStrike" spc="-1">
                          <a:solidFill>
                            <a:srgbClr val="000000"/>
                          </a:solidFill>
                          <a:latin typeface="Lucida Sans"/>
                          <a:ea typeface="Lucida Sans"/>
                        </a:rPr>
                        <a:t>A player with a 0.0 Handicap Index.</a:t>
                      </a:r>
                      <a:endParaRPr lang="en-GB" sz="1800" b="0" strike="noStrike" spc="-1">
                        <a:latin typeface="Arial"/>
                      </a:endParaRPr>
                    </a:p>
                  </a:txBody>
                  <a:tcPr marL="45720" marR="45720">
                    <a:lnL w="12240">
                      <a:solidFill>
                        <a:srgbClr val="000000"/>
                      </a:solidFill>
                    </a:lnL>
                    <a:lnR w="12240">
                      <a:solidFill>
                        <a:srgbClr val="000000"/>
                      </a:solidFill>
                    </a:lnR>
                    <a:lnT w="12240">
                      <a:solidFill>
                        <a:srgbClr val="000000"/>
                      </a:solidFill>
                    </a:lnT>
                    <a:lnB w="12240">
                      <a:solidFill>
                        <a:srgbClr val="000000"/>
                      </a:solidFill>
                    </a:lnB>
                    <a:solidFill>
                      <a:srgbClr val="F2F2F2"/>
                    </a:solidFill>
                  </a:tcPr>
                </a:tc>
                <a:extLst>
                  <a:ext uri="{0D108BD9-81ED-4DB2-BD59-A6C34878D82A}">
                    <a16:rowId xmlns:a16="http://schemas.microsoft.com/office/drawing/2014/main" val="10003"/>
                  </a:ext>
                </a:extLst>
              </a:tr>
              <a:tr h="886320">
                <a:tc>
                  <a:txBody>
                    <a:bodyPr/>
                    <a:lstStyle/>
                    <a:p>
                      <a:endParaRPr lang="en-US"/>
                    </a:p>
                  </a:txBody>
                  <a:tcPr marL="45720" marR="4572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a:lstStyle/>
                    <a:p>
                      <a:pPr>
                        <a:lnSpc>
                          <a:spcPct val="100000"/>
                        </a:lnSpc>
                      </a:pPr>
                      <a:r>
                        <a:rPr lang="en-GB" sz="1800" b="1" strike="noStrike" spc="-1">
                          <a:solidFill>
                            <a:srgbClr val="000000"/>
                          </a:solidFill>
                          <a:latin typeface="Lucida Sans"/>
                          <a:ea typeface="Lucida Sans"/>
                        </a:rPr>
                        <a:t>Bogey Player</a:t>
                      </a:r>
                      <a:endParaRPr lang="en-GB" sz="1800" b="0" strike="noStrike" spc="-1">
                        <a:latin typeface="Arial"/>
                      </a:endParaRPr>
                    </a:p>
                  </a:txBody>
                  <a:tcPr marL="45720" marR="45720">
                    <a:lnL w="12240">
                      <a:solidFill>
                        <a:srgbClr val="000000"/>
                      </a:solidFill>
                    </a:lnL>
                    <a:lnR w="12240">
                      <a:solidFill>
                        <a:srgbClr val="000000"/>
                      </a:solidFill>
                    </a:lnR>
                    <a:lnT w="12240">
                      <a:solidFill>
                        <a:srgbClr val="000000"/>
                      </a:solidFill>
                    </a:lnT>
                    <a:lnB w="12240">
                      <a:solidFill>
                        <a:srgbClr val="000000"/>
                      </a:solidFill>
                    </a:lnB>
                    <a:solidFill>
                      <a:srgbClr val="BFBFBF"/>
                    </a:solidFill>
                  </a:tcPr>
                </a:tc>
                <a:tc>
                  <a:txBody>
                    <a:bodyPr/>
                    <a:lstStyle/>
                    <a:p>
                      <a:pPr>
                        <a:lnSpc>
                          <a:spcPct val="100000"/>
                        </a:lnSpc>
                      </a:pPr>
                      <a:r>
                        <a:rPr lang="en-GB" sz="1800" b="0" strike="noStrike" spc="-1">
                          <a:solidFill>
                            <a:srgbClr val="000000"/>
                          </a:solidFill>
                          <a:latin typeface="Lucida Sans"/>
                          <a:ea typeface="Lucida Sans"/>
                        </a:rPr>
                        <a:t>A player with a Handicap Index of about 20.0 for men; 24.0 for women.</a:t>
                      </a:r>
                      <a:endParaRPr lang="en-GB" sz="1800" b="0" strike="noStrike" spc="-1">
                        <a:latin typeface="Arial"/>
                      </a:endParaRPr>
                    </a:p>
                  </a:txBody>
                  <a:tcPr marL="45720" marR="45720">
                    <a:lnL w="12240">
                      <a:solidFill>
                        <a:srgbClr val="000000"/>
                      </a:solidFill>
                    </a:lnL>
                    <a:lnR w="12240">
                      <a:solidFill>
                        <a:srgbClr val="000000"/>
                      </a:solidFill>
                    </a:lnR>
                    <a:lnT w="12240">
                      <a:solidFill>
                        <a:srgbClr val="000000"/>
                      </a:solidFill>
                    </a:lnT>
                    <a:lnB w="12240">
                      <a:solidFill>
                        <a:srgbClr val="000000"/>
                      </a:solidFill>
                    </a:lnB>
                    <a:solidFill>
                      <a:srgbClr val="F2F2F2"/>
                    </a:solidFill>
                  </a:tcPr>
                </a:tc>
                <a:extLst>
                  <a:ext uri="{0D108BD9-81ED-4DB2-BD59-A6C34878D82A}">
                    <a16:rowId xmlns:a16="http://schemas.microsoft.com/office/drawing/2014/main" val="10004"/>
                  </a:ext>
                </a:extLst>
              </a:tr>
            </a:tbl>
          </a:graphicData>
        </a:graphic>
      </p:graphicFrame>
      <p:pic>
        <p:nvPicPr>
          <p:cNvPr id="450" name="Picture 4"/>
          <p:cNvPicPr/>
          <p:nvPr/>
        </p:nvPicPr>
        <p:blipFill>
          <a:blip r:embed="rId2"/>
          <a:stretch/>
        </p:blipFill>
        <p:spPr>
          <a:xfrm>
            <a:off x="781200" y="2811600"/>
            <a:ext cx="946080" cy="762840"/>
          </a:xfrm>
          <a:prstGeom prst="rect">
            <a:avLst/>
          </a:prstGeom>
          <a:ln w="12600">
            <a:noFill/>
          </a:ln>
        </p:spPr>
      </p:pic>
      <p:pic>
        <p:nvPicPr>
          <p:cNvPr id="451" name="Picture 5"/>
          <p:cNvPicPr/>
          <p:nvPr/>
        </p:nvPicPr>
        <p:blipFill>
          <a:blip r:embed="rId3"/>
          <a:stretch/>
        </p:blipFill>
        <p:spPr>
          <a:xfrm>
            <a:off x="781200" y="4553640"/>
            <a:ext cx="906480" cy="625320"/>
          </a:xfrm>
          <a:prstGeom prst="rect">
            <a:avLst/>
          </a:prstGeom>
          <a:ln w="12600">
            <a:noFill/>
          </a:ln>
        </p:spPr>
      </p:pic>
      <p:pic>
        <p:nvPicPr>
          <p:cNvPr id="452" name="Picture 6"/>
          <p:cNvPicPr/>
          <p:nvPr/>
        </p:nvPicPr>
        <p:blipFill>
          <a:blip r:embed="rId4"/>
          <a:stretch/>
        </p:blipFill>
        <p:spPr>
          <a:xfrm>
            <a:off x="988200" y="5283360"/>
            <a:ext cx="576000" cy="678240"/>
          </a:xfrm>
          <a:prstGeom prst="rect">
            <a:avLst/>
          </a:prstGeom>
          <a:ln w="12600">
            <a:noFill/>
          </a:ln>
        </p:spPr>
      </p:pic>
      <p:pic>
        <p:nvPicPr>
          <p:cNvPr id="453" name="Picture 7"/>
          <p:cNvPicPr/>
          <p:nvPr/>
        </p:nvPicPr>
        <p:blipFill>
          <a:blip r:embed="rId5"/>
          <a:stretch/>
        </p:blipFill>
        <p:spPr>
          <a:xfrm>
            <a:off x="781200" y="3795120"/>
            <a:ext cx="946080" cy="680040"/>
          </a:xfrm>
          <a:prstGeom prst="rect">
            <a:avLst/>
          </a:prstGeom>
          <a:ln w="12600">
            <a:noFill/>
          </a:ln>
        </p:spPr>
      </p:pic>
      <p:sp>
        <p:nvSpPr>
          <p:cNvPr id="454" name="CustomShape 3"/>
          <p:cNvSpPr/>
          <p:nvPr/>
        </p:nvSpPr>
        <p:spPr>
          <a:xfrm>
            <a:off x="4010400" y="1119960"/>
            <a:ext cx="4170240" cy="699480"/>
          </a:xfrm>
          <a:prstGeom prst="rect">
            <a:avLst/>
          </a:prstGeom>
          <a:noFill/>
          <a:ln w="12600">
            <a:noFill/>
          </a:ln>
        </p:spPr>
        <p:style>
          <a:lnRef idx="0">
            <a:scrgbClr r="0" g="0" b="0"/>
          </a:lnRef>
          <a:fillRef idx="0">
            <a:scrgbClr r="0" g="0" b="0"/>
          </a:fillRef>
          <a:effectRef idx="0">
            <a:scrgbClr r="0" g="0" b="0"/>
          </a:effectRef>
          <a:fontRef idx="minor"/>
        </p:style>
        <p:txBody>
          <a:bodyPr wrap="none" lIns="45720" tIns="45000" rIns="45720" bIns="45000"/>
          <a:lstStyle/>
          <a:p>
            <a:pPr algn="ctr">
              <a:lnSpc>
                <a:spcPct val="100000"/>
              </a:lnSpc>
            </a:pPr>
            <a:r>
              <a:rPr lang="en-GB" sz="4000" b="1" strike="noStrike" spc="-1">
                <a:solidFill>
                  <a:srgbClr val="5B9BD5"/>
                </a:solidFill>
                <a:latin typeface="Lucida Sans"/>
                <a:ea typeface="Lucida Sans"/>
              </a:rPr>
              <a:t>Key Terminology</a:t>
            </a:r>
            <a:endParaRPr lang="en-GB" sz="4000" b="0" strike="noStrike" spc="-1">
              <a:latin typeface="Arial"/>
            </a:endParaRPr>
          </a:p>
        </p:txBody>
      </p:sp>
      <p:pic>
        <p:nvPicPr>
          <p:cNvPr id="455" name="Picture 9"/>
          <p:cNvPicPr/>
          <p:nvPr/>
        </p:nvPicPr>
        <p:blipFill>
          <a:blip r:embed="rId6"/>
          <a:stretch/>
        </p:blipFill>
        <p:spPr>
          <a:xfrm rot="20572800">
            <a:off x="262800" y="2149920"/>
            <a:ext cx="1450080" cy="519840"/>
          </a:xfrm>
          <a:prstGeom prst="rect">
            <a:avLst/>
          </a:prstGeom>
          <a:ln w="12600">
            <a:noFill/>
          </a:ln>
        </p:spPr>
      </p:pic>
      <p:sp>
        <p:nvSpPr>
          <p:cNvPr id="456" name="CustomShape 4"/>
          <p:cNvSpPr/>
          <p:nvPr/>
        </p:nvSpPr>
        <p:spPr>
          <a:xfrm>
            <a:off x="5892840" y="6172200"/>
            <a:ext cx="2844000" cy="367560"/>
          </a:xfrm>
          <a:prstGeom prst="rect">
            <a:avLst/>
          </a:prstGeom>
          <a:noFill/>
          <a:ln w="12600">
            <a:noFill/>
          </a:ln>
        </p:spPr>
        <p:style>
          <a:lnRef idx="0">
            <a:scrgbClr r="0" g="0" b="0"/>
          </a:lnRef>
          <a:fillRef idx="0">
            <a:scrgbClr r="0" g="0" b="0"/>
          </a:fillRef>
          <a:effectRef idx="0">
            <a:scrgbClr r="0" g="0" b="0"/>
          </a:effectRef>
          <a:fontRef idx="minor"/>
        </p:style>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 name="CustomShape 1"/>
          <p:cNvSpPr/>
          <p:nvPr/>
        </p:nvSpPr>
        <p:spPr>
          <a:xfrm>
            <a:off x="0" y="405360"/>
            <a:ext cx="12191400" cy="91368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chor="ctr"/>
          <a:lstStyle/>
          <a:p>
            <a:pPr>
              <a:lnSpc>
                <a:spcPct val="100000"/>
              </a:lnSpc>
            </a:pPr>
            <a:r>
              <a:rPr lang="en-GB" sz="2800" b="0" strike="noStrike" spc="-1">
                <a:solidFill>
                  <a:srgbClr val="004987"/>
                </a:solidFill>
                <a:latin typeface="Lucida Sans"/>
                <a:ea typeface="Lucida Sans"/>
              </a:rPr>
              <a:t>     What is a Course Rating?</a:t>
            </a:r>
            <a:endParaRPr lang="en-GB" sz="2800" b="0" strike="noStrike" spc="-1">
              <a:latin typeface="Arial"/>
            </a:endParaRPr>
          </a:p>
        </p:txBody>
      </p:sp>
      <p:sp>
        <p:nvSpPr>
          <p:cNvPr id="458" name="CustomShape 2"/>
          <p:cNvSpPr/>
          <p:nvPr/>
        </p:nvSpPr>
        <p:spPr>
          <a:xfrm>
            <a:off x="565200" y="1993680"/>
            <a:ext cx="6153840" cy="311004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marL="285840" indent="-285120">
              <a:lnSpc>
                <a:spcPct val="100000"/>
              </a:lnSpc>
              <a:spcBef>
                <a:spcPts val="400"/>
              </a:spcBef>
              <a:buClr>
                <a:srgbClr val="000000"/>
              </a:buClr>
              <a:buFont typeface="Arial"/>
              <a:buChar char="•"/>
            </a:pPr>
            <a:r>
              <a:rPr lang="en-GB" sz="1800" b="0" strike="noStrike" spc="-1">
                <a:solidFill>
                  <a:srgbClr val="000000"/>
                </a:solidFill>
                <a:latin typeface="Lucida Sans"/>
                <a:ea typeface="Lucida Sans"/>
              </a:rPr>
              <a:t>The evaluation of the playing difficulty of a course for scratch golfers under normal course and weather conditions.</a:t>
            </a:r>
            <a:endParaRPr lang="en-GB" sz="1800" b="0" strike="noStrike" spc="-1">
              <a:latin typeface="Arial"/>
            </a:endParaRPr>
          </a:p>
          <a:p>
            <a:pPr>
              <a:lnSpc>
                <a:spcPct val="100000"/>
              </a:lnSpc>
              <a:spcBef>
                <a:spcPts val="400"/>
              </a:spcBef>
            </a:pPr>
            <a:endParaRPr lang="en-GB" sz="1800" b="0" strike="noStrike" spc="-1">
              <a:latin typeface="Arial"/>
            </a:endParaRPr>
          </a:p>
          <a:p>
            <a:pPr marL="285840" indent="-285120">
              <a:lnSpc>
                <a:spcPct val="100000"/>
              </a:lnSpc>
              <a:spcBef>
                <a:spcPts val="400"/>
              </a:spcBef>
              <a:buClr>
                <a:srgbClr val="000000"/>
              </a:buClr>
              <a:buFont typeface="Arial"/>
              <a:buChar char="•"/>
            </a:pPr>
            <a:r>
              <a:rPr lang="en-GB" sz="1800" b="0" strike="noStrike" spc="-1">
                <a:solidFill>
                  <a:srgbClr val="000000"/>
                </a:solidFill>
                <a:latin typeface="Lucida Sans"/>
                <a:ea typeface="Lucida Sans"/>
              </a:rPr>
              <a:t>Based on yardage and other obstacles to the extent that they affect the scoring difficulty of the scratch golfer.</a:t>
            </a:r>
            <a:endParaRPr lang="en-GB" sz="1800" b="0" strike="noStrike" spc="-1">
              <a:latin typeface="Arial"/>
            </a:endParaRPr>
          </a:p>
          <a:p>
            <a:pPr>
              <a:lnSpc>
                <a:spcPct val="100000"/>
              </a:lnSpc>
              <a:spcBef>
                <a:spcPts val="400"/>
              </a:spcBef>
            </a:pPr>
            <a:r>
              <a:rPr lang="en-GB" sz="1800" b="0" strike="noStrike" spc="-1">
                <a:solidFill>
                  <a:srgbClr val="000000"/>
                </a:solidFill>
                <a:latin typeface="Lucida Sans"/>
                <a:ea typeface="Lucida Sans"/>
              </a:rPr>
              <a:t> </a:t>
            </a:r>
            <a:endParaRPr lang="en-GB" sz="1800" b="0" strike="noStrike" spc="-1">
              <a:latin typeface="Arial"/>
            </a:endParaRPr>
          </a:p>
          <a:p>
            <a:pPr marL="285840" indent="-285120">
              <a:lnSpc>
                <a:spcPct val="100000"/>
              </a:lnSpc>
              <a:spcBef>
                <a:spcPts val="400"/>
              </a:spcBef>
              <a:buClr>
                <a:srgbClr val="000000"/>
              </a:buClr>
              <a:buFont typeface="Arial"/>
              <a:buChar char="•"/>
            </a:pPr>
            <a:r>
              <a:rPr lang="en-GB" sz="1800" b="0" strike="noStrike" spc="-1">
                <a:solidFill>
                  <a:srgbClr val="000000"/>
                </a:solidFill>
                <a:latin typeface="Lucida Sans"/>
                <a:ea typeface="Lucida Sans"/>
              </a:rPr>
              <a:t>Expressed as the number of strokes taken to one decimal place.</a:t>
            </a:r>
            <a:endParaRPr lang="en-GB" sz="1800" b="0" strike="noStrike" spc="-1">
              <a:latin typeface="Arial"/>
            </a:endParaRPr>
          </a:p>
        </p:txBody>
      </p:sp>
      <p:pic>
        <p:nvPicPr>
          <p:cNvPr id="459" name="Picture 5"/>
          <p:cNvPicPr/>
          <p:nvPr/>
        </p:nvPicPr>
        <p:blipFill>
          <a:blip r:embed="rId3"/>
          <a:stretch/>
        </p:blipFill>
        <p:spPr>
          <a:xfrm>
            <a:off x="7722000" y="1469880"/>
            <a:ext cx="3903840" cy="3110040"/>
          </a:xfrm>
          <a:prstGeom prst="rect">
            <a:avLst/>
          </a:prstGeom>
          <a:ln w="12600">
            <a:noFill/>
          </a:ln>
        </p:spPr>
      </p:pic>
      <p:sp>
        <p:nvSpPr>
          <p:cNvPr id="460" name="CustomShape 3"/>
          <p:cNvSpPr/>
          <p:nvPr/>
        </p:nvSpPr>
        <p:spPr>
          <a:xfrm>
            <a:off x="5892840" y="6172200"/>
            <a:ext cx="2844000" cy="367560"/>
          </a:xfrm>
          <a:prstGeom prst="rect">
            <a:avLst/>
          </a:prstGeom>
          <a:noFill/>
          <a:ln w="12600">
            <a:noFill/>
          </a:ln>
        </p:spPr>
        <p:style>
          <a:lnRef idx="0">
            <a:scrgbClr r="0" g="0" b="0"/>
          </a:lnRef>
          <a:fillRef idx="0">
            <a:scrgbClr r="0" g="0" b="0"/>
          </a:fillRef>
          <a:effectRef idx="0">
            <a:scrgbClr r="0" g="0" b="0"/>
          </a:effectRef>
          <a:fontRef idx="minor"/>
        </p:style>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 name="CustomShape 1"/>
          <p:cNvSpPr/>
          <p:nvPr/>
        </p:nvSpPr>
        <p:spPr>
          <a:xfrm>
            <a:off x="0" y="399960"/>
            <a:ext cx="12045960" cy="91368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chor="ctr"/>
          <a:lstStyle/>
          <a:p>
            <a:pPr>
              <a:lnSpc>
                <a:spcPct val="100000"/>
              </a:lnSpc>
            </a:pPr>
            <a:r>
              <a:rPr lang="en-GB" sz="2800" b="0" strike="noStrike" spc="-1">
                <a:solidFill>
                  <a:srgbClr val="004987"/>
                </a:solidFill>
                <a:latin typeface="Lucida Sans"/>
                <a:ea typeface="Lucida Sans"/>
              </a:rPr>
              <a:t>     What is a Bogey Rating?</a:t>
            </a:r>
            <a:endParaRPr lang="en-GB" sz="2800" b="0" strike="noStrike" spc="-1">
              <a:latin typeface="Arial"/>
            </a:endParaRPr>
          </a:p>
        </p:txBody>
      </p:sp>
      <p:sp>
        <p:nvSpPr>
          <p:cNvPr id="462" name="CustomShape 2"/>
          <p:cNvSpPr/>
          <p:nvPr/>
        </p:nvSpPr>
        <p:spPr>
          <a:xfrm>
            <a:off x="567000" y="1993320"/>
            <a:ext cx="6153120" cy="262728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marL="285840" indent="-285120">
              <a:lnSpc>
                <a:spcPct val="100000"/>
              </a:lnSpc>
              <a:spcBef>
                <a:spcPts val="400"/>
              </a:spcBef>
              <a:buClr>
                <a:srgbClr val="000000"/>
              </a:buClr>
              <a:buFont typeface="Arial"/>
              <a:buChar char="•"/>
            </a:pPr>
            <a:r>
              <a:rPr lang="en-GB" sz="1800" b="0" strike="noStrike" spc="-1">
                <a:solidFill>
                  <a:srgbClr val="000000"/>
                </a:solidFill>
                <a:latin typeface="Lucida Sans"/>
                <a:ea typeface="Lucida Sans"/>
              </a:rPr>
              <a:t>The evaluation of the playing difficulty of a course for bogey golfers under normal course and weather conditions.</a:t>
            </a:r>
            <a:endParaRPr lang="en-GB" sz="1800" b="0" strike="noStrike" spc="-1">
              <a:latin typeface="Arial"/>
            </a:endParaRPr>
          </a:p>
          <a:p>
            <a:pPr>
              <a:lnSpc>
                <a:spcPct val="100000"/>
              </a:lnSpc>
              <a:spcBef>
                <a:spcPts val="400"/>
              </a:spcBef>
            </a:pPr>
            <a:endParaRPr lang="en-GB" sz="1800" b="0" strike="noStrike" spc="-1">
              <a:latin typeface="Arial"/>
            </a:endParaRPr>
          </a:p>
          <a:p>
            <a:pPr marL="285840" indent="-285120">
              <a:lnSpc>
                <a:spcPct val="100000"/>
              </a:lnSpc>
              <a:spcBef>
                <a:spcPts val="400"/>
              </a:spcBef>
              <a:buClr>
                <a:srgbClr val="000000"/>
              </a:buClr>
              <a:buFont typeface="Arial"/>
              <a:buChar char="•"/>
            </a:pPr>
            <a:r>
              <a:rPr lang="en-GB" sz="1800" b="0" strike="noStrike" spc="-1">
                <a:solidFill>
                  <a:srgbClr val="000000"/>
                </a:solidFill>
                <a:latin typeface="Lucida Sans"/>
                <a:ea typeface="Lucida Sans"/>
              </a:rPr>
              <a:t>Based on yardage and other obstacles to the extent that they affect the scoring difficulty of the bogey golfer.</a:t>
            </a:r>
            <a:endParaRPr lang="en-GB" sz="1800" b="0" strike="noStrike" spc="-1">
              <a:latin typeface="Arial"/>
            </a:endParaRPr>
          </a:p>
          <a:p>
            <a:pPr>
              <a:lnSpc>
                <a:spcPct val="100000"/>
              </a:lnSpc>
              <a:spcBef>
                <a:spcPts val="400"/>
              </a:spcBef>
            </a:pPr>
            <a:endParaRPr lang="en-GB" sz="1800" b="0" strike="noStrike" spc="-1">
              <a:latin typeface="Arial"/>
            </a:endParaRPr>
          </a:p>
          <a:p>
            <a:pPr marL="285840" indent="-285120">
              <a:lnSpc>
                <a:spcPct val="100000"/>
              </a:lnSpc>
              <a:spcBef>
                <a:spcPts val="400"/>
              </a:spcBef>
              <a:buClr>
                <a:srgbClr val="000000"/>
              </a:buClr>
              <a:buFont typeface="Arial"/>
              <a:buChar char="•"/>
            </a:pPr>
            <a:r>
              <a:rPr lang="en-GB" sz="1800" b="0" strike="noStrike" spc="-1">
                <a:solidFill>
                  <a:srgbClr val="000000"/>
                </a:solidFill>
                <a:latin typeface="Lucida Sans"/>
                <a:ea typeface="Lucida Sans"/>
              </a:rPr>
              <a:t>Expressed as the number of strokes taken to one decimal place.</a:t>
            </a:r>
            <a:endParaRPr lang="en-GB" sz="1800" b="0" strike="noStrike" spc="-1">
              <a:latin typeface="Arial"/>
            </a:endParaRPr>
          </a:p>
        </p:txBody>
      </p:sp>
      <p:pic>
        <p:nvPicPr>
          <p:cNvPr id="463" name="Picture 5"/>
          <p:cNvPicPr/>
          <p:nvPr/>
        </p:nvPicPr>
        <p:blipFill>
          <a:blip r:embed="rId3"/>
          <a:stretch/>
        </p:blipFill>
        <p:spPr>
          <a:xfrm>
            <a:off x="8190360" y="1790640"/>
            <a:ext cx="2994480" cy="2836800"/>
          </a:xfrm>
          <a:prstGeom prst="rect">
            <a:avLst/>
          </a:prstGeom>
          <a:ln w="12600">
            <a:noFill/>
          </a:ln>
        </p:spPr>
      </p:pic>
      <p:sp>
        <p:nvSpPr>
          <p:cNvPr id="464" name="CustomShape 3"/>
          <p:cNvSpPr/>
          <p:nvPr/>
        </p:nvSpPr>
        <p:spPr>
          <a:xfrm>
            <a:off x="5892840" y="6172200"/>
            <a:ext cx="2844000" cy="367560"/>
          </a:xfrm>
          <a:prstGeom prst="rect">
            <a:avLst/>
          </a:prstGeom>
          <a:noFill/>
          <a:ln w="12600">
            <a:noFill/>
          </a:ln>
        </p:spPr>
        <p:style>
          <a:lnRef idx="0">
            <a:scrgbClr r="0" g="0" b="0"/>
          </a:lnRef>
          <a:fillRef idx="0">
            <a:scrgbClr r="0" g="0" b="0"/>
          </a:fillRef>
          <a:effectRef idx="0">
            <a:scrgbClr r="0" g="0" b="0"/>
          </a:effectRef>
          <a:fontRef idx="minor"/>
        </p:style>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9" name="Picture 9"/>
          <p:cNvPicPr/>
          <p:nvPr/>
        </p:nvPicPr>
        <p:blipFill>
          <a:blip r:embed="rId3"/>
          <a:stretch/>
        </p:blipFill>
        <p:spPr>
          <a:xfrm>
            <a:off x="275400" y="3399120"/>
            <a:ext cx="11236320" cy="2610360"/>
          </a:xfrm>
          <a:prstGeom prst="rect">
            <a:avLst/>
          </a:prstGeom>
          <a:ln w="12600">
            <a:noFill/>
          </a:ln>
        </p:spPr>
      </p:pic>
      <p:graphicFrame>
        <p:nvGraphicFramePr>
          <p:cNvPr id="470" name="Table 1"/>
          <p:cNvGraphicFramePr/>
          <p:nvPr/>
        </p:nvGraphicFramePr>
        <p:xfrm>
          <a:off x="2215080" y="1330920"/>
          <a:ext cx="8151480" cy="2595240"/>
        </p:xfrm>
        <a:graphic>
          <a:graphicData uri="http://schemas.openxmlformats.org/drawingml/2006/table">
            <a:tbl>
              <a:tblPr/>
              <a:tblGrid>
                <a:gridCol w="2606760">
                  <a:extLst>
                    <a:ext uri="{9D8B030D-6E8A-4147-A177-3AD203B41FA5}">
                      <a16:colId xmlns:a16="http://schemas.microsoft.com/office/drawing/2014/main" val="20000"/>
                    </a:ext>
                  </a:extLst>
                </a:gridCol>
                <a:gridCol w="2827440">
                  <a:extLst>
                    <a:ext uri="{9D8B030D-6E8A-4147-A177-3AD203B41FA5}">
                      <a16:colId xmlns:a16="http://schemas.microsoft.com/office/drawing/2014/main" val="20001"/>
                    </a:ext>
                  </a:extLst>
                </a:gridCol>
                <a:gridCol w="2717280">
                  <a:extLst>
                    <a:ext uri="{9D8B030D-6E8A-4147-A177-3AD203B41FA5}">
                      <a16:colId xmlns:a16="http://schemas.microsoft.com/office/drawing/2014/main" val="20002"/>
                    </a:ext>
                  </a:extLst>
                </a:gridCol>
              </a:tblGrid>
              <a:tr h="370800">
                <a:tc>
                  <a:txBody>
                    <a:bodyPr/>
                    <a:lstStyle/>
                    <a:p>
                      <a:pPr algn="ctr">
                        <a:lnSpc>
                          <a:spcPct val="100000"/>
                        </a:lnSpc>
                      </a:pPr>
                      <a:r>
                        <a:rPr lang="en-GB" sz="1800" b="1" strike="noStrike" spc="-1">
                          <a:solidFill>
                            <a:srgbClr val="FFFFFF"/>
                          </a:solidFill>
                          <a:latin typeface="Lucida Sans"/>
                          <a:ea typeface="Lucida Sans"/>
                        </a:rPr>
                        <a:t>Length</a:t>
                      </a:r>
                      <a:endParaRPr lang="en-GB" sz="1800" b="0" strike="noStrike" spc="-1">
                        <a:latin typeface="Arial"/>
                      </a:endParaRPr>
                    </a:p>
                  </a:txBody>
                  <a:tcPr marL="45720" marR="45720">
                    <a:lnL w="12240">
                      <a:solidFill>
                        <a:srgbClr val="FFFFFF"/>
                      </a:solidFill>
                    </a:lnL>
                    <a:lnR w="12240">
                      <a:solidFill>
                        <a:srgbClr val="FFFFFF"/>
                      </a:solidFill>
                    </a:lnR>
                    <a:lnT w="12240">
                      <a:solidFill>
                        <a:srgbClr val="FFFFFF"/>
                      </a:solidFill>
                    </a:lnT>
                    <a:lnB w="38160">
                      <a:solidFill>
                        <a:srgbClr val="FFFFFF"/>
                      </a:solidFill>
                    </a:lnB>
                    <a:solidFill>
                      <a:srgbClr val="009FDF"/>
                    </a:solidFill>
                  </a:tcPr>
                </a:tc>
                <a:tc gridSpan="2">
                  <a:txBody>
                    <a:bodyPr/>
                    <a:lstStyle/>
                    <a:p>
                      <a:pPr algn="ctr">
                        <a:lnSpc>
                          <a:spcPct val="100000"/>
                        </a:lnSpc>
                      </a:pPr>
                      <a:r>
                        <a:rPr lang="en-GB" sz="1800" b="1" strike="noStrike" spc="-1">
                          <a:solidFill>
                            <a:srgbClr val="FFFFFF"/>
                          </a:solidFill>
                          <a:latin typeface="Lucida Sans"/>
                          <a:ea typeface="Lucida Sans"/>
                        </a:rPr>
                        <a:t>Obstacles (Difficulty Factors)</a:t>
                      </a:r>
                      <a:endParaRPr lang="en-GB" sz="1800" b="0" strike="noStrike" spc="-1">
                        <a:latin typeface="Arial"/>
                      </a:endParaRPr>
                    </a:p>
                  </a:txBody>
                  <a:tcPr marL="45720" marR="45720">
                    <a:lnL w="12240">
                      <a:solidFill>
                        <a:srgbClr val="FFFFFF"/>
                      </a:solidFill>
                    </a:lnL>
                    <a:lnR w="12240">
                      <a:solidFill>
                        <a:srgbClr val="FFFFFF"/>
                      </a:solidFill>
                    </a:lnR>
                    <a:lnT w="12240">
                      <a:solidFill>
                        <a:srgbClr val="FFFFFF"/>
                      </a:solidFill>
                    </a:lnT>
                    <a:lnB w="38160">
                      <a:solidFill>
                        <a:srgbClr val="FFFFFF"/>
                      </a:solidFill>
                    </a:lnB>
                    <a:solidFill>
                      <a:srgbClr val="009FDF"/>
                    </a:solidFill>
                  </a:tcPr>
                </a:tc>
                <a:tc hMerge="1">
                  <a:txBody>
                    <a:bodyPr/>
                    <a:lstStyle/>
                    <a:p>
                      <a:endParaRPr lang="en-US"/>
                    </a:p>
                  </a:txBody>
                  <a:tcPr marL="45720" marR="45720">
                    <a:lnL w="12240">
                      <a:solidFill>
                        <a:srgbClr val="FFFFFF"/>
                      </a:solidFill>
                    </a:lnL>
                    <a:lnR w="12240">
                      <a:solidFill>
                        <a:srgbClr val="FFFFFF"/>
                      </a:solidFill>
                    </a:lnR>
                    <a:lnT w="12240">
                      <a:solidFill>
                        <a:srgbClr val="FFFFFF"/>
                      </a:solidFill>
                    </a:lnT>
                    <a:lnB w="38160">
                      <a:solidFill>
                        <a:srgbClr val="FFFFFF"/>
                      </a:solidFill>
                    </a:lnB>
                    <a:solidFill>
                      <a:srgbClr val="009FDF"/>
                    </a:solidFill>
                  </a:tcPr>
                </a:tc>
                <a:extLst>
                  <a:ext uri="{0D108BD9-81ED-4DB2-BD59-A6C34878D82A}">
                    <a16:rowId xmlns:a16="http://schemas.microsoft.com/office/drawing/2014/main" val="10000"/>
                  </a:ext>
                </a:extLst>
              </a:tr>
              <a:tr h="370800">
                <a:tc>
                  <a:txBody>
                    <a:bodyPr/>
                    <a:lstStyle/>
                    <a:p>
                      <a:pPr>
                        <a:lnSpc>
                          <a:spcPct val="100000"/>
                        </a:lnSpc>
                      </a:pPr>
                      <a:r>
                        <a:rPr lang="en-GB" sz="1600" b="0" strike="noStrike" spc="-1">
                          <a:solidFill>
                            <a:srgbClr val="000000"/>
                          </a:solidFill>
                          <a:latin typeface="Lucida Sans"/>
                          <a:ea typeface="Lucida Sans"/>
                        </a:rPr>
                        <a:t>Measured length of hole</a:t>
                      </a:r>
                      <a:endParaRPr lang="en-GB" sz="1600" b="0" strike="noStrike" spc="-1">
                        <a:latin typeface="Arial"/>
                      </a:endParaRPr>
                    </a:p>
                  </a:txBody>
                  <a:tcPr marL="45720" marR="45720">
                    <a:lnL w="12240">
                      <a:solidFill>
                        <a:srgbClr val="FFFFFF"/>
                      </a:solidFill>
                    </a:lnL>
                    <a:lnR w="12240">
                      <a:solidFill>
                        <a:srgbClr val="FFFFFF"/>
                      </a:solidFill>
                    </a:lnR>
                    <a:lnT w="38160">
                      <a:solidFill>
                        <a:srgbClr val="FFFFFF"/>
                      </a:solidFill>
                    </a:lnT>
                    <a:lnB w="12240">
                      <a:solidFill>
                        <a:srgbClr val="FFFFFF"/>
                      </a:solidFill>
                    </a:lnB>
                    <a:solidFill>
                      <a:srgbClr val="E7E6E6"/>
                    </a:solidFill>
                  </a:tcPr>
                </a:tc>
                <a:tc>
                  <a:txBody>
                    <a:bodyPr/>
                    <a:lstStyle/>
                    <a:p>
                      <a:pPr>
                        <a:lnSpc>
                          <a:spcPct val="100000"/>
                        </a:lnSpc>
                      </a:pPr>
                      <a:r>
                        <a:rPr lang="en-GB" sz="1600" b="0" strike="noStrike" spc="-1">
                          <a:solidFill>
                            <a:srgbClr val="000000"/>
                          </a:solidFill>
                          <a:latin typeface="Lucida Sans"/>
                          <a:ea typeface="Lucida Sans"/>
                        </a:rPr>
                        <a:t>Topography</a:t>
                      </a:r>
                      <a:endParaRPr lang="en-GB" sz="1600" b="0" strike="noStrike" spc="-1">
                        <a:latin typeface="Arial"/>
                      </a:endParaRPr>
                    </a:p>
                  </a:txBody>
                  <a:tcPr marL="45720" marR="45720">
                    <a:lnL w="12240">
                      <a:solidFill>
                        <a:srgbClr val="FFFFFF"/>
                      </a:solidFill>
                    </a:lnL>
                    <a:lnR w="12240">
                      <a:solidFill>
                        <a:srgbClr val="FFFFFF"/>
                      </a:solidFill>
                    </a:lnR>
                    <a:lnT w="38160">
                      <a:solidFill>
                        <a:srgbClr val="FFFFFF"/>
                      </a:solidFill>
                    </a:lnT>
                    <a:lnB w="12240">
                      <a:solidFill>
                        <a:srgbClr val="FFFFFF"/>
                      </a:solidFill>
                    </a:lnB>
                    <a:solidFill>
                      <a:srgbClr val="E7E6E6"/>
                    </a:solidFill>
                  </a:tcPr>
                </a:tc>
                <a:tc>
                  <a:txBody>
                    <a:bodyPr/>
                    <a:lstStyle/>
                    <a:p>
                      <a:pPr>
                        <a:lnSpc>
                          <a:spcPct val="100000"/>
                        </a:lnSpc>
                      </a:pPr>
                      <a:r>
                        <a:rPr lang="en-GB" sz="1600" b="0" strike="noStrike" spc="-1">
                          <a:solidFill>
                            <a:srgbClr val="000000"/>
                          </a:solidFill>
                          <a:latin typeface="Lucida Sans"/>
                          <a:ea typeface="Lucida Sans"/>
                        </a:rPr>
                        <a:t>Penalty Areas – Lateral</a:t>
                      </a:r>
                      <a:endParaRPr lang="en-GB" sz="1600" b="0" strike="noStrike" spc="-1">
                        <a:latin typeface="Arial"/>
                      </a:endParaRPr>
                    </a:p>
                  </a:txBody>
                  <a:tcPr marL="45720" marR="45720">
                    <a:lnL w="12240">
                      <a:solidFill>
                        <a:srgbClr val="FFFFFF"/>
                      </a:solidFill>
                    </a:lnL>
                    <a:lnR w="12240">
                      <a:solidFill>
                        <a:srgbClr val="FFFFFF"/>
                      </a:solidFill>
                    </a:lnR>
                    <a:lnT w="38160">
                      <a:solidFill>
                        <a:srgbClr val="FFFFFF"/>
                      </a:solidFill>
                    </a:lnT>
                    <a:lnB w="12240">
                      <a:solidFill>
                        <a:srgbClr val="FFFFFF"/>
                      </a:solidFill>
                    </a:lnB>
                    <a:solidFill>
                      <a:srgbClr val="E7E6E6"/>
                    </a:solidFill>
                  </a:tcPr>
                </a:tc>
                <a:extLst>
                  <a:ext uri="{0D108BD9-81ED-4DB2-BD59-A6C34878D82A}">
                    <a16:rowId xmlns:a16="http://schemas.microsoft.com/office/drawing/2014/main" val="10001"/>
                  </a:ext>
                </a:extLst>
              </a:tr>
              <a:tr h="370800">
                <a:tc>
                  <a:txBody>
                    <a:bodyPr/>
                    <a:lstStyle/>
                    <a:p>
                      <a:pPr>
                        <a:lnSpc>
                          <a:spcPct val="100000"/>
                        </a:lnSpc>
                      </a:pPr>
                      <a:r>
                        <a:rPr lang="en-GB" sz="1600" b="0" strike="noStrike" spc="-1">
                          <a:solidFill>
                            <a:srgbClr val="000000"/>
                          </a:solidFill>
                          <a:latin typeface="Lucida Sans"/>
                          <a:ea typeface="Lucida Sans"/>
                        </a:rPr>
                        <a:t>Roll</a:t>
                      </a:r>
                      <a:endParaRPr lang="en-GB" sz="1600" b="0" strike="noStrike" spc="-1">
                        <a:latin typeface="Arial"/>
                      </a:endParaRPr>
                    </a:p>
                  </a:txBody>
                  <a:tcPr marL="45720" marR="45720">
                    <a:lnL w="12240">
                      <a:solidFill>
                        <a:srgbClr val="FFFFFF"/>
                      </a:solidFill>
                    </a:lnL>
                    <a:lnR w="12240">
                      <a:solidFill>
                        <a:srgbClr val="FFFFFF"/>
                      </a:solidFill>
                    </a:lnR>
                    <a:lnT w="12240">
                      <a:solidFill>
                        <a:srgbClr val="FFFFFF"/>
                      </a:solidFill>
                    </a:lnT>
                    <a:lnB w="12240">
                      <a:solidFill>
                        <a:srgbClr val="FFFFFF"/>
                      </a:solidFill>
                    </a:lnB>
                    <a:solidFill>
                      <a:srgbClr val="E7E6E6"/>
                    </a:solidFill>
                  </a:tcPr>
                </a:tc>
                <a:tc>
                  <a:txBody>
                    <a:bodyPr/>
                    <a:lstStyle/>
                    <a:p>
                      <a:pPr>
                        <a:lnSpc>
                          <a:spcPct val="100000"/>
                        </a:lnSpc>
                      </a:pPr>
                      <a:r>
                        <a:rPr lang="en-GB" sz="1600" b="0" strike="noStrike" spc="-1">
                          <a:solidFill>
                            <a:srgbClr val="000000"/>
                          </a:solidFill>
                          <a:latin typeface="Lucida Sans"/>
                          <a:ea typeface="Lucida Sans"/>
                        </a:rPr>
                        <a:t>Fairway</a:t>
                      </a:r>
                      <a:endParaRPr lang="en-GB" sz="1600" b="0" strike="noStrike" spc="-1">
                        <a:latin typeface="Arial"/>
                      </a:endParaRPr>
                    </a:p>
                  </a:txBody>
                  <a:tcPr marL="45720" marR="45720">
                    <a:lnL w="12240">
                      <a:solidFill>
                        <a:srgbClr val="FFFFFF"/>
                      </a:solidFill>
                    </a:lnL>
                    <a:lnR w="12240">
                      <a:solidFill>
                        <a:srgbClr val="FFFFFF"/>
                      </a:solidFill>
                    </a:lnR>
                    <a:lnT w="12240">
                      <a:solidFill>
                        <a:srgbClr val="FFFFFF"/>
                      </a:solidFill>
                    </a:lnT>
                    <a:lnB w="12240">
                      <a:solidFill>
                        <a:srgbClr val="FFFFFF"/>
                      </a:solidFill>
                    </a:lnB>
                    <a:solidFill>
                      <a:srgbClr val="E7E6E6"/>
                    </a:solidFill>
                  </a:tcPr>
                </a:tc>
                <a:tc>
                  <a:txBody>
                    <a:bodyPr/>
                    <a:lstStyle/>
                    <a:p>
                      <a:pPr>
                        <a:lnSpc>
                          <a:spcPct val="100000"/>
                        </a:lnSpc>
                      </a:pPr>
                      <a:r>
                        <a:rPr lang="en-GB" sz="1600" b="0" strike="noStrike" spc="-1">
                          <a:solidFill>
                            <a:srgbClr val="000000"/>
                          </a:solidFill>
                          <a:latin typeface="Lucida Sans"/>
                          <a:ea typeface="Lucida Sans"/>
                        </a:rPr>
                        <a:t>Penalty Areas – Crossing</a:t>
                      </a:r>
                      <a:endParaRPr lang="en-GB" sz="1600" b="0" strike="noStrike" spc="-1">
                        <a:latin typeface="Arial"/>
                      </a:endParaRPr>
                    </a:p>
                  </a:txBody>
                  <a:tcPr marL="45720" marR="45720">
                    <a:lnL w="12240">
                      <a:solidFill>
                        <a:srgbClr val="FFFFFF"/>
                      </a:solidFill>
                    </a:lnL>
                    <a:lnR w="12240">
                      <a:solidFill>
                        <a:srgbClr val="FFFFFF"/>
                      </a:solidFill>
                    </a:lnR>
                    <a:lnT w="12240">
                      <a:solidFill>
                        <a:srgbClr val="FFFFFF"/>
                      </a:solidFill>
                    </a:lnT>
                    <a:lnB w="12240">
                      <a:solidFill>
                        <a:srgbClr val="FFFFFF"/>
                      </a:solidFill>
                    </a:lnB>
                    <a:solidFill>
                      <a:srgbClr val="E7E6E6"/>
                    </a:solidFill>
                  </a:tcPr>
                </a:tc>
                <a:extLst>
                  <a:ext uri="{0D108BD9-81ED-4DB2-BD59-A6C34878D82A}">
                    <a16:rowId xmlns:a16="http://schemas.microsoft.com/office/drawing/2014/main" val="10002"/>
                  </a:ext>
                </a:extLst>
              </a:tr>
              <a:tr h="370800">
                <a:tc>
                  <a:txBody>
                    <a:bodyPr/>
                    <a:lstStyle/>
                    <a:p>
                      <a:pPr>
                        <a:lnSpc>
                          <a:spcPct val="100000"/>
                        </a:lnSpc>
                      </a:pPr>
                      <a:r>
                        <a:rPr lang="en-GB" sz="1600" b="0" strike="noStrike" spc="-1">
                          <a:solidFill>
                            <a:srgbClr val="000000"/>
                          </a:solidFill>
                          <a:latin typeface="Lucida Sans"/>
                          <a:ea typeface="Lucida Sans"/>
                        </a:rPr>
                        <a:t>Elevation</a:t>
                      </a:r>
                      <a:endParaRPr lang="en-GB" sz="1600" b="0" strike="noStrike" spc="-1">
                        <a:latin typeface="Arial"/>
                      </a:endParaRPr>
                    </a:p>
                  </a:txBody>
                  <a:tcPr marL="45720" marR="45720">
                    <a:lnL w="12240">
                      <a:solidFill>
                        <a:srgbClr val="FFFFFF"/>
                      </a:solidFill>
                    </a:lnL>
                    <a:lnR w="12240">
                      <a:solidFill>
                        <a:srgbClr val="FFFFFF"/>
                      </a:solidFill>
                    </a:lnR>
                    <a:lnT w="12240">
                      <a:solidFill>
                        <a:srgbClr val="FFFFFF"/>
                      </a:solidFill>
                    </a:lnT>
                    <a:lnB w="12240">
                      <a:solidFill>
                        <a:srgbClr val="FFFFFF"/>
                      </a:solidFill>
                    </a:lnB>
                    <a:solidFill>
                      <a:srgbClr val="E7E6E6"/>
                    </a:solidFill>
                  </a:tcPr>
                </a:tc>
                <a:tc>
                  <a:txBody>
                    <a:bodyPr/>
                    <a:lstStyle/>
                    <a:p>
                      <a:pPr>
                        <a:lnSpc>
                          <a:spcPct val="100000"/>
                        </a:lnSpc>
                      </a:pPr>
                      <a:r>
                        <a:rPr lang="en-GB" sz="1600" b="0" strike="noStrike" spc="-1">
                          <a:solidFill>
                            <a:srgbClr val="000000"/>
                          </a:solidFill>
                          <a:latin typeface="Lucida Sans"/>
                          <a:ea typeface="Lucida Sans"/>
                        </a:rPr>
                        <a:t>Green Target</a:t>
                      </a:r>
                      <a:endParaRPr lang="en-GB" sz="1600" b="0" strike="noStrike" spc="-1">
                        <a:latin typeface="Arial"/>
                      </a:endParaRPr>
                    </a:p>
                  </a:txBody>
                  <a:tcPr marL="45720" marR="45720">
                    <a:lnL w="12240">
                      <a:solidFill>
                        <a:srgbClr val="FFFFFF"/>
                      </a:solidFill>
                    </a:lnL>
                    <a:lnR w="12240">
                      <a:solidFill>
                        <a:srgbClr val="FFFFFF"/>
                      </a:solidFill>
                    </a:lnR>
                    <a:lnT w="12240">
                      <a:solidFill>
                        <a:srgbClr val="FFFFFF"/>
                      </a:solidFill>
                    </a:lnT>
                    <a:lnB w="12240">
                      <a:solidFill>
                        <a:srgbClr val="FFFFFF"/>
                      </a:solidFill>
                    </a:lnB>
                    <a:solidFill>
                      <a:srgbClr val="E7E6E6"/>
                    </a:solidFill>
                  </a:tcPr>
                </a:tc>
                <a:tc>
                  <a:txBody>
                    <a:bodyPr/>
                    <a:lstStyle/>
                    <a:p>
                      <a:pPr>
                        <a:lnSpc>
                          <a:spcPct val="100000"/>
                        </a:lnSpc>
                      </a:pPr>
                      <a:r>
                        <a:rPr lang="en-GB" sz="1600" b="0" strike="noStrike" spc="-1">
                          <a:solidFill>
                            <a:srgbClr val="000000"/>
                          </a:solidFill>
                          <a:latin typeface="Lucida Sans"/>
                          <a:ea typeface="Lucida Sans"/>
                        </a:rPr>
                        <a:t>Trees</a:t>
                      </a:r>
                      <a:endParaRPr lang="en-GB" sz="1600" b="0" strike="noStrike" spc="-1">
                        <a:latin typeface="Arial"/>
                      </a:endParaRPr>
                    </a:p>
                  </a:txBody>
                  <a:tcPr marL="45720" marR="45720">
                    <a:lnL w="12240">
                      <a:solidFill>
                        <a:srgbClr val="FFFFFF"/>
                      </a:solidFill>
                    </a:lnL>
                    <a:lnR w="12240">
                      <a:solidFill>
                        <a:srgbClr val="FFFFFF"/>
                      </a:solidFill>
                    </a:lnR>
                    <a:lnT w="12240">
                      <a:solidFill>
                        <a:srgbClr val="FFFFFF"/>
                      </a:solidFill>
                    </a:lnT>
                    <a:lnB w="12240">
                      <a:solidFill>
                        <a:srgbClr val="FFFFFF"/>
                      </a:solidFill>
                    </a:lnB>
                    <a:solidFill>
                      <a:srgbClr val="E7E6E6"/>
                    </a:solidFill>
                  </a:tcPr>
                </a:tc>
                <a:extLst>
                  <a:ext uri="{0D108BD9-81ED-4DB2-BD59-A6C34878D82A}">
                    <a16:rowId xmlns:a16="http://schemas.microsoft.com/office/drawing/2014/main" val="10003"/>
                  </a:ext>
                </a:extLst>
              </a:tr>
              <a:tr h="370800">
                <a:tc>
                  <a:txBody>
                    <a:bodyPr/>
                    <a:lstStyle/>
                    <a:p>
                      <a:pPr>
                        <a:lnSpc>
                          <a:spcPct val="100000"/>
                        </a:lnSpc>
                      </a:pPr>
                      <a:r>
                        <a:rPr lang="en-GB" sz="1600" b="0" strike="noStrike" spc="-1">
                          <a:solidFill>
                            <a:srgbClr val="000000"/>
                          </a:solidFill>
                          <a:latin typeface="Lucida Sans"/>
                          <a:ea typeface="Lucida Sans"/>
                        </a:rPr>
                        <a:t>Doglegs/Forced Lay-ups</a:t>
                      </a:r>
                      <a:endParaRPr lang="en-GB" sz="1600" b="0" strike="noStrike" spc="-1">
                        <a:latin typeface="Arial"/>
                      </a:endParaRPr>
                    </a:p>
                  </a:txBody>
                  <a:tcPr marL="45720" marR="45720">
                    <a:lnL w="12240">
                      <a:solidFill>
                        <a:srgbClr val="FFFFFF"/>
                      </a:solidFill>
                    </a:lnL>
                    <a:lnR w="12240">
                      <a:solidFill>
                        <a:srgbClr val="FFFFFF"/>
                      </a:solidFill>
                    </a:lnR>
                    <a:lnT w="12240">
                      <a:solidFill>
                        <a:srgbClr val="FFFFFF"/>
                      </a:solidFill>
                    </a:lnT>
                    <a:lnB w="12240">
                      <a:solidFill>
                        <a:srgbClr val="FFFFFF"/>
                      </a:solidFill>
                    </a:lnB>
                    <a:solidFill>
                      <a:srgbClr val="E7E6E6"/>
                    </a:solidFill>
                  </a:tcPr>
                </a:tc>
                <a:tc>
                  <a:txBody>
                    <a:bodyPr/>
                    <a:lstStyle/>
                    <a:p>
                      <a:pPr>
                        <a:lnSpc>
                          <a:spcPct val="100000"/>
                        </a:lnSpc>
                      </a:pPr>
                      <a:r>
                        <a:rPr lang="en-GB" sz="1600" b="0" strike="noStrike" spc="-1">
                          <a:solidFill>
                            <a:srgbClr val="000000"/>
                          </a:solidFill>
                          <a:latin typeface="Lucida Sans"/>
                          <a:ea typeface="Lucida Sans"/>
                        </a:rPr>
                        <a:t>Recoverability from Rough</a:t>
                      </a:r>
                      <a:endParaRPr lang="en-GB" sz="1600" b="0" strike="noStrike" spc="-1">
                        <a:latin typeface="Arial"/>
                      </a:endParaRPr>
                    </a:p>
                  </a:txBody>
                  <a:tcPr marL="45720" marR="45720">
                    <a:lnL w="12240">
                      <a:solidFill>
                        <a:srgbClr val="FFFFFF"/>
                      </a:solidFill>
                    </a:lnL>
                    <a:lnR w="12240">
                      <a:solidFill>
                        <a:srgbClr val="FFFFFF"/>
                      </a:solidFill>
                    </a:lnR>
                    <a:lnT w="12240">
                      <a:solidFill>
                        <a:srgbClr val="FFFFFF"/>
                      </a:solidFill>
                    </a:lnT>
                    <a:lnB w="12240">
                      <a:solidFill>
                        <a:srgbClr val="FFFFFF"/>
                      </a:solidFill>
                    </a:lnB>
                    <a:solidFill>
                      <a:srgbClr val="E7E6E6"/>
                    </a:solidFill>
                  </a:tcPr>
                </a:tc>
                <a:tc>
                  <a:txBody>
                    <a:bodyPr/>
                    <a:lstStyle/>
                    <a:p>
                      <a:pPr>
                        <a:lnSpc>
                          <a:spcPct val="100000"/>
                        </a:lnSpc>
                      </a:pPr>
                      <a:r>
                        <a:rPr lang="en-GB" sz="1600" b="0" strike="noStrike" spc="-1">
                          <a:solidFill>
                            <a:srgbClr val="000000"/>
                          </a:solidFill>
                          <a:latin typeface="Lucida Sans"/>
                          <a:ea typeface="Lucida Sans"/>
                        </a:rPr>
                        <a:t>Green Surface</a:t>
                      </a:r>
                      <a:endParaRPr lang="en-GB" sz="1600" b="0" strike="noStrike" spc="-1">
                        <a:latin typeface="Arial"/>
                      </a:endParaRPr>
                    </a:p>
                  </a:txBody>
                  <a:tcPr marL="45720" marR="45720">
                    <a:lnL w="12240">
                      <a:solidFill>
                        <a:srgbClr val="FFFFFF"/>
                      </a:solidFill>
                    </a:lnL>
                    <a:lnR w="12240">
                      <a:solidFill>
                        <a:srgbClr val="FFFFFF"/>
                      </a:solidFill>
                    </a:lnR>
                    <a:lnT w="12240">
                      <a:solidFill>
                        <a:srgbClr val="FFFFFF"/>
                      </a:solidFill>
                    </a:lnT>
                    <a:lnB w="12240">
                      <a:solidFill>
                        <a:srgbClr val="FFFFFF"/>
                      </a:solidFill>
                    </a:lnB>
                    <a:solidFill>
                      <a:srgbClr val="E7E6E6"/>
                    </a:solidFill>
                  </a:tcPr>
                </a:tc>
                <a:extLst>
                  <a:ext uri="{0D108BD9-81ED-4DB2-BD59-A6C34878D82A}">
                    <a16:rowId xmlns:a16="http://schemas.microsoft.com/office/drawing/2014/main" val="10004"/>
                  </a:ext>
                </a:extLst>
              </a:tr>
              <a:tr h="370800">
                <a:tc>
                  <a:txBody>
                    <a:bodyPr/>
                    <a:lstStyle/>
                    <a:p>
                      <a:pPr>
                        <a:lnSpc>
                          <a:spcPct val="100000"/>
                        </a:lnSpc>
                      </a:pPr>
                      <a:r>
                        <a:rPr lang="en-GB" sz="1600" b="0" strike="noStrike" spc="-1">
                          <a:solidFill>
                            <a:srgbClr val="000000"/>
                          </a:solidFill>
                          <a:latin typeface="Lucida Sans"/>
                          <a:ea typeface="Lucida Sans"/>
                        </a:rPr>
                        <a:t>Wind</a:t>
                      </a:r>
                      <a:endParaRPr lang="en-GB" sz="1600" b="0" strike="noStrike" spc="-1">
                        <a:latin typeface="Arial"/>
                      </a:endParaRPr>
                    </a:p>
                  </a:txBody>
                  <a:tcPr marL="45720" marR="45720">
                    <a:lnL w="12240">
                      <a:solidFill>
                        <a:srgbClr val="FFFFFF"/>
                      </a:solidFill>
                    </a:lnL>
                    <a:lnR w="12240">
                      <a:solidFill>
                        <a:srgbClr val="FFFFFF"/>
                      </a:solidFill>
                    </a:lnR>
                    <a:lnT w="12240">
                      <a:solidFill>
                        <a:srgbClr val="FFFFFF"/>
                      </a:solidFill>
                    </a:lnT>
                    <a:lnB w="12240">
                      <a:solidFill>
                        <a:srgbClr val="FFFFFF"/>
                      </a:solidFill>
                    </a:lnB>
                    <a:solidFill>
                      <a:srgbClr val="E7E6E6"/>
                    </a:solidFill>
                  </a:tcPr>
                </a:tc>
                <a:tc>
                  <a:txBody>
                    <a:bodyPr/>
                    <a:lstStyle/>
                    <a:p>
                      <a:pPr>
                        <a:lnSpc>
                          <a:spcPct val="100000"/>
                        </a:lnSpc>
                      </a:pPr>
                      <a:r>
                        <a:rPr lang="en-GB" sz="1600" b="0" strike="noStrike" spc="-1">
                          <a:solidFill>
                            <a:srgbClr val="000000"/>
                          </a:solidFill>
                          <a:latin typeface="Lucida Sans"/>
                          <a:ea typeface="Lucida Sans"/>
                        </a:rPr>
                        <a:t>Bunkers</a:t>
                      </a:r>
                      <a:endParaRPr lang="en-GB" sz="1600" b="0" strike="noStrike" spc="-1">
                        <a:latin typeface="Arial"/>
                      </a:endParaRPr>
                    </a:p>
                  </a:txBody>
                  <a:tcPr marL="45720" marR="45720">
                    <a:lnL w="12240">
                      <a:solidFill>
                        <a:srgbClr val="FFFFFF"/>
                      </a:solidFill>
                    </a:lnL>
                    <a:lnR w="12240">
                      <a:solidFill>
                        <a:srgbClr val="FFFFFF"/>
                      </a:solidFill>
                    </a:lnR>
                    <a:lnT w="12240">
                      <a:solidFill>
                        <a:srgbClr val="FFFFFF"/>
                      </a:solidFill>
                    </a:lnT>
                    <a:lnB w="12240">
                      <a:solidFill>
                        <a:srgbClr val="FFFFFF"/>
                      </a:solidFill>
                    </a:lnB>
                    <a:solidFill>
                      <a:srgbClr val="E7E6E6"/>
                    </a:solidFill>
                  </a:tcPr>
                </a:tc>
                <a:tc>
                  <a:txBody>
                    <a:bodyPr/>
                    <a:lstStyle/>
                    <a:p>
                      <a:pPr>
                        <a:lnSpc>
                          <a:spcPct val="100000"/>
                        </a:lnSpc>
                      </a:pPr>
                      <a:r>
                        <a:rPr lang="en-GB" sz="1600" b="0" strike="noStrike" spc="-1">
                          <a:solidFill>
                            <a:srgbClr val="000000"/>
                          </a:solidFill>
                          <a:latin typeface="Lucida Sans"/>
                          <a:ea typeface="Lucida Sans"/>
                        </a:rPr>
                        <a:t>(Psychological)</a:t>
                      </a:r>
                      <a:endParaRPr lang="en-GB" sz="1600" b="0" strike="noStrike" spc="-1">
                        <a:latin typeface="Arial"/>
                      </a:endParaRPr>
                    </a:p>
                  </a:txBody>
                  <a:tcPr marL="45720" marR="45720">
                    <a:lnL w="12240">
                      <a:solidFill>
                        <a:srgbClr val="FFFFFF"/>
                      </a:solidFill>
                    </a:lnL>
                    <a:lnR w="12240">
                      <a:solidFill>
                        <a:srgbClr val="FFFFFF"/>
                      </a:solidFill>
                    </a:lnR>
                    <a:lnT w="12240">
                      <a:solidFill>
                        <a:srgbClr val="FFFFFF"/>
                      </a:solidFill>
                    </a:lnT>
                    <a:lnB w="12240">
                      <a:solidFill>
                        <a:srgbClr val="FFFFFF"/>
                      </a:solidFill>
                    </a:lnB>
                    <a:solidFill>
                      <a:srgbClr val="E7E6E6"/>
                    </a:solidFill>
                  </a:tcPr>
                </a:tc>
                <a:extLst>
                  <a:ext uri="{0D108BD9-81ED-4DB2-BD59-A6C34878D82A}">
                    <a16:rowId xmlns:a16="http://schemas.microsoft.com/office/drawing/2014/main" val="10005"/>
                  </a:ext>
                </a:extLst>
              </a:tr>
              <a:tr h="370440">
                <a:tc>
                  <a:txBody>
                    <a:bodyPr/>
                    <a:lstStyle/>
                    <a:p>
                      <a:pPr>
                        <a:lnSpc>
                          <a:spcPct val="100000"/>
                        </a:lnSpc>
                      </a:pPr>
                      <a:r>
                        <a:rPr lang="en-GB" sz="1600" b="0" strike="noStrike" spc="-1">
                          <a:solidFill>
                            <a:srgbClr val="000000"/>
                          </a:solidFill>
                          <a:latin typeface="Lucida Sans"/>
                          <a:ea typeface="Lucida Sans"/>
                        </a:rPr>
                        <a:t>Altitude</a:t>
                      </a:r>
                      <a:endParaRPr lang="en-GB" sz="1600" b="0" strike="noStrike" spc="-1">
                        <a:latin typeface="Arial"/>
                      </a:endParaRPr>
                    </a:p>
                  </a:txBody>
                  <a:tcPr marL="45720" marR="45720">
                    <a:lnL w="12240">
                      <a:solidFill>
                        <a:srgbClr val="FFFFFF"/>
                      </a:solidFill>
                    </a:lnL>
                    <a:lnR w="12240">
                      <a:solidFill>
                        <a:srgbClr val="FFFFFF"/>
                      </a:solidFill>
                    </a:lnR>
                    <a:lnT w="12240">
                      <a:solidFill>
                        <a:srgbClr val="FFFFFF"/>
                      </a:solidFill>
                    </a:lnT>
                    <a:lnB w="12240">
                      <a:solidFill>
                        <a:srgbClr val="FFFFFF"/>
                      </a:solidFill>
                    </a:lnB>
                    <a:solidFill>
                      <a:srgbClr val="E7E6E6"/>
                    </a:solidFill>
                  </a:tcPr>
                </a:tc>
                <a:tc>
                  <a:txBody>
                    <a:bodyPr/>
                    <a:lstStyle/>
                    <a:p>
                      <a:endParaRPr lang="en-US"/>
                    </a:p>
                  </a:txBody>
                  <a:tcPr marL="45720" marR="45720">
                    <a:lnL w="12240">
                      <a:solidFill>
                        <a:srgbClr val="FFFFFF"/>
                      </a:solidFill>
                    </a:lnL>
                    <a:lnR w="12240">
                      <a:solidFill>
                        <a:srgbClr val="FFFFFF"/>
                      </a:solidFill>
                    </a:lnR>
                    <a:lnT w="12240">
                      <a:solidFill>
                        <a:srgbClr val="FFFFFF"/>
                      </a:solidFill>
                    </a:lnT>
                    <a:lnB w="12240">
                      <a:solidFill>
                        <a:srgbClr val="FFFFFF"/>
                      </a:solidFill>
                    </a:lnB>
                    <a:solidFill>
                      <a:srgbClr val="E7E6E6"/>
                    </a:solidFill>
                  </a:tcPr>
                </a:tc>
                <a:tc>
                  <a:txBody>
                    <a:bodyPr/>
                    <a:lstStyle/>
                    <a:p>
                      <a:endParaRPr lang="en-US"/>
                    </a:p>
                  </a:txBody>
                  <a:tcPr marL="45720" marR="45720">
                    <a:lnL w="12240">
                      <a:solidFill>
                        <a:srgbClr val="FFFFFF"/>
                      </a:solidFill>
                    </a:lnL>
                    <a:lnR w="12240">
                      <a:solidFill>
                        <a:srgbClr val="FFFFFF"/>
                      </a:solidFill>
                    </a:lnR>
                    <a:lnT w="12240">
                      <a:solidFill>
                        <a:srgbClr val="FFFFFF"/>
                      </a:solidFill>
                    </a:lnT>
                    <a:lnB w="12240">
                      <a:solidFill>
                        <a:srgbClr val="FFFFFF"/>
                      </a:solidFill>
                    </a:lnB>
                    <a:solidFill>
                      <a:srgbClr val="E7E6E6"/>
                    </a:solidFill>
                  </a:tcPr>
                </a:tc>
                <a:extLst>
                  <a:ext uri="{0D108BD9-81ED-4DB2-BD59-A6C34878D82A}">
                    <a16:rowId xmlns:a16="http://schemas.microsoft.com/office/drawing/2014/main" val="10006"/>
                  </a:ext>
                </a:extLst>
              </a:tr>
            </a:tbl>
          </a:graphicData>
        </a:graphic>
      </p:graphicFrame>
      <p:sp>
        <p:nvSpPr>
          <p:cNvPr id="471" name="CustomShape 2"/>
          <p:cNvSpPr/>
          <p:nvPr/>
        </p:nvSpPr>
        <p:spPr>
          <a:xfrm>
            <a:off x="0" y="416520"/>
            <a:ext cx="12191400" cy="91368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chor="ctr"/>
          <a:lstStyle/>
          <a:p>
            <a:pPr>
              <a:lnSpc>
                <a:spcPct val="100000"/>
              </a:lnSpc>
            </a:pPr>
            <a:r>
              <a:rPr lang="en-GB" sz="2800" b="0" strike="noStrike" spc="-1">
                <a:solidFill>
                  <a:srgbClr val="004987"/>
                </a:solidFill>
                <a:latin typeface="Lucida Sans"/>
                <a:ea typeface="Lucida Sans"/>
              </a:rPr>
              <a:t>     What is Assessed When Rating a Golf Course? </a:t>
            </a:r>
            <a:endParaRPr lang="en-GB" sz="2800" b="0" strike="noStrike" spc="-1">
              <a:latin typeface="Arial"/>
            </a:endParaRPr>
          </a:p>
        </p:txBody>
      </p:sp>
      <p:sp>
        <p:nvSpPr>
          <p:cNvPr id="472" name="CustomShape 3"/>
          <p:cNvSpPr/>
          <p:nvPr/>
        </p:nvSpPr>
        <p:spPr>
          <a:xfrm>
            <a:off x="5892840" y="6172200"/>
            <a:ext cx="2844000" cy="367560"/>
          </a:xfrm>
          <a:prstGeom prst="rect">
            <a:avLst/>
          </a:prstGeom>
          <a:noFill/>
          <a:ln w="12600">
            <a:noFill/>
          </a:ln>
        </p:spPr>
        <p:style>
          <a:lnRef idx="0">
            <a:scrgbClr r="0" g="0" b="0"/>
          </a:lnRef>
          <a:fillRef idx="0">
            <a:scrgbClr r="0" g="0" b="0"/>
          </a:fillRef>
          <a:effectRef idx="0">
            <a:scrgbClr r="0" g="0" b="0"/>
          </a:effectRef>
          <a:fontRef idx="minor"/>
        </p:style>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 name="CustomShape 1"/>
          <p:cNvSpPr/>
          <p:nvPr/>
        </p:nvSpPr>
        <p:spPr>
          <a:xfrm>
            <a:off x="1713600" y="912960"/>
            <a:ext cx="9037080" cy="5053320"/>
          </a:xfrm>
          <a:prstGeom prst="rect">
            <a:avLst/>
          </a:prstGeom>
          <a:solidFill>
            <a:srgbClr val="003200">
              <a:alpha val="85000"/>
            </a:srgbClr>
          </a:solidFill>
          <a:ln w="12600">
            <a:noFill/>
          </a:ln>
        </p:spPr>
        <p:style>
          <a:lnRef idx="0">
            <a:scrgbClr r="0" g="0" b="0"/>
          </a:lnRef>
          <a:fillRef idx="0">
            <a:scrgbClr r="0" g="0" b="0"/>
          </a:fillRef>
          <a:effectRef idx="0">
            <a:scrgbClr r="0" g="0" b="0"/>
          </a:effectRef>
          <a:fontRef idx="minor"/>
        </p:style>
      </p:sp>
      <p:sp>
        <p:nvSpPr>
          <p:cNvPr id="474" name="CustomShape 2"/>
          <p:cNvSpPr/>
          <p:nvPr/>
        </p:nvSpPr>
        <p:spPr>
          <a:xfrm>
            <a:off x="2817720" y="2417760"/>
            <a:ext cx="7309800" cy="2007360"/>
          </a:xfrm>
          <a:prstGeom prst="ellipse">
            <a:avLst/>
          </a:prstGeom>
          <a:solidFill>
            <a:srgbClr val="008000">
              <a:alpha val="75000"/>
            </a:srgbClr>
          </a:solidFill>
          <a:ln>
            <a:solidFill>
              <a:srgbClr val="FFFFFF"/>
            </a:solidFill>
          </a:ln>
        </p:spPr>
        <p:style>
          <a:lnRef idx="0">
            <a:scrgbClr r="0" g="0" b="0"/>
          </a:lnRef>
          <a:fillRef idx="0">
            <a:scrgbClr r="0" g="0" b="0"/>
          </a:fillRef>
          <a:effectRef idx="0">
            <a:scrgbClr r="0" g="0" b="0"/>
          </a:effectRef>
          <a:fontRef idx="minor"/>
        </p:style>
      </p:sp>
      <p:sp>
        <p:nvSpPr>
          <p:cNvPr id="475" name="CustomShape 3"/>
          <p:cNvSpPr/>
          <p:nvPr/>
        </p:nvSpPr>
        <p:spPr>
          <a:xfrm>
            <a:off x="2351160" y="2699280"/>
            <a:ext cx="1162440" cy="1657080"/>
          </a:xfrm>
          <a:prstGeom prst="ellipse">
            <a:avLst/>
          </a:prstGeom>
          <a:solidFill>
            <a:srgbClr val="008000"/>
          </a:solidFill>
          <a:ln>
            <a:solidFill>
              <a:srgbClr val="FFFFFF"/>
            </a:solidFill>
          </a:ln>
        </p:spPr>
        <p:style>
          <a:lnRef idx="0">
            <a:scrgbClr r="0" g="0" b="0"/>
          </a:lnRef>
          <a:fillRef idx="0">
            <a:scrgbClr r="0" g="0" b="0"/>
          </a:fillRef>
          <a:effectRef idx="0">
            <a:scrgbClr r="0" g="0" b="0"/>
          </a:effectRef>
          <a:fontRef idx="minor"/>
        </p:style>
      </p:sp>
      <p:sp>
        <p:nvSpPr>
          <p:cNvPr id="476" name="CustomShape 4"/>
          <p:cNvSpPr/>
          <p:nvPr/>
        </p:nvSpPr>
        <p:spPr>
          <a:xfrm>
            <a:off x="2782800" y="3162240"/>
            <a:ext cx="143640" cy="140760"/>
          </a:xfrm>
          <a:custGeom>
            <a:avLst/>
            <a:gdLst/>
            <a:ahLst/>
            <a:cxnLst/>
            <a:rect l="l" t="t" r="r" b="b"/>
            <a:pathLst>
              <a:path w="21600" h="13310">
                <a:moveTo>
                  <a:pt x="0" y="1682"/>
                </a:moveTo>
                <a:cubicBezTo>
                  <a:pt x="7200" y="-4145"/>
                  <a:pt x="14400" y="7509"/>
                  <a:pt x="21600" y="1682"/>
                </a:cubicBezTo>
                <a:lnTo>
                  <a:pt x="21600" y="11628"/>
                </a:lnTo>
                <a:cubicBezTo>
                  <a:pt x="14400" y="17455"/>
                  <a:pt x="7200" y="5801"/>
                  <a:pt x="0" y="11628"/>
                </a:cubicBezTo>
                <a:close/>
              </a:path>
            </a:pathLst>
          </a:custGeom>
          <a:solidFill>
            <a:srgbClr val="FF0000"/>
          </a:solidFill>
          <a:ln w="9360">
            <a:solidFill>
              <a:srgbClr val="FFFFFF"/>
            </a:solidFill>
            <a:round/>
          </a:ln>
        </p:spPr>
        <p:style>
          <a:lnRef idx="0">
            <a:scrgbClr r="0" g="0" b="0"/>
          </a:lnRef>
          <a:fillRef idx="0">
            <a:scrgbClr r="0" g="0" b="0"/>
          </a:fillRef>
          <a:effectRef idx="0">
            <a:scrgbClr r="0" g="0" b="0"/>
          </a:effectRef>
          <a:fontRef idx="minor"/>
        </p:style>
      </p:sp>
      <p:sp>
        <p:nvSpPr>
          <p:cNvPr id="477" name="Line 5"/>
          <p:cNvSpPr/>
          <p:nvPr/>
        </p:nvSpPr>
        <p:spPr>
          <a:xfrm>
            <a:off x="2927160" y="3161160"/>
            <a:ext cx="360" cy="358920"/>
          </a:xfrm>
          <a:prstGeom prst="line">
            <a:avLst/>
          </a:prstGeom>
          <a:ln w="25560">
            <a:solidFill>
              <a:srgbClr val="FFFFFF"/>
            </a:solidFill>
            <a:round/>
          </a:ln>
        </p:spPr>
        <p:style>
          <a:lnRef idx="0">
            <a:scrgbClr r="0" g="0" b="0"/>
          </a:lnRef>
          <a:fillRef idx="0">
            <a:scrgbClr r="0" g="0" b="0"/>
          </a:fillRef>
          <a:effectRef idx="0">
            <a:scrgbClr r="0" g="0" b="0"/>
          </a:effectRef>
          <a:fontRef idx="minor"/>
        </p:style>
      </p:sp>
      <p:sp>
        <p:nvSpPr>
          <p:cNvPr id="478" name="Line 6"/>
          <p:cNvSpPr/>
          <p:nvPr/>
        </p:nvSpPr>
        <p:spPr>
          <a:xfrm>
            <a:off x="2999520" y="4710600"/>
            <a:ext cx="1440" cy="511200"/>
          </a:xfrm>
          <a:prstGeom prst="line">
            <a:avLst/>
          </a:prstGeom>
          <a:ln>
            <a:solidFill>
              <a:srgbClr val="FFFFFF"/>
            </a:solidFill>
          </a:ln>
        </p:spPr>
        <p:style>
          <a:lnRef idx="0">
            <a:scrgbClr r="0" g="0" b="0"/>
          </a:lnRef>
          <a:fillRef idx="0">
            <a:scrgbClr r="0" g="0" b="0"/>
          </a:fillRef>
          <a:effectRef idx="0">
            <a:scrgbClr r="0" g="0" b="0"/>
          </a:effectRef>
          <a:fontRef idx="minor"/>
        </p:style>
      </p:sp>
      <p:sp>
        <p:nvSpPr>
          <p:cNvPr id="479" name="Line 7"/>
          <p:cNvSpPr/>
          <p:nvPr/>
        </p:nvSpPr>
        <p:spPr>
          <a:xfrm>
            <a:off x="6428520" y="4753800"/>
            <a:ext cx="360" cy="512640"/>
          </a:xfrm>
          <a:prstGeom prst="line">
            <a:avLst/>
          </a:prstGeom>
          <a:ln>
            <a:solidFill>
              <a:srgbClr val="FFFFFF"/>
            </a:solidFill>
          </a:ln>
        </p:spPr>
        <p:style>
          <a:lnRef idx="0">
            <a:scrgbClr r="0" g="0" b="0"/>
          </a:lnRef>
          <a:fillRef idx="0">
            <a:scrgbClr r="0" g="0" b="0"/>
          </a:fillRef>
          <a:effectRef idx="0">
            <a:scrgbClr r="0" g="0" b="0"/>
          </a:effectRef>
          <a:fontRef idx="minor"/>
        </p:style>
      </p:sp>
      <p:sp>
        <p:nvSpPr>
          <p:cNvPr id="480" name="Line 8"/>
          <p:cNvSpPr/>
          <p:nvPr/>
        </p:nvSpPr>
        <p:spPr>
          <a:xfrm>
            <a:off x="5999760" y="4773960"/>
            <a:ext cx="1440" cy="511200"/>
          </a:xfrm>
          <a:prstGeom prst="line">
            <a:avLst/>
          </a:prstGeom>
          <a:ln>
            <a:solidFill>
              <a:srgbClr val="FFFFFF"/>
            </a:solidFill>
          </a:ln>
        </p:spPr>
        <p:style>
          <a:lnRef idx="0">
            <a:scrgbClr r="0" g="0" b="0"/>
          </a:lnRef>
          <a:fillRef idx="0">
            <a:scrgbClr r="0" g="0" b="0"/>
          </a:fillRef>
          <a:effectRef idx="0">
            <a:scrgbClr r="0" g="0" b="0"/>
          </a:effectRef>
          <a:fontRef idx="minor"/>
        </p:style>
      </p:sp>
      <p:sp>
        <p:nvSpPr>
          <p:cNvPr id="481" name="Line 9"/>
          <p:cNvSpPr/>
          <p:nvPr/>
        </p:nvSpPr>
        <p:spPr>
          <a:xfrm>
            <a:off x="10320480" y="4223520"/>
            <a:ext cx="1440" cy="511200"/>
          </a:xfrm>
          <a:prstGeom prst="line">
            <a:avLst/>
          </a:prstGeom>
          <a:ln>
            <a:solidFill>
              <a:srgbClr val="FFFFFF"/>
            </a:solidFill>
          </a:ln>
        </p:spPr>
        <p:style>
          <a:lnRef idx="0">
            <a:scrgbClr r="0" g="0" b="0"/>
          </a:lnRef>
          <a:fillRef idx="0">
            <a:scrgbClr r="0" g="0" b="0"/>
          </a:fillRef>
          <a:effectRef idx="0">
            <a:scrgbClr r="0" g="0" b="0"/>
          </a:effectRef>
          <a:fontRef idx="minor"/>
        </p:style>
      </p:sp>
      <p:sp>
        <p:nvSpPr>
          <p:cNvPr id="482" name="CustomShape 10"/>
          <p:cNvSpPr/>
          <p:nvPr/>
        </p:nvSpPr>
        <p:spPr>
          <a:xfrm>
            <a:off x="2641320" y="5294520"/>
            <a:ext cx="573120" cy="33264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gn="ctr">
              <a:lnSpc>
                <a:spcPct val="100000"/>
              </a:lnSpc>
            </a:pPr>
            <a:r>
              <a:rPr lang="en-GB" sz="1600" b="1" strike="noStrike" spc="-1">
                <a:solidFill>
                  <a:srgbClr val="FFFFFF"/>
                </a:solidFill>
                <a:latin typeface="Times New Roman"/>
                <a:ea typeface="Times New Roman"/>
              </a:rPr>
              <a:t>430</a:t>
            </a:r>
            <a:endParaRPr lang="en-GB" sz="1600" b="0" strike="noStrike" spc="-1">
              <a:latin typeface="Arial"/>
            </a:endParaRPr>
          </a:p>
        </p:txBody>
      </p:sp>
      <p:sp>
        <p:nvSpPr>
          <p:cNvPr id="483" name="CustomShape 11"/>
          <p:cNvSpPr/>
          <p:nvPr/>
        </p:nvSpPr>
        <p:spPr>
          <a:xfrm>
            <a:off x="6141600" y="5320080"/>
            <a:ext cx="573120" cy="33264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gn="ctr">
              <a:lnSpc>
                <a:spcPct val="100000"/>
              </a:lnSpc>
            </a:pPr>
            <a:r>
              <a:rPr lang="en-GB" sz="1600" b="1" strike="noStrike" spc="-1">
                <a:solidFill>
                  <a:srgbClr val="FFFFFF"/>
                </a:solidFill>
                <a:latin typeface="Times New Roman"/>
                <a:ea typeface="Times New Roman"/>
              </a:rPr>
              <a:t>211</a:t>
            </a:r>
            <a:endParaRPr lang="en-GB" sz="1600" b="0" strike="noStrike" spc="-1">
              <a:latin typeface="Arial"/>
            </a:endParaRPr>
          </a:p>
        </p:txBody>
      </p:sp>
      <p:sp>
        <p:nvSpPr>
          <p:cNvPr id="484" name="CustomShape 12"/>
          <p:cNvSpPr/>
          <p:nvPr/>
        </p:nvSpPr>
        <p:spPr>
          <a:xfrm>
            <a:off x="5641560" y="5329440"/>
            <a:ext cx="573120" cy="33264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gn="ctr">
              <a:lnSpc>
                <a:spcPct val="100000"/>
              </a:lnSpc>
            </a:pPr>
            <a:r>
              <a:rPr lang="en-GB" sz="1600" b="1" strike="noStrike" spc="-1">
                <a:solidFill>
                  <a:srgbClr val="FFFFFF"/>
                </a:solidFill>
                <a:latin typeface="Times New Roman"/>
                <a:ea typeface="Times New Roman"/>
              </a:rPr>
              <a:t>229</a:t>
            </a:r>
            <a:endParaRPr lang="en-GB" sz="1600" b="0" strike="noStrike" spc="-1">
              <a:latin typeface="Arial"/>
            </a:endParaRPr>
          </a:p>
        </p:txBody>
      </p:sp>
      <p:sp>
        <p:nvSpPr>
          <p:cNvPr id="485" name="CustomShape 13"/>
          <p:cNvSpPr/>
          <p:nvPr/>
        </p:nvSpPr>
        <p:spPr>
          <a:xfrm>
            <a:off x="10056960" y="4772880"/>
            <a:ext cx="573120" cy="33264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gn="ctr">
              <a:lnSpc>
                <a:spcPct val="100000"/>
              </a:lnSpc>
            </a:pPr>
            <a:r>
              <a:rPr lang="en-GB" sz="1600" b="1" strike="noStrike" spc="-1">
                <a:solidFill>
                  <a:srgbClr val="FFFFFF"/>
                </a:solidFill>
                <a:latin typeface="Times New Roman"/>
                <a:ea typeface="Times New Roman"/>
              </a:rPr>
              <a:t>0</a:t>
            </a:r>
            <a:endParaRPr lang="en-GB" sz="1600" b="0" strike="noStrike" spc="-1">
              <a:latin typeface="Arial"/>
            </a:endParaRPr>
          </a:p>
        </p:txBody>
      </p:sp>
      <p:sp>
        <p:nvSpPr>
          <p:cNvPr id="486" name="CustomShape 14"/>
          <p:cNvSpPr/>
          <p:nvPr/>
        </p:nvSpPr>
        <p:spPr>
          <a:xfrm>
            <a:off x="9767880" y="2968920"/>
            <a:ext cx="664560" cy="1019880"/>
          </a:xfrm>
          <a:prstGeom prst="rect">
            <a:avLst/>
          </a:prstGeom>
          <a:solidFill>
            <a:srgbClr val="008000"/>
          </a:solidFill>
          <a:ln>
            <a:solidFill>
              <a:srgbClr val="FFFFFF"/>
            </a:solidFill>
          </a:ln>
        </p:spPr>
        <p:style>
          <a:lnRef idx="0">
            <a:scrgbClr r="0" g="0" b="0"/>
          </a:lnRef>
          <a:fillRef idx="0">
            <a:scrgbClr r="0" g="0" b="0"/>
          </a:fillRef>
          <a:effectRef idx="0">
            <a:scrgbClr r="0" g="0" b="0"/>
          </a:effectRef>
          <a:fontRef idx="minor"/>
        </p:style>
      </p:sp>
      <p:sp>
        <p:nvSpPr>
          <p:cNvPr id="487" name="CustomShape 15"/>
          <p:cNvSpPr/>
          <p:nvPr/>
        </p:nvSpPr>
        <p:spPr>
          <a:xfrm>
            <a:off x="10272600" y="3791520"/>
            <a:ext cx="72360" cy="72360"/>
          </a:xfrm>
          <a:prstGeom prst="ellipse">
            <a:avLst/>
          </a:prstGeom>
          <a:solidFill>
            <a:srgbClr val="FFFFFF"/>
          </a:solidFill>
          <a:ln>
            <a:solidFill>
              <a:srgbClr val="FFFFFF"/>
            </a:solidFill>
          </a:ln>
        </p:spPr>
        <p:style>
          <a:lnRef idx="0">
            <a:scrgbClr r="0" g="0" b="0"/>
          </a:lnRef>
          <a:fillRef idx="0">
            <a:scrgbClr r="0" g="0" b="0"/>
          </a:fillRef>
          <a:effectRef idx="0">
            <a:scrgbClr r="0" g="0" b="0"/>
          </a:effectRef>
          <a:fontRef idx="minor"/>
        </p:style>
      </p:sp>
      <p:sp>
        <p:nvSpPr>
          <p:cNvPr id="488" name="CustomShape 16"/>
          <p:cNvSpPr/>
          <p:nvPr/>
        </p:nvSpPr>
        <p:spPr>
          <a:xfrm>
            <a:off x="10272600" y="3098520"/>
            <a:ext cx="72360" cy="72360"/>
          </a:xfrm>
          <a:prstGeom prst="ellipse">
            <a:avLst/>
          </a:prstGeom>
          <a:solidFill>
            <a:srgbClr val="FFFFFF"/>
          </a:solidFill>
          <a:ln>
            <a:solidFill>
              <a:srgbClr val="FFFFFF"/>
            </a:solidFill>
          </a:ln>
        </p:spPr>
        <p:style>
          <a:lnRef idx="0">
            <a:scrgbClr r="0" g="0" b="0"/>
          </a:lnRef>
          <a:fillRef idx="0">
            <a:scrgbClr r="0" g="0" b="0"/>
          </a:fillRef>
          <a:effectRef idx="0">
            <a:scrgbClr r="0" g="0" b="0"/>
          </a:effectRef>
          <a:fontRef idx="minor"/>
        </p:style>
      </p:sp>
      <p:sp>
        <p:nvSpPr>
          <p:cNvPr id="489" name="CustomShape 17"/>
          <p:cNvSpPr/>
          <p:nvPr/>
        </p:nvSpPr>
        <p:spPr>
          <a:xfrm>
            <a:off x="4713120" y="6453360"/>
            <a:ext cx="3122640" cy="36360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gn="ctr">
              <a:lnSpc>
                <a:spcPct val="100000"/>
              </a:lnSpc>
            </a:pPr>
            <a:r>
              <a:rPr lang="en-GB" sz="1800" b="1" strike="noStrike" spc="-1">
                <a:solidFill>
                  <a:srgbClr val="FFFFFF"/>
                </a:solidFill>
                <a:latin typeface="Arial"/>
                <a:ea typeface="Arial"/>
              </a:rPr>
              <a:t>450 [380] YARDS,  PAR 4</a:t>
            </a:r>
            <a:endParaRPr lang="en-GB" sz="1800" b="0" strike="noStrike" spc="-1">
              <a:latin typeface="Arial"/>
            </a:endParaRPr>
          </a:p>
        </p:txBody>
      </p:sp>
      <p:sp>
        <p:nvSpPr>
          <p:cNvPr id="490" name="Line 18"/>
          <p:cNvSpPr/>
          <p:nvPr/>
        </p:nvSpPr>
        <p:spPr>
          <a:xfrm>
            <a:off x="7167240" y="2496960"/>
            <a:ext cx="360" cy="1871640"/>
          </a:xfrm>
          <a:prstGeom prst="line">
            <a:avLst/>
          </a:prstGeom>
          <a:ln w="25560">
            <a:solidFill>
              <a:srgbClr val="FFFFFF"/>
            </a:solidFill>
            <a:round/>
            <a:headEnd type="triangle" w="med" len="med"/>
            <a:tailEnd type="triangle" w="med" len="med"/>
          </a:ln>
        </p:spPr>
        <p:style>
          <a:lnRef idx="0">
            <a:scrgbClr r="0" g="0" b="0"/>
          </a:lnRef>
          <a:fillRef idx="0">
            <a:scrgbClr r="0" g="0" b="0"/>
          </a:fillRef>
          <a:effectRef idx="0">
            <a:scrgbClr r="0" g="0" b="0"/>
          </a:effectRef>
          <a:fontRef idx="minor"/>
        </p:style>
      </p:sp>
      <p:sp>
        <p:nvSpPr>
          <p:cNvPr id="491" name="CustomShape 19"/>
          <p:cNvSpPr/>
          <p:nvPr/>
        </p:nvSpPr>
        <p:spPr>
          <a:xfrm>
            <a:off x="7213320" y="3305880"/>
            <a:ext cx="1011960" cy="33264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en-GB" sz="1600" b="1" strike="noStrike" spc="-1">
                <a:solidFill>
                  <a:srgbClr val="FFFFFF"/>
                </a:solidFill>
                <a:latin typeface="Times New Roman"/>
                <a:ea typeface="Times New Roman"/>
              </a:rPr>
              <a:t>41 m</a:t>
            </a:r>
            <a:endParaRPr lang="en-GB" sz="1600" b="0" strike="noStrike" spc="-1">
              <a:latin typeface="Arial"/>
            </a:endParaRPr>
          </a:p>
        </p:txBody>
      </p:sp>
      <p:sp>
        <p:nvSpPr>
          <p:cNvPr id="492" name="CustomShape 20"/>
          <p:cNvSpPr/>
          <p:nvPr/>
        </p:nvSpPr>
        <p:spPr>
          <a:xfrm rot="11589000">
            <a:off x="3096360" y="3881520"/>
            <a:ext cx="417600" cy="553320"/>
          </a:xfrm>
          <a:custGeom>
            <a:avLst/>
            <a:gdLst/>
            <a:ahLst/>
            <a:cxnLst/>
            <a:rect l="l" t="t" r="r" b="b"/>
            <a:pathLst>
              <a:path w="19161" h="19943">
                <a:moveTo>
                  <a:pt x="16592" y="0"/>
                </a:moveTo>
                <a:cubicBezTo>
                  <a:pt x="13755" y="514"/>
                  <a:pt x="11210" y="1086"/>
                  <a:pt x="8301" y="1486"/>
                </a:cubicBezTo>
                <a:cubicBezTo>
                  <a:pt x="5974" y="2114"/>
                  <a:pt x="4665" y="3372"/>
                  <a:pt x="2628" y="4457"/>
                </a:cubicBezTo>
                <a:cubicBezTo>
                  <a:pt x="-1590" y="9257"/>
                  <a:pt x="-1008" y="18457"/>
                  <a:pt x="6410" y="19943"/>
                </a:cubicBezTo>
                <a:cubicBezTo>
                  <a:pt x="7719" y="19600"/>
                  <a:pt x="8955" y="19257"/>
                  <a:pt x="10265" y="18914"/>
                </a:cubicBezTo>
                <a:cubicBezTo>
                  <a:pt x="10992" y="18743"/>
                  <a:pt x="10992" y="17829"/>
                  <a:pt x="11501" y="17429"/>
                </a:cubicBezTo>
                <a:cubicBezTo>
                  <a:pt x="12010" y="17029"/>
                  <a:pt x="12737" y="16800"/>
                  <a:pt x="13392" y="16457"/>
                </a:cubicBezTo>
                <a:cubicBezTo>
                  <a:pt x="14919" y="14743"/>
                  <a:pt x="16665" y="13429"/>
                  <a:pt x="18483" y="11943"/>
                </a:cubicBezTo>
                <a:cubicBezTo>
                  <a:pt x="18483" y="11886"/>
                  <a:pt x="20010" y="3543"/>
                  <a:pt x="18483" y="1486"/>
                </a:cubicBezTo>
                <a:cubicBezTo>
                  <a:pt x="16228" y="-1657"/>
                  <a:pt x="16592" y="3029"/>
                  <a:pt x="16592" y="0"/>
                </a:cubicBezTo>
                <a:close/>
              </a:path>
            </a:pathLst>
          </a:custGeom>
          <a:solidFill>
            <a:srgbClr val="FFFF99"/>
          </a:solidFill>
          <a:ln>
            <a:solidFill>
              <a:srgbClr val="FFFFFF"/>
            </a:solidFill>
          </a:ln>
        </p:spPr>
        <p:style>
          <a:lnRef idx="0">
            <a:scrgbClr r="0" g="0" b="0"/>
          </a:lnRef>
          <a:fillRef idx="0">
            <a:scrgbClr r="0" g="0" b="0"/>
          </a:fillRef>
          <a:effectRef idx="0">
            <a:scrgbClr r="0" g="0" b="0"/>
          </a:effectRef>
          <a:fontRef idx="minor"/>
        </p:style>
      </p:sp>
      <p:sp>
        <p:nvSpPr>
          <p:cNvPr id="493" name="Line 21"/>
          <p:cNvSpPr/>
          <p:nvPr/>
        </p:nvSpPr>
        <p:spPr>
          <a:xfrm>
            <a:off x="7953120" y="4773960"/>
            <a:ext cx="1800" cy="511200"/>
          </a:xfrm>
          <a:prstGeom prst="line">
            <a:avLst/>
          </a:prstGeom>
          <a:ln>
            <a:solidFill>
              <a:srgbClr val="FFFFFF"/>
            </a:solidFill>
          </a:ln>
        </p:spPr>
        <p:style>
          <a:lnRef idx="0">
            <a:scrgbClr r="0" g="0" b="0"/>
          </a:lnRef>
          <a:fillRef idx="0">
            <a:scrgbClr r="0" g="0" b="0"/>
          </a:fillRef>
          <a:effectRef idx="0">
            <a:scrgbClr r="0" g="0" b="0"/>
          </a:effectRef>
          <a:fontRef idx="minor"/>
        </p:style>
      </p:sp>
      <p:sp>
        <p:nvSpPr>
          <p:cNvPr id="494" name="CustomShape 22"/>
          <p:cNvSpPr/>
          <p:nvPr/>
        </p:nvSpPr>
        <p:spPr>
          <a:xfrm>
            <a:off x="7692840" y="5296320"/>
            <a:ext cx="571320" cy="33264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gn="ctr">
              <a:lnSpc>
                <a:spcPct val="100000"/>
              </a:lnSpc>
            </a:pPr>
            <a:r>
              <a:rPr lang="en-GB" sz="1600" b="1" strike="noStrike" spc="-1">
                <a:solidFill>
                  <a:srgbClr val="FFFFFF"/>
                </a:solidFill>
                <a:latin typeface="Times New Roman"/>
                <a:ea typeface="Times New Roman"/>
              </a:rPr>
              <a:t>165</a:t>
            </a:r>
            <a:endParaRPr lang="en-GB" sz="1600" b="0" strike="noStrike" spc="-1">
              <a:latin typeface="Arial"/>
            </a:endParaRPr>
          </a:p>
        </p:txBody>
      </p:sp>
      <p:sp>
        <p:nvSpPr>
          <p:cNvPr id="495" name="CustomShape 23"/>
          <p:cNvSpPr/>
          <p:nvPr/>
        </p:nvSpPr>
        <p:spPr>
          <a:xfrm>
            <a:off x="7691040" y="812880"/>
            <a:ext cx="573120" cy="57600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gn="ctr">
              <a:lnSpc>
                <a:spcPct val="100000"/>
              </a:lnSpc>
            </a:pPr>
            <a:endParaRPr lang="en-GB" sz="1800" b="0" strike="noStrike" spc="-1">
              <a:latin typeface="Arial"/>
            </a:endParaRPr>
          </a:p>
          <a:p>
            <a:pPr algn="ctr">
              <a:lnSpc>
                <a:spcPct val="100000"/>
              </a:lnSpc>
            </a:pPr>
            <a:r>
              <a:rPr lang="en-GB" sz="1600" b="1" strike="noStrike" spc="-1">
                <a:solidFill>
                  <a:srgbClr val="FFFFFF"/>
                </a:solidFill>
                <a:latin typeface="Times New Roman"/>
                <a:ea typeface="Times New Roman"/>
              </a:rPr>
              <a:t>119</a:t>
            </a:r>
            <a:endParaRPr lang="en-GB" sz="1600" b="0" strike="noStrike" spc="-1">
              <a:latin typeface="Arial"/>
            </a:endParaRPr>
          </a:p>
        </p:txBody>
      </p:sp>
      <p:sp>
        <p:nvSpPr>
          <p:cNvPr id="496" name="CustomShape 24"/>
          <p:cNvSpPr/>
          <p:nvPr/>
        </p:nvSpPr>
        <p:spPr>
          <a:xfrm>
            <a:off x="7262640" y="812880"/>
            <a:ext cx="573120" cy="57600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gn="ctr">
              <a:lnSpc>
                <a:spcPct val="100000"/>
              </a:lnSpc>
            </a:pPr>
            <a:endParaRPr lang="en-GB" sz="1800" b="0" strike="noStrike" spc="-1">
              <a:latin typeface="Arial"/>
            </a:endParaRPr>
          </a:p>
          <a:p>
            <a:pPr algn="ctr">
              <a:lnSpc>
                <a:spcPct val="100000"/>
              </a:lnSpc>
            </a:pPr>
            <a:r>
              <a:rPr lang="en-GB" sz="1600" b="1" strike="noStrike" spc="-1">
                <a:solidFill>
                  <a:srgbClr val="FFFFFF"/>
                </a:solidFill>
                <a:latin typeface="Times New Roman"/>
                <a:ea typeface="Times New Roman"/>
              </a:rPr>
              <a:t>137</a:t>
            </a:r>
            <a:endParaRPr lang="en-GB" sz="1600" b="0" strike="noStrike" spc="-1">
              <a:latin typeface="Arial"/>
            </a:endParaRPr>
          </a:p>
        </p:txBody>
      </p:sp>
      <p:sp>
        <p:nvSpPr>
          <p:cNvPr id="497" name="CustomShape 25"/>
          <p:cNvSpPr/>
          <p:nvPr/>
        </p:nvSpPr>
        <p:spPr>
          <a:xfrm>
            <a:off x="5641560" y="812880"/>
            <a:ext cx="571320" cy="57600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gn="ctr">
              <a:lnSpc>
                <a:spcPct val="100000"/>
              </a:lnSpc>
            </a:pPr>
            <a:endParaRPr lang="en-GB" sz="1800" b="0" strike="noStrike" spc="-1">
              <a:latin typeface="Arial"/>
            </a:endParaRPr>
          </a:p>
          <a:p>
            <a:pPr algn="ctr">
              <a:lnSpc>
                <a:spcPct val="100000"/>
              </a:lnSpc>
            </a:pPr>
            <a:r>
              <a:rPr lang="en-GB" sz="1600" b="1" strike="noStrike" spc="-1">
                <a:solidFill>
                  <a:srgbClr val="FFFFFF"/>
                </a:solidFill>
                <a:latin typeface="Times New Roman"/>
                <a:ea typeface="Times New Roman"/>
              </a:rPr>
              <a:t>192</a:t>
            </a:r>
            <a:endParaRPr lang="en-GB" sz="1600" b="0" strike="noStrike" spc="-1">
              <a:latin typeface="Arial"/>
            </a:endParaRPr>
          </a:p>
        </p:txBody>
      </p:sp>
      <p:sp>
        <p:nvSpPr>
          <p:cNvPr id="498" name="CustomShape 26"/>
          <p:cNvSpPr/>
          <p:nvPr/>
        </p:nvSpPr>
        <p:spPr>
          <a:xfrm>
            <a:off x="4070160" y="812880"/>
            <a:ext cx="571320" cy="57600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gn="ctr">
              <a:lnSpc>
                <a:spcPct val="100000"/>
              </a:lnSpc>
            </a:pPr>
            <a:endParaRPr lang="en-GB" sz="1800" b="0" strike="noStrike" spc="-1">
              <a:latin typeface="Arial"/>
            </a:endParaRPr>
          </a:p>
          <a:p>
            <a:pPr algn="ctr">
              <a:lnSpc>
                <a:spcPct val="100000"/>
              </a:lnSpc>
            </a:pPr>
            <a:r>
              <a:rPr lang="en-GB" sz="1600" b="1" strike="noStrike" spc="-1">
                <a:solidFill>
                  <a:srgbClr val="FFFFFF"/>
                </a:solidFill>
                <a:latin typeface="Times New Roman"/>
                <a:ea typeface="Times New Roman"/>
              </a:rPr>
              <a:t>256</a:t>
            </a:r>
            <a:endParaRPr lang="en-GB" sz="1600" b="0" strike="noStrike" spc="-1">
              <a:latin typeface="Arial"/>
            </a:endParaRPr>
          </a:p>
        </p:txBody>
      </p:sp>
      <p:sp>
        <p:nvSpPr>
          <p:cNvPr id="499" name="CustomShape 27"/>
          <p:cNvSpPr/>
          <p:nvPr/>
        </p:nvSpPr>
        <p:spPr>
          <a:xfrm>
            <a:off x="8499240" y="5334120"/>
            <a:ext cx="1979640" cy="30240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en-GB" sz="1400" b="1" strike="noStrike" spc="-1">
                <a:solidFill>
                  <a:srgbClr val="FFFFFF"/>
                </a:solidFill>
                <a:latin typeface="Arial"/>
                <a:ea typeface="Arial"/>
              </a:rPr>
              <a:t>Men’s Landing Zones</a:t>
            </a:r>
            <a:endParaRPr lang="en-GB" sz="1400" b="0" strike="noStrike" spc="-1">
              <a:latin typeface="Arial"/>
            </a:endParaRPr>
          </a:p>
        </p:txBody>
      </p:sp>
      <p:sp>
        <p:nvSpPr>
          <p:cNvPr id="500" name="CustomShape 28"/>
          <p:cNvSpPr/>
          <p:nvPr/>
        </p:nvSpPr>
        <p:spPr>
          <a:xfrm>
            <a:off x="8427600" y="1078200"/>
            <a:ext cx="2193840" cy="30240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en-GB" sz="1400" b="1" strike="noStrike" spc="-1">
                <a:solidFill>
                  <a:srgbClr val="FFFFFF"/>
                </a:solidFill>
                <a:latin typeface="Arial"/>
                <a:ea typeface="Arial"/>
              </a:rPr>
              <a:t>Women’s Landing Zones</a:t>
            </a:r>
            <a:endParaRPr lang="en-GB" sz="1400" b="0" strike="noStrike" spc="-1">
              <a:latin typeface="Arial"/>
            </a:endParaRPr>
          </a:p>
        </p:txBody>
      </p:sp>
      <p:sp>
        <p:nvSpPr>
          <p:cNvPr id="501" name="CustomShape 29"/>
          <p:cNvSpPr/>
          <p:nvPr/>
        </p:nvSpPr>
        <p:spPr>
          <a:xfrm>
            <a:off x="6070320" y="812880"/>
            <a:ext cx="571320" cy="57600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gn="ctr">
              <a:lnSpc>
                <a:spcPct val="100000"/>
              </a:lnSpc>
            </a:pPr>
            <a:endParaRPr lang="en-GB" sz="1800" b="0" strike="noStrike" spc="-1">
              <a:latin typeface="Arial"/>
            </a:endParaRPr>
          </a:p>
          <a:p>
            <a:pPr algn="ctr">
              <a:lnSpc>
                <a:spcPct val="100000"/>
              </a:lnSpc>
            </a:pPr>
            <a:r>
              <a:rPr lang="en-GB" sz="1600" b="1" strike="noStrike" spc="-1">
                <a:solidFill>
                  <a:srgbClr val="FFFFFF"/>
                </a:solidFill>
                <a:latin typeface="Times New Roman"/>
                <a:ea typeface="Times New Roman"/>
              </a:rPr>
              <a:t>174</a:t>
            </a:r>
            <a:endParaRPr lang="en-GB" sz="1600" b="0" strike="noStrike" spc="-1">
              <a:latin typeface="Arial"/>
            </a:endParaRPr>
          </a:p>
        </p:txBody>
      </p:sp>
      <p:sp>
        <p:nvSpPr>
          <p:cNvPr id="502" name="Line 30"/>
          <p:cNvSpPr/>
          <p:nvPr/>
        </p:nvSpPr>
        <p:spPr>
          <a:xfrm>
            <a:off x="4352040" y="4740480"/>
            <a:ext cx="1440" cy="511200"/>
          </a:xfrm>
          <a:prstGeom prst="line">
            <a:avLst/>
          </a:prstGeom>
          <a:ln>
            <a:solidFill>
              <a:srgbClr val="FFFFFF"/>
            </a:solidFill>
          </a:ln>
        </p:spPr>
        <p:style>
          <a:lnRef idx="0">
            <a:scrgbClr r="0" g="0" b="0"/>
          </a:lnRef>
          <a:fillRef idx="0">
            <a:scrgbClr r="0" g="0" b="0"/>
          </a:fillRef>
          <a:effectRef idx="0">
            <a:scrgbClr r="0" g="0" b="0"/>
          </a:effectRef>
          <a:fontRef idx="minor"/>
        </p:style>
      </p:sp>
      <p:sp>
        <p:nvSpPr>
          <p:cNvPr id="503" name="CustomShape 31"/>
          <p:cNvSpPr/>
          <p:nvPr/>
        </p:nvSpPr>
        <p:spPr>
          <a:xfrm>
            <a:off x="4046400" y="5332680"/>
            <a:ext cx="573120" cy="33264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gn="ctr">
              <a:lnSpc>
                <a:spcPct val="100000"/>
              </a:lnSpc>
            </a:pPr>
            <a:r>
              <a:rPr lang="en-GB" sz="1600" b="1" strike="noStrike" spc="-1">
                <a:solidFill>
                  <a:srgbClr val="FFFFFF"/>
                </a:solidFill>
                <a:latin typeface="Times New Roman"/>
                <a:ea typeface="Times New Roman"/>
              </a:rPr>
              <a:t>338</a:t>
            </a:r>
            <a:endParaRPr lang="en-GB" sz="1600" b="0" strike="noStrike" spc="-1">
              <a:latin typeface="Arial"/>
            </a:endParaRPr>
          </a:p>
        </p:txBody>
      </p:sp>
      <p:sp>
        <p:nvSpPr>
          <p:cNvPr id="504" name="Line 32"/>
          <p:cNvSpPr/>
          <p:nvPr/>
        </p:nvSpPr>
        <p:spPr>
          <a:xfrm>
            <a:off x="7596000" y="4773960"/>
            <a:ext cx="1440" cy="511200"/>
          </a:xfrm>
          <a:prstGeom prst="line">
            <a:avLst/>
          </a:prstGeom>
          <a:ln>
            <a:solidFill>
              <a:srgbClr val="FFFFFF"/>
            </a:solidFill>
          </a:ln>
        </p:spPr>
        <p:style>
          <a:lnRef idx="0">
            <a:scrgbClr r="0" g="0" b="0"/>
          </a:lnRef>
          <a:fillRef idx="0">
            <a:scrgbClr r="0" g="0" b="0"/>
          </a:fillRef>
          <a:effectRef idx="0">
            <a:scrgbClr r="0" g="0" b="0"/>
          </a:effectRef>
          <a:fontRef idx="minor"/>
        </p:style>
      </p:sp>
      <p:sp>
        <p:nvSpPr>
          <p:cNvPr id="505" name="CustomShape 33"/>
          <p:cNvSpPr/>
          <p:nvPr/>
        </p:nvSpPr>
        <p:spPr>
          <a:xfrm>
            <a:off x="7284600" y="5296320"/>
            <a:ext cx="573120" cy="33264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gn="ctr">
              <a:lnSpc>
                <a:spcPct val="100000"/>
              </a:lnSpc>
            </a:pPr>
            <a:r>
              <a:rPr lang="en-GB" sz="1600" b="1" strike="noStrike" spc="-1">
                <a:solidFill>
                  <a:srgbClr val="FFFFFF"/>
                </a:solidFill>
                <a:latin typeface="Times New Roman"/>
                <a:ea typeface="Times New Roman"/>
              </a:rPr>
              <a:t>183</a:t>
            </a:r>
            <a:endParaRPr lang="en-GB" sz="1600" b="0" strike="noStrike" spc="-1">
              <a:latin typeface="Arial"/>
            </a:endParaRPr>
          </a:p>
        </p:txBody>
      </p:sp>
      <p:sp>
        <p:nvSpPr>
          <p:cNvPr id="506" name="Line 34"/>
          <p:cNvSpPr/>
          <p:nvPr/>
        </p:nvSpPr>
        <p:spPr>
          <a:xfrm>
            <a:off x="2950920" y="1493640"/>
            <a:ext cx="1800" cy="511200"/>
          </a:xfrm>
          <a:prstGeom prst="line">
            <a:avLst/>
          </a:prstGeom>
          <a:ln>
            <a:solidFill>
              <a:srgbClr val="FFFFFF"/>
            </a:solidFill>
          </a:ln>
        </p:spPr>
        <p:style>
          <a:lnRef idx="0">
            <a:scrgbClr r="0" g="0" b="0"/>
          </a:lnRef>
          <a:fillRef idx="0">
            <a:scrgbClr r="0" g="0" b="0"/>
          </a:fillRef>
          <a:effectRef idx="0">
            <a:scrgbClr r="0" g="0" b="0"/>
          </a:effectRef>
          <a:fontRef idx="minor"/>
        </p:style>
      </p:sp>
      <p:sp>
        <p:nvSpPr>
          <p:cNvPr id="507" name="CustomShape 35"/>
          <p:cNvSpPr/>
          <p:nvPr/>
        </p:nvSpPr>
        <p:spPr>
          <a:xfrm>
            <a:off x="2674440" y="823680"/>
            <a:ext cx="571320" cy="57600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gn="ctr">
              <a:lnSpc>
                <a:spcPct val="100000"/>
              </a:lnSpc>
            </a:pPr>
            <a:endParaRPr lang="en-GB" sz="1800" b="0" strike="noStrike" spc="-1">
              <a:latin typeface="Arial"/>
            </a:endParaRPr>
          </a:p>
          <a:p>
            <a:pPr algn="ctr">
              <a:lnSpc>
                <a:spcPct val="100000"/>
              </a:lnSpc>
            </a:pPr>
            <a:r>
              <a:rPr lang="en-GB" sz="1600" b="1" strike="noStrike" spc="-1">
                <a:solidFill>
                  <a:srgbClr val="FFFFFF"/>
                </a:solidFill>
                <a:latin typeface="Times New Roman"/>
                <a:ea typeface="Times New Roman"/>
              </a:rPr>
              <a:t>366</a:t>
            </a:r>
            <a:endParaRPr lang="en-GB" sz="1600" b="0" strike="noStrike" spc="-1">
              <a:latin typeface="Arial"/>
            </a:endParaRPr>
          </a:p>
        </p:txBody>
      </p:sp>
      <p:sp>
        <p:nvSpPr>
          <p:cNvPr id="508" name="CustomShape 36"/>
          <p:cNvSpPr/>
          <p:nvPr/>
        </p:nvSpPr>
        <p:spPr>
          <a:xfrm>
            <a:off x="4431960" y="801720"/>
            <a:ext cx="571320" cy="57600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gn="ctr">
              <a:lnSpc>
                <a:spcPct val="100000"/>
              </a:lnSpc>
            </a:pPr>
            <a:endParaRPr lang="en-GB" sz="1800" b="0" strike="noStrike" spc="-1">
              <a:latin typeface="Arial"/>
            </a:endParaRPr>
          </a:p>
          <a:p>
            <a:pPr algn="ctr">
              <a:lnSpc>
                <a:spcPct val="100000"/>
              </a:lnSpc>
            </a:pPr>
            <a:r>
              <a:rPr lang="en-GB" sz="1600" b="1" strike="noStrike" spc="-1">
                <a:solidFill>
                  <a:srgbClr val="FFFFFF"/>
                </a:solidFill>
                <a:latin typeface="Times New Roman"/>
                <a:ea typeface="Times New Roman"/>
              </a:rPr>
              <a:t>238</a:t>
            </a:r>
            <a:endParaRPr lang="en-GB" sz="1600" b="0" strike="noStrike" spc="-1">
              <a:latin typeface="Arial"/>
            </a:endParaRPr>
          </a:p>
        </p:txBody>
      </p:sp>
      <p:sp>
        <p:nvSpPr>
          <p:cNvPr id="509" name="Line 37"/>
          <p:cNvSpPr/>
          <p:nvPr/>
        </p:nvSpPr>
        <p:spPr>
          <a:xfrm>
            <a:off x="4745520" y="4734720"/>
            <a:ext cx="1800" cy="511200"/>
          </a:xfrm>
          <a:prstGeom prst="line">
            <a:avLst/>
          </a:prstGeom>
          <a:ln>
            <a:solidFill>
              <a:srgbClr val="FFFFFF"/>
            </a:solidFill>
          </a:ln>
        </p:spPr>
        <p:style>
          <a:lnRef idx="0">
            <a:scrgbClr r="0" g="0" b="0"/>
          </a:lnRef>
          <a:fillRef idx="0">
            <a:scrgbClr r="0" g="0" b="0"/>
          </a:fillRef>
          <a:effectRef idx="0">
            <a:scrgbClr r="0" g="0" b="0"/>
          </a:effectRef>
          <a:fontRef idx="minor"/>
        </p:style>
      </p:sp>
      <p:sp>
        <p:nvSpPr>
          <p:cNvPr id="510" name="CustomShape 38"/>
          <p:cNvSpPr/>
          <p:nvPr/>
        </p:nvSpPr>
        <p:spPr>
          <a:xfrm>
            <a:off x="4439880" y="5337360"/>
            <a:ext cx="573120" cy="33264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gn="ctr">
              <a:lnSpc>
                <a:spcPct val="100000"/>
              </a:lnSpc>
            </a:pPr>
            <a:r>
              <a:rPr lang="en-GB" sz="1600" b="1" strike="noStrike" spc="-1">
                <a:solidFill>
                  <a:srgbClr val="FFFFFF"/>
                </a:solidFill>
                <a:latin typeface="Times New Roman"/>
                <a:ea typeface="Times New Roman"/>
              </a:rPr>
              <a:t>320</a:t>
            </a:r>
            <a:endParaRPr lang="en-GB" sz="1600" b="0" strike="noStrike" spc="-1">
              <a:latin typeface="Arial"/>
            </a:endParaRPr>
          </a:p>
        </p:txBody>
      </p:sp>
      <p:sp>
        <p:nvSpPr>
          <p:cNvPr id="511" name="Line 39"/>
          <p:cNvSpPr/>
          <p:nvPr/>
        </p:nvSpPr>
        <p:spPr>
          <a:xfrm>
            <a:off x="4370400" y="1448640"/>
            <a:ext cx="1440" cy="511200"/>
          </a:xfrm>
          <a:prstGeom prst="line">
            <a:avLst/>
          </a:prstGeom>
          <a:ln>
            <a:solidFill>
              <a:srgbClr val="FFFFFF"/>
            </a:solidFill>
          </a:ln>
        </p:spPr>
        <p:style>
          <a:lnRef idx="0">
            <a:scrgbClr r="0" g="0" b="0"/>
          </a:lnRef>
          <a:fillRef idx="0">
            <a:scrgbClr r="0" g="0" b="0"/>
          </a:fillRef>
          <a:effectRef idx="0">
            <a:scrgbClr r="0" g="0" b="0"/>
          </a:effectRef>
          <a:fontRef idx="minor"/>
        </p:style>
      </p:sp>
      <p:sp>
        <p:nvSpPr>
          <p:cNvPr id="512" name="Line 40"/>
          <p:cNvSpPr/>
          <p:nvPr/>
        </p:nvSpPr>
        <p:spPr>
          <a:xfrm>
            <a:off x="5911920" y="1414440"/>
            <a:ext cx="1440" cy="511200"/>
          </a:xfrm>
          <a:prstGeom prst="line">
            <a:avLst/>
          </a:prstGeom>
          <a:ln>
            <a:solidFill>
              <a:srgbClr val="FFFFFF"/>
            </a:solidFill>
          </a:ln>
        </p:spPr>
        <p:style>
          <a:lnRef idx="0">
            <a:scrgbClr r="0" g="0" b="0"/>
          </a:lnRef>
          <a:fillRef idx="0">
            <a:scrgbClr r="0" g="0" b="0"/>
          </a:fillRef>
          <a:effectRef idx="0">
            <a:scrgbClr r="0" g="0" b="0"/>
          </a:effectRef>
          <a:fontRef idx="minor"/>
        </p:style>
      </p:sp>
      <p:sp>
        <p:nvSpPr>
          <p:cNvPr id="513" name="Line 41"/>
          <p:cNvSpPr/>
          <p:nvPr/>
        </p:nvSpPr>
        <p:spPr>
          <a:xfrm>
            <a:off x="4730400" y="1453680"/>
            <a:ext cx="1800" cy="511200"/>
          </a:xfrm>
          <a:prstGeom prst="line">
            <a:avLst/>
          </a:prstGeom>
          <a:ln>
            <a:solidFill>
              <a:srgbClr val="FFFFFF"/>
            </a:solidFill>
          </a:ln>
        </p:spPr>
        <p:style>
          <a:lnRef idx="0">
            <a:scrgbClr r="0" g="0" b="0"/>
          </a:lnRef>
          <a:fillRef idx="0">
            <a:scrgbClr r="0" g="0" b="0"/>
          </a:fillRef>
          <a:effectRef idx="0">
            <a:scrgbClr r="0" g="0" b="0"/>
          </a:effectRef>
          <a:fontRef idx="minor"/>
        </p:style>
      </p:sp>
      <p:sp>
        <p:nvSpPr>
          <p:cNvPr id="514" name="Line 42"/>
          <p:cNvSpPr/>
          <p:nvPr/>
        </p:nvSpPr>
        <p:spPr>
          <a:xfrm>
            <a:off x="6364440" y="1410120"/>
            <a:ext cx="1440" cy="511200"/>
          </a:xfrm>
          <a:prstGeom prst="line">
            <a:avLst/>
          </a:prstGeom>
          <a:ln>
            <a:solidFill>
              <a:srgbClr val="FFFFFF"/>
            </a:solidFill>
          </a:ln>
        </p:spPr>
        <p:style>
          <a:lnRef idx="0">
            <a:scrgbClr r="0" g="0" b="0"/>
          </a:lnRef>
          <a:fillRef idx="0">
            <a:scrgbClr r="0" g="0" b="0"/>
          </a:fillRef>
          <a:effectRef idx="0">
            <a:scrgbClr r="0" g="0" b="0"/>
          </a:effectRef>
          <a:fontRef idx="minor"/>
        </p:style>
      </p:sp>
      <p:sp>
        <p:nvSpPr>
          <p:cNvPr id="515" name="Line 43"/>
          <p:cNvSpPr/>
          <p:nvPr/>
        </p:nvSpPr>
        <p:spPr>
          <a:xfrm>
            <a:off x="7596000" y="1416960"/>
            <a:ext cx="1440" cy="511200"/>
          </a:xfrm>
          <a:prstGeom prst="line">
            <a:avLst/>
          </a:prstGeom>
          <a:ln>
            <a:solidFill>
              <a:srgbClr val="FFFFFF"/>
            </a:solidFill>
          </a:ln>
        </p:spPr>
        <p:style>
          <a:lnRef idx="0">
            <a:scrgbClr r="0" g="0" b="0"/>
          </a:lnRef>
          <a:fillRef idx="0">
            <a:scrgbClr r="0" g="0" b="0"/>
          </a:fillRef>
          <a:effectRef idx="0">
            <a:scrgbClr r="0" g="0" b="0"/>
          </a:effectRef>
          <a:fontRef idx="minor"/>
        </p:style>
      </p:sp>
      <p:sp>
        <p:nvSpPr>
          <p:cNvPr id="516" name="Line 44"/>
          <p:cNvSpPr/>
          <p:nvPr/>
        </p:nvSpPr>
        <p:spPr>
          <a:xfrm>
            <a:off x="7977960" y="1417320"/>
            <a:ext cx="1440" cy="511200"/>
          </a:xfrm>
          <a:prstGeom prst="line">
            <a:avLst/>
          </a:prstGeom>
          <a:ln>
            <a:solidFill>
              <a:srgbClr val="FFFFFF"/>
            </a:solidFill>
          </a:ln>
        </p:spPr>
        <p:style>
          <a:lnRef idx="0">
            <a:scrgbClr r="0" g="0" b="0"/>
          </a:lnRef>
          <a:fillRef idx="0">
            <a:scrgbClr r="0" g="0" b="0"/>
          </a:fillRef>
          <a:effectRef idx="0">
            <a:scrgbClr r="0" g="0" b="0"/>
          </a:effectRef>
          <a:fontRef idx="minor"/>
        </p:style>
      </p:sp>
      <p:sp>
        <p:nvSpPr>
          <p:cNvPr id="517" name="CustomShape 45"/>
          <p:cNvSpPr/>
          <p:nvPr/>
        </p:nvSpPr>
        <p:spPr>
          <a:xfrm>
            <a:off x="5892840" y="6172200"/>
            <a:ext cx="2844000" cy="367560"/>
          </a:xfrm>
          <a:prstGeom prst="rect">
            <a:avLst/>
          </a:prstGeom>
          <a:noFill/>
          <a:ln w="12600">
            <a:no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2858789896"/>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8" name="Picture 3"/>
          <p:cNvPicPr/>
          <p:nvPr/>
        </p:nvPicPr>
        <p:blipFill>
          <a:blip r:embed="rId3"/>
          <a:stretch/>
        </p:blipFill>
        <p:spPr>
          <a:xfrm>
            <a:off x="3335400" y="2392200"/>
            <a:ext cx="732600" cy="599400"/>
          </a:xfrm>
          <a:prstGeom prst="rect">
            <a:avLst/>
          </a:prstGeom>
          <a:ln w="12600">
            <a:noFill/>
          </a:ln>
        </p:spPr>
      </p:pic>
      <p:pic>
        <p:nvPicPr>
          <p:cNvPr id="519" name="Picture 4"/>
          <p:cNvPicPr/>
          <p:nvPr/>
        </p:nvPicPr>
        <p:blipFill>
          <a:blip r:embed="rId3"/>
          <a:stretch/>
        </p:blipFill>
        <p:spPr>
          <a:xfrm>
            <a:off x="7526160" y="2392200"/>
            <a:ext cx="732600" cy="599400"/>
          </a:xfrm>
          <a:prstGeom prst="rect">
            <a:avLst/>
          </a:prstGeom>
          <a:ln w="12600">
            <a:noFill/>
          </a:ln>
        </p:spPr>
      </p:pic>
      <p:pic>
        <p:nvPicPr>
          <p:cNvPr id="520" name="Picture 89"/>
          <p:cNvPicPr/>
          <p:nvPr/>
        </p:nvPicPr>
        <p:blipFill>
          <a:blip r:embed="rId3"/>
          <a:stretch/>
        </p:blipFill>
        <p:spPr>
          <a:xfrm rot="21418200">
            <a:off x="3334680" y="4732200"/>
            <a:ext cx="732600" cy="599400"/>
          </a:xfrm>
          <a:prstGeom prst="rect">
            <a:avLst/>
          </a:prstGeom>
          <a:ln w="12600">
            <a:noFill/>
          </a:ln>
        </p:spPr>
      </p:pic>
      <p:sp>
        <p:nvSpPr>
          <p:cNvPr id="521" name="CustomShape 1"/>
          <p:cNvSpPr/>
          <p:nvPr/>
        </p:nvSpPr>
        <p:spPr>
          <a:xfrm>
            <a:off x="1631880" y="900720"/>
            <a:ext cx="9216360" cy="5055840"/>
          </a:xfrm>
          <a:prstGeom prst="rect">
            <a:avLst/>
          </a:prstGeom>
          <a:solidFill>
            <a:srgbClr val="003200">
              <a:alpha val="85000"/>
            </a:srgbClr>
          </a:solidFill>
          <a:ln w="12600">
            <a:noFill/>
          </a:ln>
        </p:spPr>
        <p:style>
          <a:lnRef idx="0">
            <a:scrgbClr r="0" g="0" b="0"/>
          </a:lnRef>
          <a:fillRef idx="0">
            <a:scrgbClr r="0" g="0" b="0"/>
          </a:fillRef>
          <a:effectRef idx="0">
            <a:scrgbClr r="0" g="0" b="0"/>
          </a:effectRef>
          <a:fontRef idx="minor"/>
        </p:style>
      </p:sp>
      <p:sp>
        <p:nvSpPr>
          <p:cNvPr id="522" name="CustomShape 2"/>
          <p:cNvSpPr/>
          <p:nvPr/>
        </p:nvSpPr>
        <p:spPr>
          <a:xfrm>
            <a:off x="2817720" y="2341800"/>
            <a:ext cx="7309800" cy="2007360"/>
          </a:xfrm>
          <a:prstGeom prst="ellipse">
            <a:avLst/>
          </a:prstGeom>
          <a:solidFill>
            <a:srgbClr val="008000">
              <a:alpha val="60000"/>
            </a:srgbClr>
          </a:solidFill>
          <a:ln>
            <a:solidFill>
              <a:srgbClr val="FFFFFF"/>
            </a:solidFill>
          </a:ln>
        </p:spPr>
        <p:style>
          <a:lnRef idx="0">
            <a:scrgbClr r="0" g="0" b="0"/>
          </a:lnRef>
          <a:fillRef idx="0">
            <a:scrgbClr r="0" g="0" b="0"/>
          </a:fillRef>
          <a:effectRef idx="0">
            <a:scrgbClr r="0" g="0" b="0"/>
          </a:effectRef>
          <a:fontRef idx="minor"/>
        </p:style>
      </p:sp>
      <p:sp>
        <p:nvSpPr>
          <p:cNvPr id="523" name="CustomShape 3"/>
          <p:cNvSpPr/>
          <p:nvPr/>
        </p:nvSpPr>
        <p:spPr>
          <a:xfrm>
            <a:off x="2351160" y="2484720"/>
            <a:ext cx="1162800" cy="1699560"/>
          </a:xfrm>
          <a:prstGeom prst="ellipse">
            <a:avLst/>
          </a:prstGeom>
          <a:solidFill>
            <a:srgbClr val="008000"/>
          </a:solidFill>
          <a:ln>
            <a:solidFill>
              <a:srgbClr val="FFFFFF"/>
            </a:solidFill>
          </a:ln>
        </p:spPr>
        <p:style>
          <a:lnRef idx="0">
            <a:scrgbClr r="0" g="0" b="0"/>
          </a:lnRef>
          <a:fillRef idx="0">
            <a:scrgbClr r="0" g="0" b="0"/>
          </a:fillRef>
          <a:effectRef idx="0">
            <a:scrgbClr r="0" g="0" b="0"/>
          </a:effectRef>
          <a:fontRef idx="minor"/>
        </p:style>
      </p:sp>
      <p:sp>
        <p:nvSpPr>
          <p:cNvPr id="524" name="CustomShape 4"/>
          <p:cNvSpPr/>
          <p:nvPr/>
        </p:nvSpPr>
        <p:spPr>
          <a:xfrm>
            <a:off x="2782800" y="2990160"/>
            <a:ext cx="143640" cy="140760"/>
          </a:xfrm>
          <a:custGeom>
            <a:avLst/>
            <a:gdLst/>
            <a:ahLst/>
            <a:cxnLst/>
            <a:rect l="l" t="t" r="r" b="b"/>
            <a:pathLst>
              <a:path w="21600" h="13310">
                <a:moveTo>
                  <a:pt x="0" y="1682"/>
                </a:moveTo>
                <a:cubicBezTo>
                  <a:pt x="7200" y="-4145"/>
                  <a:pt x="14400" y="7509"/>
                  <a:pt x="21600" y="1682"/>
                </a:cubicBezTo>
                <a:lnTo>
                  <a:pt x="21600" y="11628"/>
                </a:lnTo>
                <a:cubicBezTo>
                  <a:pt x="14400" y="17455"/>
                  <a:pt x="7200" y="5801"/>
                  <a:pt x="0" y="11628"/>
                </a:cubicBezTo>
                <a:close/>
              </a:path>
            </a:pathLst>
          </a:custGeom>
          <a:solidFill>
            <a:srgbClr val="FF0000"/>
          </a:solidFill>
          <a:ln w="9360">
            <a:solidFill>
              <a:srgbClr val="FFFFFF"/>
            </a:solidFill>
            <a:round/>
          </a:ln>
        </p:spPr>
        <p:style>
          <a:lnRef idx="0">
            <a:scrgbClr r="0" g="0" b="0"/>
          </a:lnRef>
          <a:fillRef idx="0">
            <a:scrgbClr r="0" g="0" b="0"/>
          </a:fillRef>
          <a:effectRef idx="0">
            <a:scrgbClr r="0" g="0" b="0"/>
          </a:effectRef>
          <a:fontRef idx="minor"/>
        </p:style>
      </p:sp>
      <p:sp>
        <p:nvSpPr>
          <p:cNvPr id="525" name="Line 5"/>
          <p:cNvSpPr/>
          <p:nvPr/>
        </p:nvSpPr>
        <p:spPr>
          <a:xfrm>
            <a:off x="2927160" y="2989440"/>
            <a:ext cx="360" cy="358560"/>
          </a:xfrm>
          <a:prstGeom prst="line">
            <a:avLst/>
          </a:prstGeom>
          <a:ln w="25560">
            <a:solidFill>
              <a:srgbClr val="FFFFFF"/>
            </a:solidFill>
            <a:round/>
          </a:ln>
        </p:spPr>
        <p:style>
          <a:lnRef idx="0">
            <a:scrgbClr r="0" g="0" b="0"/>
          </a:lnRef>
          <a:fillRef idx="0">
            <a:scrgbClr r="0" g="0" b="0"/>
          </a:fillRef>
          <a:effectRef idx="0">
            <a:scrgbClr r="0" g="0" b="0"/>
          </a:effectRef>
          <a:fontRef idx="minor"/>
        </p:style>
      </p:sp>
      <p:sp>
        <p:nvSpPr>
          <p:cNvPr id="526" name="Line 6"/>
          <p:cNvSpPr/>
          <p:nvPr/>
        </p:nvSpPr>
        <p:spPr>
          <a:xfrm>
            <a:off x="2952720" y="4944960"/>
            <a:ext cx="1440" cy="511200"/>
          </a:xfrm>
          <a:prstGeom prst="line">
            <a:avLst/>
          </a:prstGeom>
          <a:ln>
            <a:solidFill>
              <a:srgbClr val="FFFFFF"/>
            </a:solidFill>
          </a:ln>
        </p:spPr>
        <p:style>
          <a:lnRef idx="0">
            <a:scrgbClr r="0" g="0" b="0"/>
          </a:lnRef>
          <a:fillRef idx="0">
            <a:scrgbClr r="0" g="0" b="0"/>
          </a:fillRef>
          <a:effectRef idx="0">
            <a:scrgbClr r="0" g="0" b="0"/>
          </a:effectRef>
          <a:fontRef idx="minor"/>
        </p:style>
      </p:sp>
      <p:sp>
        <p:nvSpPr>
          <p:cNvPr id="527" name="Line 7"/>
          <p:cNvSpPr/>
          <p:nvPr/>
        </p:nvSpPr>
        <p:spPr>
          <a:xfrm>
            <a:off x="6381720" y="4969080"/>
            <a:ext cx="360" cy="512640"/>
          </a:xfrm>
          <a:prstGeom prst="line">
            <a:avLst/>
          </a:prstGeom>
          <a:ln>
            <a:solidFill>
              <a:srgbClr val="FFFFFF"/>
            </a:solidFill>
          </a:ln>
        </p:spPr>
        <p:style>
          <a:lnRef idx="0">
            <a:scrgbClr r="0" g="0" b="0"/>
          </a:lnRef>
          <a:fillRef idx="0">
            <a:scrgbClr r="0" g="0" b="0"/>
          </a:fillRef>
          <a:effectRef idx="0">
            <a:scrgbClr r="0" g="0" b="0"/>
          </a:effectRef>
          <a:fontRef idx="minor"/>
        </p:style>
      </p:sp>
      <p:sp>
        <p:nvSpPr>
          <p:cNvPr id="528" name="Line 8"/>
          <p:cNvSpPr/>
          <p:nvPr/>
        </p:nvSpPr>
        <p:spPr>
          <a:xfrm>
            <a:off x="5952960" y="4944960"/>
            <a:ext cx="1440" cy="511200"/>
          </a:xfrm>
          <a:prstGeom prst="line">
            <a:avLst/>
          </a:prstGeom>
          <a:ln>
            <a:solidFill>
              <a:srgbClr val="FFFFFF"/>
            </a:solidFill>
          </a:ln>
        </p:spPr>
        <p:style>
          <a:lnRef idx="0">
            <a:scrgbClr r="0" g="0" b="0"/>
          </a:lnRef>
          <a:fillRef idx="0">
            <a:scrgbClr r="0" g="0" b="0"/>
          </a:fillRef>
          <a:effectRef idx="0">
            <a:scrgbClr r="0" g="0" b="0"/>
          </a:effectRef>
          <a:fontRef idx="minor"/>
        </p:style>
      </p:sp>
      <p:sp>
        <p:nvSpPr>
          <p:cNvPr id="529" name="Line 9"/>
          <p:cNvSpPr/>
          <p:nvPr/>
        </p:nvSpPr>
        <p:spPr>
          <a:xfrm>
            <a:off x="10302120" y="4101840"/>
            <a:ext cx="1440" cy="511200"/>
          </a:xfrm>
          <a:prstGeom prst="line">
            <a:avLst/>
          </a:prstGeom>
          <a:ln>
            <a:solidFill>
              <a:srgbClr val="FFFFFF"/>
            </a:solidFill>
          </a:ln>
        </p:spPr>
        <p:style>
          <a:lnRef idx="0">
            <a:scrgbClr r="0" g="0" b="0"/>
          </a:lnRef>
          <a:fillRef idx="0">
            <a:scrgbClr r="0" g="0" b="0"/>
          </a:fillRef>
          <a:effectRef idx="0">
            <a:scrgbClr r="0" g="0" b="0"/>
          </a:effectRef>
          <a:fontRef idx="minor"/>
        </p:style>
      </p:sp>
      <p:sp>
        <p:nvSpPr>
          <p:cNvPr id="530" name="CustomShape 10"/>
          <p:cNvSpPr/>
          <p:nvPr/>
        </p:nvSpPr>
        <p:spPr>
          <a:xfrm>
            <a:off x="2641320" y="5476680"/>
            <a:ext cx="573120" cy="33264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gn="ctr">
              <a:lnSpc>
                <a:spcPct val="100000"/>
              </a:lnSpc>
            </a:pPr>
            <a:r>
              <a:rPr lang="en-GB" sz="1600" b="1" strike="noStrike" spc="-1">
                <a:solidFill>
                  <a:srgbClr val="FFFFFF"/>
                </a:solidFill>
                <a:latin typeface="Times New Roman"/>
                <a:ea typeface="Times New Roman"/>
              </a:rPr>
              <a:t>430</a:t>
            </a:r>
            <a:endParaRPr lang="en-GB" sz="1600" b="0" strike="noStrike" spc="-1">
              <a:latin typeface="Arial"/>
            </a:endParaRPr>
          </a:p>
        </p:txBody>
      </p:sp>
      <p:sp>
        <p:nvSpPr>
          <p:cNvPr id="531" name="CustomShape 11"/>
          <p:cNvSpPr/>
          <p:nvPr/>
        </p:nvSpPr>
        <p:spPr>
          <a:xfrm>
            <a:off x="6119640" y="5502240"/>
            <a:ext cx="573120" cy="33264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gn="ctr">
              <a:lnSpc>
                <a:spcPct val="100000"/>
              </a:lnSpc>
            </a:pPr>
            <a:r>
              <a:rPr lang="en-GB" sz="1600" b="1" strike="noStrike" spc="-1">
                <a:solidFill>
                  <a:srgbClr val="FFFFFF"/>
                </a:solidFill>
                <a:latin typeface="Times New Roman"/>
                <a:ea typeface="Times New Roman"/>
              </a:rPr>
              <a:t>211</a:t>
            </a:r>
            <a:endParaRPr lang="en-GB" sz="1600" b="0" strike="noStrike" spc="-1">
              <a:latin typeface="Arial"/>
            </a:endParaRPr>
          </a:p>
        </p:txBody>
      </p:sp>
      <p:sp>
        <p:nvSpPr>
          <p:cNvPr id="532" name="CustomShape 12"/>
          <p:cNvSpPr/>
          <p:nvPr/>
        </p:nvSpPr>
        <p:spPr>
          <a:xfrm>
            <a:off x="5641560" y="5511600"/>
            <a:ext cx="573120" cy="33264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gn="ctr">
              <a:lnSpc>
                <a:spcPct val="100000"/>
              </a:lnSpc>
            </a:pPr>
            <a:r>
              <a:rPr lang="en-GB" sz="1600" b="1" strike="noStrike" spc="-1">
                <a:solidFill>
                  <a:srgbClr val="FFFFFF"/>
                </a:solidFill>
                <a:latin typeface="Times New Roman"/>
                <a:ea typeface="Times New Roman"/>
              </a:rPr>
              <a:t>229</a:t>
            </a:r>
            <a:endParaRPr lang="en-GB" sz="1600" b="0" strike="noStrike" spc="-1">
              <a:latin typeface="Arial"/>
            </a:endParaRPr>
          </a:p>
        </p:txBody>
      </p:sp>
      <p:sp>
        <p:nvSpPr>
          <p:cNvPr id="533" name="CustomShape 13"/>
          <p:cNvSpPr/>
          <p:nvPr/>
        </p:nvSpPr>
        <p:spPr>
          <a:xfrm>
            <a:off x="10031400" y="4713480"/>
            <a:ext cx="573120" cy="33264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gn="ctr">
              <a:lnSpc>
                <a:spcPct val="100000"/>
              </a:lnSpc>
            </a:pPr>
            <a:r>
              <a:rPr lang="en-GB" sz="1600" b="1" strike="noStrike" spc="-1">
                <a:solidFill>
                  <a:srgbClr val="FFFFFF"/>
                </a:solidFill>
                <a:latin typeface="Times New Roman"/>
                <a:ea typeface="Times New Roman"/>
              </a:rPr>
              <a:t>0</a:t>
            </a:r>
            <a:endParaRPr lang="en-GB" sz="1600" b="0" strike="noStrike" spc="-1">
              <a:latin typeface="Arial"/>
            </a:endParaRPr>
          </a:p>
        </p:txBody>
      </p:sp>
      <p:sp>
        <p:nvSpPr>
          <p:cNvPr id="534" name="CustomShape 14"/>
          <p:cNvSpPr/>
          <p:nvPr/>
        </p:nvSpPr>
        <p:spPr>
          <a:xfrm>
            <a:off x="5925960" y="3134160"/>
            <a:ext cx="904680" cy="33264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en-GB" sz="1600" b="1" strike="noStrike" spc="-1">
                <a:solidFill>
                  <a:srgbClr val="FFFFFF"/>
                </a:solidFill>
                <a:latin typeface="Times New Roman"/>
                <a:ea typeface="Times New Roman"/>
              </a:rPr>
              <a:t>16 m</a:t>
            </a:r>
            <a:endParaRPr lang="en-GB" sz="1600" b="0" strike="noStrike" spc="-1">
              <a:latin typeface="Arial"/>
            </a:endParaRPr>
          </a:p>
        </p:txBody>
      </p:sp>
      <p:sp>
        <p:nvSpPr>
          <p:cNvPr id="535" name="CustomShape 15"/>
          <p:cNvSpPr/>
          <p:nvPr/>
        </p:nvSpPr>
        <p:spPr>
          <a:xfrm>
            <a:off x="9767880" y="2918160"/>
            <a:ext cx="664560" cy="1019880"/>
          </a:xfrm>
          <a:prstGeom prst="rect">
            <a:avLst/>
          </a:prstGeom>
          <a:solidFill>
            <a:srgbClr val="008000"/>
          </a:solidFill>
          <a:ln>
            <a:solidFill>
              <a:srgbClr val="FFFFFF"/>
            </a:solidFill>
          </a:ln>
        </p:spPr>
        <p:style>
          <a:lnRef idx="0">
            <a:scrgbClr r="0" g="0" b="0"/>
          </a:lnRef>
          <a:fillRef idx="0">
            <a:scrgbClr r="0" g="0" b="0"/>
          </a:fillRef>
          <a:effectRef idx="0">
            <a:scrgbClr r="0" g="0" b="0"/>
          </a:effectRef>
          <a:fontRef idx="minor"/>
        </p:style>
      </p:sp>
      <p:sp>
        <p:nvSpPr>
          <p:cNvPr id="536" name="CustomShape 16"/>
          <p:cNvSpPr/>
          <p:nvPr/>
        </p:nvSpPr>
        <p:spPr>
          <a:xfrm>
            <a:off x="10272600" y="3795840"/>
            <a:ext cx="72360" cy="72360"/>
          </a:xfrm>
          <a:prstGeom prst="ellipse">
            <a:avLst/>
          </a:prstGeom>
          <a:solidFill>
            <a:srgbClr val="FFFFFF"/>
          </a:solidFill>
          <a:ln>
            <a:solidFill>
              <a:srgbClr val="FFFFFF"/>
            </a:solidFill>
          </a:ln>
        </p:spPr>
        <p:style>
          <a:lnRef idx="0">
            <a:scrgbClr r="0" g="0" b="0"/>
          </a:lnRef>
          <a:fillRef idx="0">
            <a:scrgbClr r="0" g="0" b="0"/>
          </a:fillRef>
          <a:effectRef idx="0">
            <a:scrgbClr r="0" g="0" b="0"/>
          </a:effectRef>
          <a:fontRef idx="minor"/>
        </p:style>
      </p:sp>
      <p:sp>
        <p:nvSpPr>
          <p:cNvPr id="537" name="CustomShape 17"/>
          <p:cNvSpPr/>
          <p:nvPr/>
        </p:nvSpPr>
        <p:spPr>
          <a:xfrm>
            <a:off x="10272600" y="3003840"/>
            <a:ext cx="72360" cy="72360"/>
          </a:xfrm>
          <a:prstGeom prst="ellipse">
            <a:avLst/>
          </a:prstGeom>
          <a:solidFill>
            <a:srgbClr val="FFFFFF"/>
          </a:solidFill>
          <a:ln>
            <a:solidFill>
              <a:srgbClr val="FFFFFF"/>
            </a:solidFill>
          </a:ln>
        </p:spPr>
        <p:style>
          <a:lnRef idx="0">
            <a:scrgbClr r="0" g="0" b="0"/>
          </a:lnRef>
          <a:fillRef idx="0">
            <a:scrgbClr r="0" g="0" b="0"/>
          </a:fillRef>
          <a:effectRef idx="0">
            <a:scrgbClr r="0" g="0" b="0"/>
          </a:effectRef>
          <a:fontRef idx="minor"/>
        </p:style>
      </p:sp>
      <p:sp>
        <p:nvSpPr>
          <p:cNvPr id="538" name="Line 18"/>
          <p:cNvSpPr/>
          <p:nvPr/>
        </p:nvSpPr>
        <p:spPr>
          <a:xfrm>
            <a:off x="1992240" y="3141360"/>
            <a:ext cx="360" cy="216000"/>
          </a:xfrm>
          <a:prstGeom prst="line">
            <a:avLst/>
          </a:prstGeom>
          <a:ln w="25560">
            <a:solidFill>
              <a:srgbClr val="FFFFFF"/>
            </a:solidFill>
            <a:round/>
          </a:ln>
        </p:spPr>
        <p:style>
          <a:lnRef idx="0">
            <a:scrgbClr r="0" g="0" b="0"/>
          </a:lnRef>
          <a:fillRef idx="0">
            <a:scrgbClr r="0" g="0" b="0"/>
          </a:fillRef>
          <a:effectRef idx="0">
            <a:scrgbClr r="0" g="0" b="0"/>
          </a:effectRef>
          <a:fontRef idx="minor"/>
        </p:style>
      </p:sp>
      <p:sp>
        <p:nvSpPr>
          <p:cNvPr id="539" name="Line 19"/>
          <p:cNvSpPr/>
          <p:nvPr/>
        </p:nvSpPr>
        <p:spPr>
          <a:xfrm>
            <a:off x="1982880" y="3573360"/>
            <a:ext cx="360" cy="216000"/>
          </a:xfrm>
          <a:prstGeom prst="line">
            <a:avLst/>
          </a:prstGeom>
          <a:ln w="25560">
            <a:solidFill>
              <a:srgbClr val="FFFFFF"/>
            </a:solidFill>
            <a:round/>
          </a:ln>
        </p:spPr>
        <p:style>
          <a:lnRef idx="0">
            <a:scrgbClr r="0" g="0" b="0"/>
          </a:lnRef>
          <a:fillRef idx="0">
            <a:scrgbClr r="0" g="0" b="0"/>
          </a:fillRef>
          <a:effectRef idx="0">
            <a:scrgbClr r="0" g="0" b="0"/>
          </a:effectRef>
          <a:fontRef idx="minor"/>
        </p:style>
      </p:sp>
      <p:sp>
        <p:nvSpPr>
          <p:cNvPr id="540" name="Line 20"/>
          <p:cNvSpPr/>
          <p:nvPr/>
        </p:nvSpPr>
        <p:spPr>
          <a:xfrm>
            <a:off x="2198880" y="4167000"/>
            <a:ext cx="360" cy="216000"/>
          </a:xfrm>
          <a:prstGeom prst="line">
            <a:avLst/>
          </a:prstGeom>
          <a:ln w="31680">
            <a:solidFill>
              <a:srgbClr val="FFFFFF"/>
            </a:solidFill>
            <a:round/>
          </a:ln>
        </p:spPr>
        <p:style>
          <a:lnRef idx="0">
            <a:scrgbClr r="0" g="0" b="0"/>
          </a:lnRef>
          <a:fillRef idx="0">
            <a:scrgbClr r="0" g="0" b="0"/>
          </a:fillRef>
          <a:effectRef idx="0">
            <a:scrgbClr r="0" g="0" b="0"/>
          </a:effectRef>
          <a:fontRef idx="minor"/>
        </p:style>
      </p:sp>
      <p:sp>
        <p:nvSpPr>
          <p:cNvPr id="541" name="Line 21"/>
          <p:cNvSpPr/>
          <p:nvPr/>
        </p:nvSpPr>
        <p:spPr>
          <a:xfrm>
            <a:off x="2350800" y="2413080"/>
            <a:ext cx="360" cy="216000"/>
          </a:xfrm>
          <a:prstGeom prst="line">
            <a:avLst/>
          </a:prstGeom>
          <a:ln w="38160">
            <a:solidFill>
              <a:srgbClr val="FFFFFF"/>
            </a:solidFill>
            <a:round/>
          </a:ln>
        </p:spPr>
        <p:style>
          <a:lnRef idx="0">
            <a:scrgbClr r="0" g="0" b="0"/>
          </a:lnRef>
          <a:fillRef idx="0">
            <a:scrgbClr r="0" g="0" b="0"/>
          </a:fillRef>
          <a:effectRef idx="0">
            <a:scrgbClr r="0" g="0" b="0"/>
          </a:effectRef>
          <a:fontRef idx="minor"/>
        </p:style>
      </p:sp>
      <p:sp>
        <p:nvSpPr>
          <p:cNvPr id="542" name="CustomShape 22"/>
          <p:cNvSpPr/>
          <p:nvPr/>
        </p:nvSpPr>
        <p:spPr>
          <a:xfrm>
            <a:off x="1977480" y="2415960"/>
            <a:ext cx="369720" cy="1801080"/>
          </a:xfrm>
          <a:custGeom>
            <a:avLst/>
            <a:gdLst/>
            <a:ahLst/>
            <a:cxnLst/>
            <a:rect l="l" t="t" r="r" b="b"/>
            <a:pathLst>
              <a:path w="18526" h="21600">
                <a:moveTo>
                  <a:pt x="18526" y="0"/>
                </a:moveTo>
                <a:cubicBezTo>
                  <a:pt x="17370" y="2775"/>
                  <a:pt x="20115" y="806"/>
                  <a:pt x="13252" y="1706"/>
                </a:cubicBezTo>
                <a:cubicBezTo>
                  <a:pt x="12602" y="1781"/>
                  <a:pt x="12963" y="2081"/>
                  <a:pt x="12530" y="2231"/>
                </a:cubicBezTo>
                <a:cubicBezTo>
                  <a:pt x="12024" y="2381"/>
                  <a:pt x="11229" y="2456"/>
                  <a:pt x="10579" y="2569"/>
                </a:cubicBezTo>
                <a:cubicBezTo>
                  <a:pt x="8484" y="3394"/>
                  <a:pt x="5450" y="3994"/>
                  <a:pt x="3283" y="4800"/>
                </a:cubicBezTo>
                <a:cubicBezTo>
                  <a:pt x="2272" y="5588"/>
                  <a:pt x="2199" y="6413"/>
                  <a:pt x="1332" y="7200"/>
                </a:cubicBezTo>
                <a:cubicBezTo>
                  <a:pt x="971" y="7556"/>
                  <a:pt x="32" y="8231"/>
                  <a:pt x="32" y="8231"/>
                </a:cubicBezTo>
                <a:cubicBezTo>
                  <a:pt x="249" y="10856"/>
                  <a:pt x="-1485" y="16481"/>
                  <a:pt x="5956" y="19369"/>
                </a:cubicBezTo>
                <a:cubicBezTo>
                  <a:pt x="7039" y="20250"/>
                  <a:pt x="8773" y="20962"/>
                  <a:pt x="11229" y="21600"/>
                </a:cubicBezTo>
              </a:path>
            </a:pathLst>
          </a:custGeom>
          <a:noFill/>
          <a:ln>
            <a:solidFill>
              <a:srgbClr val="FFFFFF"/>
            </a:solidFill>
          </a:ln>
        </p:spPr>
        <p:style>
          <a:lnRef idx="0">
            <a:scrgbClr r="0" g="0" b="0"/>
          </a:lnRef>
          <a:fillRef idx="0">
            <a:scrgbClr r="0" g="0" b="0"/>
          </a:fillRef>
          <a:effectRef idx="0">
            <a:scrgbClr r="0" g="0" b="0"/>
          </a:effectRef>
          <a:fontRef idx="minor"/>
        </p:style>
      </p:sp>
      <p:sp>
        <p:nvSpPr>
          <p:cNvPr id="543" name="CustomShape 23"/>
          <p:cNvSpPr/>
          <p:nvPr/>
        </p:nvSpPr>
        <p:spPr>
          <a:xfrm>
            <a:off x="1677600" y="2349360"/>
            <a:ext cx="655200" cy="33264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spcBef>
                <a:spcPts val="901"/>
              </a:spcBef>
            </a:pPr>
            <a:r>
              <a:rPr lang="en-GB" sz="1600" b="0" strike="noStrike" spc="-1">
                <a:solidFill>
                  <a:srgbClr val="FFFFFF"/>
                </a:solidFill>
                <a:latin typeface="Arial"/>
                <a:ea typeface="Arial"/>
              </a:rPr>
              <a:t>OOB</a:t>
            </a:r>
            <a:endParaRPr lang="en-GB" sz="1600" b="0" strike="noStrike" spc="-1">
              <a:latin typeface="Arial"/>
            </a:endParaRPr>
          </a:p>
        </p:txBody>
      </p:sp>
      <p:sp>
        <p:nvSpPr>
          <p:cNvPr id="544" name="CustomShape 24"/>
          <p:cNvSpPr/>
          <p:nvPr/>
        </p:nvSpPr>
        <p:spPr>
          <a:xfrm>
            <a:off x="4713120" y="6453360"/>
            <a:ext cx="3149640" cy="36360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gn="ctr">
              <a:lnSpc>
                <a:spcPct val="100000"/>
              </a:lnSpc>
            </a:pPr>
            <a:r>
              <a:rPr lang="en-GB" sz="1800" b="1" strike="noStrike" spc="-1">
                <a:solidFill>
                  <a:srgbClr val="FFFFFF"/>
                </a:solidFill>
                <a:latin typeface="Arial"/>
                <a:ea typeface="Arial"/>
              </a:rPr>
              <a:t>450 [380] YARDS,  PAR 4</a:t>
            </a:r>
            <a:endParaRPr lang="en-GB" sz="1800" b="0" strike="noStrike" spc="-1">
              <a:latin typeface="Arial"/>
            </a:endParaRPr>
          </a:p>
        </p:txBody>
      </p:sp>
      <p:sp>
        <p:nvSpPr>
          <p:cNvPr id="545" name="Line 25"/>
          <p:cNvSpPr/>
          <p:nvPr/>
        </p:nvSpPr>
        <p:spPr>
          <a:xfrm>
            <a:off x="1992240" y="3141360"/>
            <a:ext cx="360" cy="216000"/>
          </a:xfrm>
          <a:prstGeom prst="line">
            <a:avLst/>
          </a:prstGeom>
          <a:ln w="38160">
            <a:solidFill>
              <a:srgbClr val="FFFFFF"/>
            </a:solidFill>
            <a:round/>
          </a:ln>
        </p:spPr>
        <p:style>
          <a:lnRef idx="0">
            <a:scrgbClr r="0" g="0" b="0"/>
          </a:lnRef>
          <a:fillRef idx="0">
            <a:scrgbClr r="0" g="0" b="0"/>
          </a:fillRef>
          <a:effectRef idx="0">
            <a:scrgbClr r="0" g="0" b="0"/>
          </a:effectRef>
          <a:fontRef idx="minor"/>
        </p:style>
      </p:sp>
      <p:sp>
        <p:nvSpPr>
          <p:cNvPr id="546" name="Line 26"/>
          <p:cNvSpPr/>
          <p:nvPr/>
        </p:nvSpPr>
        <p:spPr>
          <a:xfrm>
            <a:off x="2163600" y="2617560"/>
            <a:ext cx="360" cy="216000"/>
          </a:xfrm>
          <a:prstGeom prst="line">
            <a:avLst/>
          </a:prstGeom>
          <a:ln w="38160">
            <a:solidFill>
              <a:srgbClr val="FFFFFF"/>
            </a:solidFill>
            <a:round/>
          </a:ln>
        </p:spPr>
        <p:style>
          <a:lnRef idx="0">
            <a:scrgbClr r="0" g="0" b="0"/>
          </a:lnRef>
          <a:fillRef idx="0">
            <a:scrgbClr r="0" g="0" b="0"/>
          </a:fillRef>
          <a:effectRef idx="0">
            <a:scrgbClr r="0" g="0" b="0"/>
          </a:effectRef>
          <a:fontRef idx="minor"/>
        </p:style>
      </p:sp>
      <p:sp>
        <p:nvSpPr>
          <p:cNvPr id="547" name="Line 27"/>
          <p:cNvSpPr/>
          <p:nvPr/>
        </p:nvSpPr>
        <p:spPr>
          <a:xfrm>
            <a:off x="2041920" y="3904920"/>
            <a:ext cx="360" cy="216000"/>
          </a:xfrm>
          <a:prstGeom prst="line">
            <a:avLst/>
          </a:prstGeom>
          <a:ln w="38160">
            <a:solidFill>
              <a:srgbClr val="FFFFFF"/>
            </a:solidFill>
            <a:round/>
          </a:ln>
        </p:spPr>
        <p:style>
          <a:lnRef idx="0">
            <a:scrgbClr r="0" g="0" b="0"/>
          </a:lnRef>
          <a:fillRef idx="0">
            <a:scrgbClr r="0" g="0" b="0"/>
          </a:fillRef>
          <a:effectRef idx="0">
            <a:scrgbClr r="0" g="0" b="0"/>
          </a:effectRef>
          <a:fontRef idx="minor"/>
        </p:style>
      </p:sp>
      <p:sp>
        <p:nvSpPr>
          <p:cNvPr id="548" name="Line 28"/>
          <p:cNvSpPr/>
          <p:nvPr/>
        </p:nvSpPr>
        <p:spPr>
          <a:xfrm>
            <a:off x="5879880" y="2989440"/>
            <a:ext cx="360" cy="720720"/>
          </a:xfrm>
          <a:prstGeom prst="line">
            <a:avLst/>
          </a:prstGeom>
          <a:ln w="25560">
            <a:solidFill>
              <a:srgbClr val="FFFFFF"/>
            </a:solidFill>
            <a:round/>
            <a:headEnd type="triangle" w="med" len="med"/>
            <a:tailEnd type="triangle" w="med" len="med"/>
          </a:ln>
        </p:spPr>
        <p:style>
          <a:lnRef idx="0">
            <a:scrgbClr r="0" g="0" b="0"/>
          </a:lnRef>
          <a:fillRef idx="0">
            <a:scrgbClr r="0" g="0" b="0"/>
          </a:fillRef>
          <a:effectRef idx="0">
            <a:scrgbClr r="0" g="0" b="0"/>
          </a:effectRef>
          <a:fontRef idx="minor"/>
        </p:style>
      </p:sp>
      <p:sp>
        <p:nvSpPr>
          <p:cNvPr id="549" name="Line 29"/>
          <p:cNvSpPr/>
          <p:nvPr/>
        </p:nvSpPr>
        <p:spPr>
          <a:xfrm>
            <a:off x="7167240" y="2413080"/>
            <a:ext cx="360" cy="1871640"/>
          </a:xfrm>
          <a:prstGeom prst="line">
            <a:avLst/>
          </a:prstGeom>
          <a:ln w="25560">
            <a:solidFill>
              <a:srgbClr val="FFFFFF"/>
            </a:solidFill>
            <a:round/>
            <a:headEnd type="triangle" w="med" len="med"/>
            <a:tailEnd type="triangle" w="med" len="med"/>
          </a:ln>
        </p:spPr>
        <p:style>
          <a:lnRef idx="0">
            <a:scrgbClr r="0" g="0" b="0"/>
          </a:lnRef>
          <a:fillRef idx="0">
            <a:scrgbClr r="0" g="0" b="0"/>
          </a:fillRef>
          <a:effectRef idx="0">
            <a:scrgbClr r="0" g="0" b="0"/>
          </a:effectRef>
          <a:fontRef idx="minor"/>
        </p:style>
      </p:sp>
      <p:sp>
        <p:nvSpPr>
          <p:cNvPr id="550" name="CustomShape 30"/>
          <p:cNvSpPr/>
          <p:nvPr/>
        </p:nvSpPr>
        <p:spPr>
          <a:xfrm rot="20322600">
            <a:off x="5629320" y="2137680"/>
            <a:ext cx="1270080" cy="732240"/>
          </a:xfrm>
          <a:custGeom>
            <a:avLst/>
            <a:gdLst/>
            <a:ahLst/>
            <a:cxnLst/>
            <a:rect l="l" t="t" r="r" b="b"/>
            <a:pathLst>
              <a:path w="21189" h="21266">
                <a:moveTo>
                  <a:pt x="2020" y="6738"/>
                </a:moveTo>
                <a:cubicBezTo>
                  <a:pt x="1568" y="7676"/>
                  <a:pt x="1332" y="8187"/>
                  <a:pt x="708" y="8613"/>
                </a:cubicBezTo>
                <a:cubicBezTo>
                  <a:pt x="-411" y="10828"/>
                  <a:pt x="62" y="9337"/>
                  <a:pt x="342" y="14577"/>
                </a:cubicBezTo>
                <a:cubicBezTo>
                  <a:pt x="385" y="15430"/>
                  <a:pt x="342" y="16409"/>
                  <a:pt x="536" y="17176"/>
                </a:cubicBezTo>
                <a:cubicBezTo>
                  <a:pt x="966" y="18880"/>
                  <a:pt x="3010" y="19818"/>
                  <a:pt x="3913" y="20158"/>
                </a:cubicBezTo>
                <a:cubicBezTo>
                  <a:pt x="4795" y="20031"/>
                  <a:pt x="5677" y="20073"/>
                  <a:pt x="6538" y="19775"/>
                </a:cubicBezTo>
                <a:cubicBezTo>
                  <a:pt x="7700" y="19392"/>
                  <a:pt x="8775" y="15813"/>
                  <a:pt x="9722" y="14577"/>
                </a:cubicBezTo>
                <a:cubicBezTo>
                  <a:pt x="10690" y="14918"/>
                  <a:pt x="11422" y="15856"/>
                  <a:pt x="12347" y="16409"/>
                </a:cubicBezTo>
                <a:cubicBezTo>
                  <a:pt x="12540" y="16665"/>
                  <a:pt x="12713" y="16963"/>
                  <a:pt x="12928" y="17176"/>
                </a:cubicBezTo>
                <a:cubicBezTo>
                  <a:pt x="13100" y="17347"/>
                  <a:pt x="13315" y="17304"/>
                  <a:pt x="13487" y="17517"/>
                </a:cubicBezTo>
                <a:cubicBezTo>
                  <a:pt x="14864" y="19179"/>
                  <a:pt x="12713" y="17517"/>
                  <a:pt x="14412" y="18667"/>
                </a:cubicBezTo>
                <a:cubicBezTo>
                  <a:pt x="14563" y="19477"/>
                  <a:pt x="14563" y="20073"/>
                  <a:pt x="14993" y="20499"/>
                </a:cubicBezTo>
                <a:cubicBezTo>
                  <a:pt x="15337" y="20840"/>
                  <a:pt x="16112" y="21266"/>
                  <a:pt x="16112" y="21266"/>
                </a:cubicBezTo>
                <a:cubicBezTo>
                  <a:pt x="17811" y="20968"/>
                  <a:pt x="18113" y="21394"/>
                  <a:pt x="19124" y="19392"/>
                </a:cubicBezTo>
                <a:cubicBezTo>
                  <a:pt x="19339" y="17943"/>
                  <a:pt x="19597" y="17602"/>
                  <a:pt x="20242" y="16793"/>
                </a:cubicBezTo>
                <a:cubicBezTo>
                  <a:pt x="21103" y="14237"/>
                  <a:pt x="20845" y="15430"/>
                  <a:pt x="21189" y="13427"/>
                </a:cubicBezTo>
                <a:cubicBezTo>
                  <a:pt x="21124" y="12447"/>
                  <a:pt x="21103" y="11467"/>
                  <a:pt x="20995" y="10487"/>
                </a:cubicBezTo>
                <a:cubicBezTo>
                  <a:pt x="20909" y="9721"/>
                  <a:pt x="20608" y="8230"/>
                  <a:pt x="20608" y="8230"/>
                </a:cubicBezTo>
                <a:cubicBezTo>
                  <a:pt x="20458" y="5205"/>
                  <a:pt x="20544" y="2265"/>
                  <a:pt x="18930" y="1157"/>
                </a:cubicBezTo>
                <a:cubicBezTo>
                  <a:pt x="17682" y="1796"/>
                  <a:pt x="17403" y="2052"/>
                  <a:pt x="16112" y="1157"/>
                </a:cubicBezTo>
                <a:cubicBezTo>
                  <a:pt x="15144" y="1541"/>
                  <a:pt x="14756" y="1370"/>
                  <a:pt x="13853" y="816"/>
                </a:cubicBezTo>
                <a:cubicBezTo>
                  <a:pt x="13724" y="561"/>
                  <a:pt x="13659" y="92"/>
                  <a:pt x="13487" y="50"/>
                </a:cubicBezTo>
                <a:cubicBezTo>
                  <a:pt x="12046" y="-206"/>
                  <a:pt x="10604" y="603"/>
                  <a:pt x="9163" y="816"/>
                </a:cubicBezTo>
                <a:cubicBezTo>
                  <a:pt x="8022" y="348"/>
                  <a:pt x="7313" y="859"/>
                  <a:pt x="6151" y="1157"/>
                </a:cubicBezTo>
                <a:cubicBezTo>
                  <a:pt x="4322" y="2393"/>
                  <a:pt x="5419" y="1839"/>
                  <a:pt x="2773" y="2308"/>
                </a:cubicBezTo>
                <a:cubicBezTo>
                  <a:pt x="1999" y="3841"/>
                  <a:pt x="1332" y="4693"/>
                  <a:pt x="2020" y="6738"/>
                </a:cubicBezTo>
                <a:close/>
              </a:path>
            </a:pathLst>
          </a:custGeom>
          <a:solidFill>
            <a:srgbClr val="FFFF99"/>
          </a:solidFill>
          <a:ln>
            <a:solidFill>
              <a:srgbClr val="FFFFFF"/>
            </a:solidFill>
          </a:ln>
        </p:spPr>
        <p:style>
          <a:lnRef idx="0">
            <a:scrgbClr r="0" g="0" b="0"/>
          </a:lnRef>
          <a:fillRef idx="0">
            <a:scrgbClr r="0" g="0" b="0"/>
          </a:fillRef>
          <a:effectRef idx="0">
            <a:scrgbClr r="0" g="0" b="0"/>
          </a:effectRef>
          <a:fontRef idx="minor"/>
        </p:style>
      </p:sp>
      <p:sp>
        <p:nvSpPr>
          <p:cNvPr id="551" name="CustomShape 31"/>
          <p:cNvSpPr/>
          <p:nvPr/>
        </p:nvSpPr>
        <p:spPr>
          <a:xfrm rot="11001600">
            <a:off x="5517360" y="3778920"/>
            <a:ext cx="1271520" cy="641520"/>
          </a:xfrm>
          <a:custGeom>
            <a:avLst/>
            <a:gdLst/>
            <a:ahLst/>
            <a:cxnLst/>
            <a:rect l="l" t="t" r="r" b="b"/>
            <a:pathLst>
              <a:path w="21189" h="21266">
                <a:moveTo>
                  <a:pt x="2020" y="6738"/>
                </a:moveTo>
                <a:cubicBezTo>
                  <a:pt x="1568" y="7676"/>
                  <a:pt x="1332" y="8187"/>
                  <a:pt x="708" y="8613"/>
                </a:cubicBezTo>
                <a:cubicBezTo>
                  <a:pt x="-411" y="10828"/>
                  <a:pt x="62" y="9337"/>
                  <a:pt x="342" y="14577"/>
                </a:cubicBezTo>
                <a:cubicBezTo>
                  <a:pt x="385" y="15430"/>
                  <a:pt x="342" y="16409"/>
                  <a:pt x="536" y="17176"/>
                </a:cubicBezTo>
                <a:cubicBezTo>
                  <a:pt x="966" y="18880"/>
                  <a:pt x="3010" y="19818"/>
                  <a:pt x="3913" y="20158"/>
                </a:cubicBezTo>
                <a:cubicBezTo>
                  <a:pt x="4795" y="20031"/>
                  <a:pt x="5677" y="20073"/>
                  <a:pt x="6538" y="19775"/>
                </a:cubicBezTo>
                <a:cubicBezTo>
                  <a:pt x="7700" y="19392"/>
                  <a:pt x="8775" y="15813"/>
                  <a:pt x="9722" y="14577"/>
                </a:cubicBezTo>
                <a:cubicBezTo>
                  <a:pt x="10690" y="14918"/>
                  <a:pt x="11422" y="15856"/>
                  <a:pt x="12347" y="16409"/>
                </a:cubicBezTo>
                <a:cubicBezTo>
                  <a:pt x="12540" y="16665"/>
                  <a:pt x="12713" y="16963"/>
                  <a:pt x="12928" y="17176"/>
                </a:cubicBezTo>
                <a:cubicBezTo>
                  <a:pt x="13100" y="17347"/>
                  <a:pt x="13315" y="17304"/>
                  <a:pt x="13487" y="17517"/>
                </a:cubicBezTo>
                <a:cubicBezTo>
                  <a:pt x="14864" y="19179"/>
                  <a:pt x="12713" y="17517"/>
                  <a:pt x="14412" y="18667"/>
                </a:cubicBezTo>
                <a:cubicBezTo>
                  <a:pt x="14563" y="19477"/>
                  <a:pt x="14563" y="20073"/>
                  <a:pt x="14993" y="20499"/>
                </a:cubicBezTo>
                <a:cubicBezTo>
                  <a:pt x="15337" y="20840"/>
                  <a:pt x="16112" y="21266"/>
                  <a:pt x="16112" y="21266"/>
                </a:cubicBezTo>
                <a:cubicBezTo>
                  <a:pt x="17811" y="20968"/>
                  <a:pt x="18113" y="21394"/>
                  <a:pt x="19124" y="19392"/>
                </a:cubicBezTo>
                <a:cubicBezTo>
                  <a:pt x="19339" y="17943"/>
                  <a:pt x="19597" y="17602"/>
                  <a:pt x="20242" y="16793"/>
                </a:cubicBezTo>
                <a:cubicBezTo>
                  <a:pt x="21103" y="14237"/>
                  <a:pt x="20845" y="15430"/>
                  <a:pt x="21189" y="13427"/>
                </a:cubicBezTo>
                <a:cubicBezTo>
                  <a:pt x="21124" y="12447"/>
                  <a:pt x="21103" y="11467"/>
                  <a:pt x="20995" y="10487"/>
                </a:cubicBezTo>
                <a:cubicBezTo>
                  <a:pt x="20909" y="9721"/>
                  <a:pt x="20608" y="8230"/>
                  <a:pt x="20608" y="8230"/>
                </a:cubicBezTo>
                <a:cubicBezTo>
                  <a:pt x="20458" y="5205"/>
                  <a:pt x="20544" y="2265"/>
                  <a:pt x="18930" y="1157"/>
                </a:cubicBezTo>
                <a:cubicBezTo>
                  <a:pt x="17682" y="1796"/>
                  <a:pt x="17403" y="2052"/>
                  <a:pt x="16112" y="1157"/>
                </a:cubicBezTo>
                <a:cubicBezTo>
                  <a:pt x="15144" y="1541"/>
                  <a:pt x="14756" y="1370"/>
                  <a:pt x="13853" y="816"/>
                </a:cubicBezTo>
                <a:cubicBezTo>
                  <a:pt x="13724" y="561"/>
                  <a:pt x="13659" y="92"/>
                  <a:pt x="13487" y="50"/>
                </a:cubicBezTo>
                <a:cubicBezTo>
                  <a:pt x="12046" y="-206"/>
                  <a:pt x="10604" y="603"/>
                  <a:pt x="9163" y="816"/>
                </a:cubicBezTo>
                <a:cubicBezTo>
                  <a:pt x="8022" y="348"/>
                  <a:pt x="7313" y="859"/>
                  <a:pt x="6151" y="1157"/>
                </a:cubicBezTo>
                <a:cubicBezTo>
                  <a:pt x="4322" y="2393"/>
                  <a:pt x="5419" y="1839"/>
                  <a:pt x="2773" y="2308"/>
                </a:cubicBezTo>
                <a:cubicBezTo>
                  <a:pt x="1999" y="3841"/>
                  <a:pt x="1332" y="4693"/>
                  <a:pt x="2020" y="6738"/>
                </a:cubicBezTo>
                <a:close/>
              </a:path>
            </a:pathLst>
          </a:custGeom>
          <a:solidFill>
            <a:srgbClr val="FFFF99"/>
          </a:solidFill>
          <a:ln>
            <a:solidFill>
              <a:srgbClr val="FFFFFF"/>
            </a:solidFill>
          </a:ln>
        </p:spPr>
        <p:style>
          <a:lnRef idx="0">
            <a:scrgbClr r="0" g="0" b="0"/>
          </a:lnRef>
          <a:fillRef idx="0">
            <a:scrgbClr r="0" g="0" b="0"/>
          </a:fillRef>
          <a:effectRef idx="0">
            <a:scrgbClr r="0" g="0" b="0"/>
          </a:effectRef>
          <a:fontRef idx="minor"/>
        </p:style>
      </p:sp>
      <p:sp>
        <p:nvSpPr>
          <p:cNvPr id="552" name="CustomShape 32"/>
          <p:cNvSpPr/>
          <p:nvPr/>
        </p:nvSpPr>
        <p:spPr>
          <a:xfrm>
            <a:off x="7213320" y="3134160"/>
            <a:ext cx="904680" cy="33264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en-GB" sz="1600" b="1" strike="noStrike" spc="-1">
                <a:solidFill>
                  <a:srgbClr val="FFFFFF"/>
                </a:solidFill>
                <a:latin typeface="Times New Roman"/>
                <a:ea typeface="Times New Roman"/>
              </a:rPr>
              <a:t>41 m</a:t>
            </a:r>
            <a:endParaRPr lang="en-GB" sz="1600" b="0" strike="noStrike" spc="-1">
              <a:latin typeface="Arial"/>
            </a:endParaRPr>
          </a:p>
        </p:txBody>
      </p:sp>
      <p:sp>
        <p:nvSpPr>
          <p:cNvPr id="553" name="CustomShape 33"/>
          <p:cNvSpPr/>
          <p:nvPr/>
        </p:nvSpPr>
        <p:spPr>
          <a:xfrm rot="11530200">
            <a:off x="3448440" y="2746080"/>
            <a:ext cx="826200" cy="1220040"/>
          </a:xfrm>
          <a:custGeom>
            <a:avLst/>
            <a:gdLst/>
            <a:ahLst/>
            <a:cxnLst/>
            <a:rect l="l" t="t" r="r" b="b"/>
            <a:pathLst>
              <a:path w="20348" h="21376">
                <a:moveTo>
                  <a:pt x="1415" y="16292"/>
                </a:moveTo>
                <a:cubicBezTo>
                  <a:pt x="1119" y="15382"/>
                  <a:pt x="912" y="14775"/>
                  <a:pt x="320" y="13991"/>
                </a:cubicBezTo>
                <a:cubicBezTo>
                  <a:pt x="380" y="12372"/>
                  <a:pt x="-952" y="7440"/>
                  <a:pt x="1415" y="5416"/>
                </a:cubicBezTo>
                <a:cubicBezTo>
                  <a:pt x="1829" y="4354"/>
                  <a:pt x="2125" y="4784"/>
                  <a:pt x="3013" y="4025"/>
                </a:cubicBezTo>
                <a:cubicBezTo>
                  <a:pt x="3546" y="3570"/>
                  <a:pt x="4670" y="2356"/>
                  <a:pt x="5469" y="1951"/>
                </a:cubicBezTo>
                <a:cubicBezTo>
                  <a:pt x="5706" y="1825"/>
                  <a:pt x="6001" y="1825"/>
                  <a:pt x="6268" y="1724"/>
                </a:cubicBezTo>
                <a:cubicBezTo>
                  <a:pt x="6564" y="1597"/>
                  <a:pt x="6830" y="1420"/>
                  <a:pt x="7096" y="1268"/>
                </a:cubicBezTo>
                <a:cubicBezTo>
                  <a:pt x="7510" y="155"/>
                  <a:pt x="7747" y="206"/>
                  <a:pt x="8990" y="560"/>
                </a:cubicBezTo>
                <a:cubicBezTo>
                  <a:pt x="10351" y="-224"/>
                  <a:pt x="9759" y="-72"/>
                  <a:pt x="12215" y="332"/>
                </a:cubicBezTo>
                <a:cubicBezTo>
                  <a:pt x="12777" y="434"/>
                  <a:pt x="13310" y="636"/>
                  <a:pt x="13843" y="788"/>
                </a:cubicBezTo>
                <a:cubicBezTo>
                  <a:pt x="14109" y="864"/>
                  <a:pt x="14671" y="1041"/>
                  <a:pt x="14671" y="1041"/>
                </a:cubicBezTo>
                <a:cubicBezTo>
                  <a:pt x="15647" y="2280"/>
                  <a:pt x="14641" y="1496"/>
                  <a:pt x="16003" y="1496"/>
                </a:cubicBezTo>
                <a:cubicBezTo>
                  <a:pt x="16387" y="1496"/>
                  <a:pt x="16742" y="1648"/>
                  <a:pt x="17097" y="1724"/>
                </a:cubicBezTo>
                <a:cubicBezTo>
                  <a:pt x="17364" y="1875"/>
                  <a:pt x="17719" y="1951"/>
                  <a:pt x="17896" y="2179"/>
                </a:cubicBezTo>
                <a:cubicBezTo>
                  <a:pt x="18340" y="2786"/>
                  <a:pt x="18458" y="4025"/>
                  <a:pt x="18725" y="4733"/>
                </a:cubicBezTo>
                <a:cubicBezTo>
                  <a:pt x="18813" y="5745"/>
                  <a:pt x="18784" y="6757"/>
                  <a:pt x="18991" y="7743"/>
                </a:cubicBezTo>
                <a:cubicBezTo>
                  <a:pt x="19050" y="8021"/>
                  <a:pt x="19405" y="8173"/>
                  <a:pt x="19524" y="8426"/>
                </a:cubicBezTo>
                <a:cubicBezTo>
                  <a:pt x="19760" y="8881"/>
                  <a:pt x="20056" y="9817"/>
                  <a:pt x="20056" y="9817"/>
                </a:cubicBezTo>
                <a:cubicBezTo>
                  <a:pt x="20175" y="12397"/>
                  <a:pt x="20648" y="16444"/>
                  <a:pt x="20056" y="19302"/>
                </a:cubicBezTo>
                <a:cubicBezTo>
                  <a:pt x="19820" y="20440"/>
                  <a:pt x="17364" y="20617"/>
                  <a:pt x="16269" y="20921"/>
                </a:cubicBezTo>
                <a:cubicBezTo>
                  <a:pt x="15736" y="21072"/>
                  <a:pt x="14671" y="21376"/>
                  <a:pt x="14671" y="21376"/>
                </a:cubicBezTo>
                <a:cubicBezTo>
                  <a:pt x="14138" y="21300"/>
                  <a:pt x="13606" y="21174"/>
                  <a:pt x="13044" y="21148"/>
                </a:cubicBezTo>
                <a:cubicBezTo>
                  <a:pt x="10972" y="21022"/>
                  <a:pt x="8872" y="21199"/>
                  <a:pt x="6800" y="20921"/>
                </a:cubicBezTo>
                <a:cubicBezTo>
                  <a:pt x="6120" y="20820"/>
                  <a:pt x="5794" y="20086"/>
                  <a:pt x="5203" y="19757"/>
                </a:cubicBezTo>
                <a:cubicBezTo>
                  <a:pt x="4700" y="18619"/>
                  <a:pt x="4137" y="18847"/>
                  <a:pt x="2747" y="18594"/>
                </a:cubicBezTo>
                <a:cubicBezTo>
                  <a:pt x="2569" y="18366"/>
                  <a:pt x="2451" y="18113"/>
                  <a:pt x="2214" y="17911"/>
                </a:cubicBezTo>
                <a:cubicBezTo>
                  <a:pt x="1504" y="17304"/>
                  <a:pt x="794" y="17228"/>
                  <a:pt x="1415" y="16292"/>
                </a:cubicBezTo>
                <a:close/>
              </a:path>
            </a:pathLst>
          </a:custGeom>
          <a:solidFill>
            <a:srgbClr val="3333FF"/>
          </a:solidFill>
          <a:ln>
            <a:solidFill>
              <a:srgbClr val="FFFFFF"/>
            </a:solidFill>
          </a:ln>
        </p:spPr>
        <p:style>
          <a:lnRef idx="0">
            <a:scrgbClr r="0" g="0" b="0"/>
          </a:lnRef>
          <a:fillRef idx="0">
            <a:scrgbClr r="0" g="0" b="0"/>
          </a:fillRef>
          <a:effectRef idx="0">
            <a:scrgbClr r="0" g="0" b="0"/>
          </a:effectRef>
          <a:fontRef idx="minor"/>
        </p:style>
      </p:sp>
      <p:sp>
        <p:nvSpPr>
          <p:cNvPr id="554" name="CustomShape 34"/>
          <p:cNvSpPr/>
          <p:nvPr/>
        </p:nvSpPr>
        <p:spPr>
          <a:xfrm rot="11232600">
            <a:off x="7990200" y="2620080"/>
            <a:ext cx="1762560" cy="1497960"/>
          </a:xfrm>
          <a:custGeom>
            <a:avLst/>
            <a:gdLst/>
            <a:ahLst/>
            <a:cxnLst/>
            <a:rect l="l" t="t" r="r" b="b"/>
            <a:pathLst>
              <a:path w="20348" h="21376">
                <a:moveTo>
                  <a:pt x="1415" y="16292"/>
                </a:moveTo>
                <a:cubicBezTo>
                  <a:pt x="1119" y="15382"/>
                  <a:pt x="912" y="14775"/>
                  <a:pt x="320" y="13991"/>
                </a:cubicBezTo>
                <a:cubicBezTo>
                  <a:pt x="380" y="12372"/>
                  <a:pt x="-952" y="7440"/>
                  <a:pt x="1415" y="5416"/>
                </a:cubicBezTo>
                <a:cubicBezTo>
                  <a:pt x="1829" y="4354"/>
                  <a:pt x="2125" y="4784"/>
                  <a:pt x="3013" y="4025"/>
                </a:cubicBezTo>
                <a:cubicBezTo>
                  <a:pt x="3546" y="3570"/>
                  <a:pt x="4670" y="2356"/>
                  <a:pt x="5469" y="1951"/>
                </a:cubicBezTo>
                <a:cubicBezTo>
                  <a:pt x="5706" y="1825"/>
                  <a:pt x="6001" y="1825"/>
                  <a:pt x="6268" y="1724"/>
                </a:cubicBezTo>
                <a:cubicBezTo>
                  <a:pt x="6564" y="1597"/>
                  <a:pt x="6830" y="1420"/>
                  <a:pt x="7096" y="1268"/>
                </a:cubicBezTo>
                <a:cubicBezTo>
                  <a:pt x="7510" y="155"/>
                  <a:pt x="7747" y="206"/>
                  <a:pt x="8990" y="560"/>
                </a:cubicBezTo>
                <a:cubicBezTo>
                  <a:pt x="10351" y="-224"/>
                  <a:pt x="9759" y="-72"/>
                  <a:pt x="12215" y="332"/>
                </a:cubicBezTo>
                <a:cubicBezTo>
                  <a:pt x="12777" y="434"/>
                  <a:pt x="13310" y="636"/>
                  <a:pt x="13843" y="788"/>
                </a:cubicBezTo>
                <a:cubicBezTo>
                  <a:pt x="14109" y="864"/>
                  <a:pt x="14671" y="1041"/>
                  <a:pt x="14671" y="1041"/>
                </a:cubicBezTo>
                <a:cubicBezTo>
                  <a:pt x="15647" y="2280"/>
                  <a:pt x="14641" y="1496"/>
                  <a:pt x="16003" y="1496"/>
                </a:cubicBezTo>
                <a:cubicBezTo>
                  <a:pt x="16387" y="1496"/>
                  <a:pt x="16742" y="1648"/>
                  <a:pt x="17097" y="1724"/>
                </a:cubicBezTo>
                <a:cubicBezTo>
                  <a:pt x="17364" y="1875"/>
                  <a:pt x="17719" y="1951"/>
                  <a:pt x="17896" y="2179"/>
                </a:cubicBezTo>
                <a:cubicBezTo>
                  <a:pt x="18340" y="2786"/>
                  <a:pt x="18458" y="4025"/>
                  <a:pt x="18725" y="4733"/>
                </a:cubicBezTo>
                <a:cubicBezTo>
                  <a:pt x="18813" y="5745"/>
                  <a:pt x="18784" y="6757"/>
                  <a:pt x="18991" y="7743"/>
                </a:cubicBezTo>
                <a:cubicBezTo>
                  <a:pt x="19050" y="8021"/>
                  <a:pt x="19405" y="8173"/>
                  <a:pt x="19524" y="8426"/>
                </a:cubicBezTo>
                <a:cubicBezTo>
                  <a:pt x="19760" y="8881"/>
                  <a:pt x="20056" y="9817"/>
                  <a:pt x="20056" y="9817"/>
                </a:cubicBezTo>
                <a:cubicBezTo>
                  <a:pt x="20175" y="12397"/>
                  <a:pt x="20648" y="16444"/>
                  <a:pt x="20056" y="19302"/>
                </a:cubicBezTo>
                <a:cubicBezTo>
                  <a:pt x="19820" y="20440"/>
                  <a:pt x="17364" y="20617"/>
                  <a:pt x="16269" y="20921"/>
                </a:cubicBezTo>
                <a:cubicBezTo>
                  <a:pt x="15736" y="21072"/>
                  <a:pt x="14671" y="21376"/>
                  <a:pt x="14671" y="21376"/>
                </a:cubicBezTo>
                <a:cubicBezTo>
                  <a:pt x="14138" y="21300"/>
                  <a:pt x="13606" y="21174"/>
                  <a:pt x="13044" y="21148"/>
                </a:cubicBezTo>
                <a:cubicBezTo>
                  <a:pt x="10972" y="21022"/>
                  <a:pt x="8872" y="21199"/>
                  <a:pt x="6800" y="20921"/>
                </a:cubicBezTo>
                <a:cubicBezTo>
                  <a:pt x="6120" y="20820"/>
                  <a:pt x="5794" y="20086"/>
                  <a:pt x="5203" y="19757"/>
                </a:cubicBezTo>
                <a:cubicBezTo>
                  <a:pt x="4700" y="18619"/>
                  <a:pt x="4137" y="18847"/>
                  <a:pt x="2747" y="18594"/>
                </a:cubicBezTo>
                <a:cubicBezTo>
                  <a:pt x="2569" y="18366"/>
                  <a:pt x="2451" y="18113"/>
                  <a:pt x="2214" y="17911"/>
                </a:cubicBezTo>
                <a:cubicBezTo>
                  <a:pt x="1504" y="17304"/>
                  <a:pt x="794" y="17228"/>
                  <a:pt x="1415" y="16292"/>
                </a:cubicBezTo>
                <a:close/>
              </a:path>
            </a:pathLst>
          </a:custGeom>
          <a:solidFill>
            <a:srgbClr val="3333FF"/>
          </a:solidFill>
          <a:ln>
            <a:solidFill>
              <a:srgbClr val="FFFFFF"/>
            </a:solidFill>
          </a:ln>
        </p:spPr>
        <p:style>
          <a:lnRef idx="0">
            <a:scrgbClr r="0" g="0" b="0"/>
          </a:lnRef>
          <a:fillRef idx="0">
            <a:scrgbClr r="0" g="0" b="0"/>
          </a:fillRef>
          <a:effectRef idx="0">
            <a:scrgbClr r="0" g="0" b="0"/>
          </a:effectRef>
          <a:fontRef idx="minor"/>
        </p:style>
      </p:sp>
      <p:pic>
        <p:nvPicPr>
          <p:cNvPr id="555" name="Picture 51"/>
          <p:cNvPicPr/>
          <p:nvPr/>
        </p:nvPicPr>
        <p:blipFill>
          <a:blip r:embed="rId3"/>
          <a:stretch/>
        </p:blipFill>
        <p:spPr>
          <a:xfrm>
            <a:off x="5159520" y="1722960"/>
            <a:ext cx="732600" cy="599400"/>
          </a:xfrm>
          <a:prstGeom prst="rect">
            <a:avLst/>
          </a:prstGeom>
          <a:ln w="12600">
            <a:noFill/>
          </a:ln>
        </p:spPr>
      </p:pic>
      <p:pic>
        <p:nvPicPr>
          <p:cNvPr id="556" name="Picture 52"/>
          <p:cNvPicPr/>
          <p:nvPr/>
        </p:nvPicPr>
        <p:blipFill>
          <a:blip r:embed="rId3"/>
          <a:stretch/>
        </p:blipFill>
        <p:spPr>
          <a:xfrm>
            <a:off x="4943520" y="1649520"/>
            <a:ext cx="732600" cy="599400"/>
          </a:xfrm>
          <a:prstGeom prst="rect">
            <a:avLst/>
          </a:prstGeom>
          <a:ln w="12600">
            <a:noFill/>
          </a:ln>
        </p:spPr>
      </p:pic>
      <p:pic>
        <p:nvPicPr>
          <p:cNvPr id="557" name="Picture 53"/>
          <p:cNvPicPr/>
          <p:nvPr/>
        </p:nvPicPr>
        <p:blipFill>
          <a:blip r:embed="rId3"/>
          <a:stretch/>
        </p:blipFill>
        <p:spPr>
          <a:xfrm rot="21418200">
            <a:off x="5374800" y="1577880"/>
            <a:ext cx="732600" cy="599400"/>
          </a:xfrm>
          <a:prstGeom prst="rect">
            <a:avLst/>
          </a:prstGeom>
          <a:ln w="12600">
            <a:noFill/>
          </a:ln>
        </p:spPr>
      </p:pic>
      <p:pic>
        <p:nvPicPr>
          <p:cNvPr id="558" name="Picture 54"/>
          <p:cNvPicPr/>
          <p:nvPr/>
        </p:nvPicPr>
        <p:blipFill>
          <a:blip r:embed="rId3"/>
          <a:stretch/>
        </p:blipFill>
        <p:spPr>
          <a:xfrm>
            <a:off x="2424240" y="2055960"/>
            <a:ext cx="588240" cy="482040"/>
          </a:xfrm>
          <a:prstGeom prst="rect">
            <a:avLst/>
          </a:prstGeom>
          <a:ln w="12600">
            <a:noFill/>
          </a:ln>
        </p:spPr>
      </p:pic>
      <p:pic>
        <p:nvPicPr>
          <p:cNvPr id="559" name="Picture 55"/>
          <p:cNvPicPr/>
          <p:nvPr/>
        </p:nvPicPr>
        <p:blipFill>
          <a:blip r:embed="rId3"/>
          <a:stretch/>
        </p:blipFill>
        <p:spPr>
          <a:xfrm>
            <a:off x="6492240" y="1532880"/>
            <a:ext cx="732600" cy="599400"/>
          </a:xfrm>
          <a:prstGeom prst="rect">
            <a:avLst/>
          </a:prstGeom>
          <a:ln w="12600">
            <a:noFill/>
          </a:ln>
        </p:spPr>
      </p:pic>
      <p:pic>
        <p:nvPicPr>
          <p:cNvPr id="560" name="Picture 56"/>
          <p:cNvPicPr/>
          <p:nvPr/>
        </p:nvPicPr>
        <p:blipFill>
          <a:blip r:embed="rId3"/>
          <a:stretch/>
        </p:blipFill>
        <p:spPr>
          <a:xfrm>
            <a:off x="6959520" y="1793880"/>
            <a:ext cx="732600" cy="599400"/>
          </a:xfrm>
          <a:prstGeom prst="rect">
            <a:avLst/>
          </a:prstGeom>
          <a:ln w="12600">
            <a:noFill/>
          </a:ln>
        </p:spPr>
      </p:pic>
      <p:pic>
        <p:nvPicPr>
          <p:cNvPr id="561" name="Picture 57"/>
          <p:cNvPicPr/>
          <p:nvPr/>
        </p:nvPicPr>
        <p:blipFill>
          <a:blip r:embed="rId3"/>
          <a:stretch/>
        </p:blipFill>
        <p:spPr>
          <a:xfrm>
            <a:off x="6240600" y="4089600"/>
            <a:ext cx="732600" cy="599400"/>
          </a:xfrm>
          <a:prstGeom prst="rect">
            <a:avLst/>
          </a:prstGeom>
          <a:ln w="12600">
            <a:noFill/>
          </a:ln>
        </p:spPr>
      </p:pic>
      <p:pic>
        <p:nvPicPr>
          <p:cNvPr id="562" name="Picture 58"/>
          <p:cNvPicPr/>
          <p:nvPr/>
        </p:nvPicPr>
        <p:blipFill>
          <a:blip r:embed="rId3"/>
          <a:stretch/>
        </p:blipFill>
        <p:spPr>
          <a:xfrm>
            <a:off x="6024600" y="4160880"/>
            <a:ext cx="732600" cy="599400"/>
          </a:xfrm>
          <a:prstGeom prst="rect">
            <a:avLst/>
          </a:prstGeom>
          <a:ln w="12600">
            <a:noFill/>
          </a:ln>
        </p:spPr>
      </p:pic>
      <p:pic>
        <p:nvPicPr>
          <p:cNvPr id="563" name="Picture 59"/>
          <p:cNvPicPr/>
          <p:nvPr/>
        </p:nvPicPr>
        <p:blipFill>
          <a:blip r:embed="rId3"/>
          <a:stretch/>
        </p:blipFill>
        <p:spPr>
          <a:xfrm>
            <a:off x="5735520" y="4233960"/>
            <a:ext cx="732600" cy="599400"/>
          </a:xfrm>
          <a:prstGeom prst="rect">
            <a:avLst/>
          </a:prstGeom>
          <a:ln w="12600">
            <a:noFill/>
          </a:ln>
        </p:spPr>
      </p:pic>
      <p:pic>
        <p:nvPicPr>
          <p:cNvPr id="564" name="Picture 60"/>
          <p:cNvPicPr/>
          <p:nvPr/>
        </p:nvPicPr>
        <p:blipFill>
          <a:blip r:embed="rId3"/>
          <a:stretch/>
        </p:blipFill>
        <p:spPr>
          <a:xfrm>
            <a:off x="5272200" y="4323240"/>
            <a:ext cx="732600" cy="599400"/>
          </a:xfrm>
          <a:prstGeom prst="rect">
            <a:avLst/>
          </a:prstGeom>
          <a:ln w="12600">
            <a:noFill/>
          </a:ln>
        </p:spPr>
      </p:pic>
      <p:pic>
        <p:nvPicPr>
          <p:cNvPr id="565" name="Picture 61"/>
          <p:cNvPicPr/>
          <p:nvPr/>
        </p:nvPicPr>
        <p:blipFill>
          <a:blip r:embed="rId3"/>
          <a:stretch/>
        </p:blipFill>
        <p:spPr>
          <a:xfrm>
            <a:off x="6240600" y="1433520"/>
            <a:ext cx="732600" cy="599400"/>
          </a:xfrm>
          <a:prstGeom prst="rect">
            <a:avLst/>
          </a:prstGeom>
          <a:ln w="12600">
            <a:noFill/>
          </a:ln>
        </p:spPr>
      </p:pic>
      <p:pic>
        <p:nvPicPr>
          <p:cNvPr id="566" name="Picture 62"/>
          <p:cNvPicPr/>
          <p:nvPr/>
        </p:nvPicPr>
        <p:blipFill>
          <a:blip r:embed="rId3"/>
          <a:stretch/>
        </p:blipFill>
        <p:spPr>
          <a:xfrm>
            <a:off x="5880240" y="4233960"/>
            <a:ext cx="372240" cy="304200"/>
          </a:xfrm>
          <a:prstGeom prst="rect">
            <a:avLst/>
          </a:prstGeom>
          <a:ln w="12600">
            <a:noFill/>
          </a:ln>
        </p:spPr>
      </p:pic>
      <p:pic>
        <p:nvPicPr>
          <p:cNvPr id="567" name="Picture 63"/>
          <p:cNvPicPr/>
          <p:nvPr/>
        </p:nvPicPr>
        <p:blipFill>
          <a:blip r:embed="rId3"/>
          <a:stretch/>
        </p:blipFill>
        <p:spPr>
          <a:xfrm>
            <a:off x="6924240" y="2152440"/>
            <a:ext cx="372240" cy="304200"/>
          </a:xfrm>
          <a:prstGeom prst="rect">
            <a:avLst/>
          </a:prstGeom>
          <a:ln w="12600">
            <a:noFill/>
          </a:ln>
        </p:spPr>
      </p:pic>
      <p:pic>
        <p:nvPicPr>
          <p:cNvPr id="568" name="Picture 64"/>
          <p:cNvPicPr/>
          <p:nvPr/>
        </p:nvPicPr>
        <p:blipFill>
          <a:blip r:embed="rId3"/>
          <a:stretch/>
        </p:blipFill>
        <p:spPr>
          <a:xfrm>
            <a:off x="7580160" y="4386240"/>
            <a:ext cx="372240" cy="304200"/>
          </a:xfrm>
          <a:prstGeom prst="rect">
            <a:avLst/>
          </a:prstGeom>
          <a:ln w="12600">
            <a:noFill/>
          </a:ln>
        </p:spPr>
      </p:pic>
      <p:pic>
        <p:nvPicPr>
          <p:cNvPr id="569" name="Picture 65"/>
          <p:cNvPicPr/>
          <p:nvPr/>
        </p:nvPicPr>
        <p:blipFill>
          <a:blip r:embed="rId3"/>
          <a:stretch/>
        </p:blipFill>
        <p:spPr>
          <a:xfrm>
            <a:off x="7535880" y="2081160"/>
            <a:ext cx="372240" cy="304200"/>
          </a:xfrm>
          <a:prstGeom prst="rect">
            <a:avLst/>
          </a:prstGeom>
          <a:ln w="12600">
            <a:noFill/>
          </a:ln>
        </p:spPr>
      </p:pic>
      <p:pic>
        <p:nvPicPr>
          <p:cNvPr id="570" name="Picture 66"/>
          <p:cNvPicPr/>
          <p:nvPr/>
        </p:nvPicPr>
        <p:blipFill>
          <a:blip r:embed="rId3"/>
          <a:stretch/>
        </p:blipFill>
        <p:spPr>
          <a:xfrm>
            <a:off x="6981120" y="4449600"/>
            <a:ext cx="372240" cy="304200"/>
          </a:xfrm>
          <a:prstGeom prst="rect">
            <a:avLst/>
          </a:prstGeom>
          <a:ln w="12600">
            <a:noFill/>
          </a:ln>
        </p:spPr>
      </p:pic>
      <p:pic>
        <p:nvPicPr>
          <p:cNvPr id="571" name="Picture 67"/>
          <p:cNvPicPr/>
          <p:nvPr/>
        </p:nvPicPr>
        <p:blipFill>
          <a:blip r:embed="rId3"/>
          <a:stretch/>
        </p:blipFill>
        <p:spPr>
          <a:xfrm>
            <a:off x="5375160" y="4724280"/>
            <a:ext cx="372240" cy="304200"/>
          </a:xfrm>
          <a:prstGeom prst="rect">
            <a:avLst/>
          </a:prstGeom>
          <a:ln w="12600">
            <a:noFill/>
          </a:ln>
        </p:spPr>
      </p:pic>
      <p:pic>
        <p:nvPicPr>
          <p:cNvPr id="572" name="Picture 68"/>
          <p:cNvPicPr/>
          <p:nvPr/>
        </p:nvPicPr>
        <p:blipFill>
          <a:blip r:embed="rId3"/>
          <a:stretch/>
        </p:blipFill>
        <p:spPr>
          <a:xfrm>
            <a:off x="5159520" y="4581360"/>
            <a:ext cx="372240" cy="304200"/>
          </a:xfrm>
          <a:prstGeom prst="rect">
            <a:avLst/>
          </a:prstGeom>
          <a:ln w="12600">
            <a:noFill/>
          </a:ln>
        </p:spPr>
      </p:pic>
      <p:pic>
        <p:nvPicPr>
          <p:cNvPr id="573" name="Picture 69"/>
          <p:cNvPicPr/>
          <p:nvPr/>
        </p:nvPicPr>
        <p:blipFill>
          <a:blip r:embed="rId3"/>
          <a:stretch/>
        </p:blipFill>
        <p:spPr>
          <a:xfrm>
            <a:off x="5951520" y="1807920"/>
            <a:ext cx="372240" cy="304200"/>
          </a:xfrm>
          <a:prstGeom prst="rect">
            <a:avLst/>
          </a:prstGeom>
          <a:ln w="12600">
            <a:noFill/>
          </a:ln>
        </p:spPr>
      </p:pic>
      <p:pic>
        <p:nvPicPr>
          <p:cNvPr id="574" name="Picture 70"/>
          <p:cNvPicPr/>
          <p:nvPr/>
        </p:nvPicPr>
        <p:blipFill>
          <a:blip r:embed="rId3"/>
          <a:stretch/>
        </p:blipFill>
        <p:spPr>
          <a:xfrm>
            <a:off x="5808600" y="1879560"/>
            <a:ext cx="372240" cy="304200"/>
          </a:xfrm>
          <a:prstGeom prst="rect">
            <a:avLst/>
          </a:prstGeom>
          <a:ln w="12600">
            <a:noFill/>
          </a:ln>
        </p:spPr>
      </p:pic>
      <p:pic>
        <p:nvPicPr>
          <p:cNvPr id="575" name="Picture 71"/>
          <p:cNvPicPr/>
          <p:nvPr/>
        </p:nvPicPr>
        <p:blipFill>
          <a:blip r:embed="rId3"/>
          <a:stretch/>
        </p:blipFill>
        <p:spPr>
          <a:xfrm>
            <a:off x="4871880" y="2109600"/>
            <a:ext cx="443880" cy="362880"/>
          </a:xfrm>
          <a:prstGeom prst="rect">
            <a:avLst/>
          </a:prstGeom>
          <a:ln w="12600">
            <a:noFill/>
          </a:ln>
        </p:spPr>
      </p:pic>
      <p:pic>
        <p:nvPicPr>
          <p:cNvPr id="576" name="Picture 72"/>
          <p:cNvPicPr/>
          <p:nvPr/>
        </p:nvPicPr>
        <p:blipFill>
          <a:blip r:embed="rId3"/>
          <a:stretch/>
        </p:blipFill>
        <p:spPr>
          <a:xfrm>
            <a:off x="2495520" y="2239920"/>
            <a:ext cx="372240" cy="304200"/>
          </a:xfrm>
          <a:prstGeom prst="rect">
            <a:avLst/>
          </a:prstGeom>
          <a:ln w="12600">
            <a:noFill/>
          </a:ln>
        </p:spPr>
      </p:pic>
      <p:pic>
        <p:nvPicPr>
          <p:cNvPr id="577" name="Picture 73"/>
          <p:cNvPicPr/>
          <p:nvPr/>
        </p:nvPicPr>
        <p:blipFill>
          <a:blip r:embed="rId3"/>
          <a:stretch/>
        </p:blipFill>
        <p:spPr>
          <a:xfrm>
            <a:off x="4583160" y="4581360"/>
            <a:ext cx="372240" cy="304200"/>
          </a:xfrm>
          <a:prstGeom prst="rect">
            <a:avLst/>
          </a:prstGeom>
          <a:ln w="12600">
            <a:noFill/>
          </a:ln>
        </p:spPr>
      </p:pic>
      <p:pic>
        <p:nvPicPr>
          <p:cNvPr id="578" name="Picture 74"/>
          <p:cNvPicPr/>
          <p:nvPr/>
        </p:nvPicPr>
        <p:blipFill>
          <a:blip r:embed="rId3"/>
          <a:stretch/>
        </p:blipFill>
        <p:spPr>
          <a:xfrm>
            <a:off x="8543880" y="2225880"/>
            <a:ext cx="372240" cy="304200"/>
          </a:xfrm>
          <a:prstGeom prst="rect">
            <a:avLst/>
          </a:prstGeom>
          <a:ln w="12600">
            <a:noFill/>
          </a:ln>
        </p:spPr>
      </p:pic>
      <p:pic>
        <p:nvPicPr>
          <p:cNvPr id="579" name="Picture 75"/>
          <p:cNvPicPr/>
          <p:nvPr/>
        </p:nvPicPr>
        <p:blipFill>
          <a:blip r:embed="rId3"/>
          <a:stretch/>
        </p:blipFill>
        <p:spPr>
          <a:xfrm>
            <a:off x="5159520" y="2081160"/>
            <a:ext cx="372240" cy="304200"/>
          </a:xfrm>
          <a:prstGeom prst="rect">
            <a:avLst/>
          </a:prstGeom>
          <a:ln w="12600">
            <a:noFill/>
          </a:ln>
        </p:spPr>
      </p:pic>
      <p:pic>
        <p:nvPicPr>
          <p:cNvPr id="580" name="Picture 76"/>
          <p:cNvPicPr/>
          <p:nvPr/>
        </p:nvPicPr>
        <p:blipFill>
          <a:blip r:embed="rId3"/>
          <a:stretch/>
        </p:blipFill>
        <p:spPr>
          <a:xfrm>
            <a:off x="5591160" y="2009880"/>
            <a:ext cx="372240" cy="304200"/>
          </a:xfrm>
          <a:prstGeom prst="rect">
            <a:avLst/>
          </a:prstGeom>
          <a:ln w="12600">
            <a:noFill/>
          </a:ln>
        </p:spPr>
      </p:pic>
      <p:pic>
        <p:nvPicPr>
          <p:cNvPr id="581" name="Picture 77"/>
          <p:cNvPicPr/>
          <p:nvPr/>
        </p:nvPicPr>
        <p:blipFill>
          <a:blip r:embed="rId3"/>
          <a:stretch/>
        </p:blipFill>
        <p:spPr>
          <a:xfrm>
            <a:off x="8040600" y="4089600"/>
            <a:ext cx="372240" cy="304200"/>
          </a:xfrm>
          <a:prstGeom prst="rect">
            <a:avLst/>
          </a:prstGeom>
          <a:ln w="12600">
            <a:noFill/>
          </a:ln>
        </p:spPr>
      </p:pic>
      <p:pic>
        <p:nvPicPr>
          <p:cNvPr id="582" name="Picture 78"/>
          <p:cNvPicPr/>
          <p:nvPr/>
        </p:nvPicPr>
        <p:blipFill>
          <a:blip r:embed="rId3"/>
          <a:stretch/>
        </p:blipFill>
        <p:spPr>
          <a:xfrm>
            <a:off x="4367160" y="2239920"/>
            <a:ext cx="372240" cy="304200"/>
          </a:xfrm>
          <a:prstGeom prst="rect">
            <a:avLst/>
          </a:prstGeom>
          <a:ln w="12600">
            <a:noFill/>
          </a:ln>
        </p:spPr>
      </p:pic>
      <p:pic>
        <p:nvPicPr>
          <p:cNvPr id="583" name="Picture 79"/>
          <p:cNvPicPr/>
          <p:nvPr/>
        </p:nvPicPr>
        <p:blipFill>
          <a:blip r:embed="rId3"/>
          <a:stretch/>
        </p:blipFill>
        <p:spPr>
          <a:xfrm>
            <a:off x="3792600" y="3834000"/>
            <a:ext cx="588240" cy="482040"/>
          </a:xfrm>
          <a:prstGeom prst="rect">
            <a:avLst/>
          </a:prstGeom>
          <a:ln w="12600">
            <a:noFill/>
          </a:ln>
        </p:spPr>
      </p:pic>
      <p:pic>
        <p:nvPicPr>
          <p:cNvPr id="584" name="Picture 80"/>
          <p:cNvPicPr/>
          <p:nvPr/>
        </p:nvPicPr>
        <p:blipFill>
          <a:blip r:embed="rId3"/>
          <a:stretch/>
        </p:blipFill>
        <p:spPr>
          <a:xfrm>
            <a:off x="3792600" y="1833480"/>
            <a:ext cx="804240" cy="658080"/>
          </a:xfrm>
          <a:prstGeom prst="rect">
            <a:avLst/>
          </a:prstGeom>
          <a:ln w="12600">
            <a:noFill/>
          </a:ln>
        </p:spPr>
      </p:pic>
      <p:pic>
        <p:nvPicPr>
          <p:cNvPr id="585" name="Picture 81"/>
          <p:cNvPicPr/>
          <p:nvPr/>
        </p:nvPicPr>
        <p:blipFill>
          <a:blip r:embed="rId3"/>
          <a:stretch/>
        </p:blipFill>
        <p:spPr>
          <a:xfrm>
            <a:off x="4295880" y="1890720"/>
            <a:ext cx="732600" cy="600840"/>
          </a:xfrm>
          <a:prstGeom prst="rect">
            <a:avLst/>
          </a:prstGeom>
          <a:ln w="12600">
            <a:noFill/>
          </a:ln>
        </p:spPr>
      </p:pic>
      <p:pic>
        <p:nvPicPr>
          <p:cNvPr id="586" name="Picture 82"/>
          <p:cNvPicPr/>
          <p:nvPr/>
        </p:nvPicPr>
        <p:blipFill>
          <a:blip r:embed="rId3"/>
          <a:stretch/>
        </p:blipFill>
        <p:spPr>
          <a:xfrm>
            <a:off x="4008600" y="4050000"/>
            <a:ext cx="646920" cy="529560"/>
          </a:xfrm>
          <a:prstGeom prst="rect">
            <a:avLst/>
          </a:prstGeom>
          <a:ln w="12600">
            <a:noFill/>
          </a:ln>
        </p:spPr>
      </p:pic>
      <p:pic>
        <p:nvPicPr>
          <p:cNvPr id="587" name="Picture 83"/>
          <p:cNvPicPr/>
          <p:nvPr/>
        </p:nvPicPr>
        <p:blipFill>
          <a:blip r:embed="rId3"/>
          <a:stretch/>
        </p:blipFill>
        <p:spPr>
          <a:xfrm>
            <a:off x="4800600" y="4508640"/>
            <a:ext cx="588240" cy="482040"/>
          </a:xfrm>
          <a:prstGeom prst="rect">
            <a:avLst/>
          </a:prstGeom>
          <a:ln w="12600">
            <a:noFill/>
          </a:ln>
        </p:spPr>
      </p:pic>
      <p:pic>
        <p:nvPicPr>
          <p:cNvPr id="588" name="Picture 84"/>
          <p:cNvPicPr/>
          <p:nvPr/>
        </p:nvPicPr>
        <p:blipFill>
          <a:blip r:embed="rId3"/>
          <a:stretch/>
        </p:blipFill>
        <p:spPr>
          <a:xfrm>
            <a:off x="7104240" y="4017960"/>
            <a:ext cx="588240" cy="482040"/>
          </a:xfrm>
          <a:prstGeom prst="rect">
            <a:avLst/>
          </a:prstGeom>
          <a:ln w="12600">
            <a:noFill/>
          </a:ln>
        </p:spPr>
      </p:pic>
      <p:pic>
        <p:nvPicPr>
          <p:cNvPr id="589" name="Picture 85"/>
          <p:cNvPicPr/>
          <p:nvPr/>
        </p:nvPicPr>
        <p:blipFill>
          <a:blip r:embed="rId3"/>
          <a:stretch/>
        </p:blipFill>
        <p:spPr>
          <a:xfrm>
            <a:off x="7680240" y="3944880"/>
            <a:ext cx="588240" cy="482040"/>
          </a:xfrm>
          <a:prstGeom prst="rect">
            <a:avLst/>
          </a:prstGeom>
          <a:ln w="12600">
            <a:noFill/>
          </a:ln>
        </p:spPr>
      </p:pic>
      <p:pic>
        <p:nvPicPr>
          <p:cNvPr id="590" name="Picture 86"/>
          <p:cNvPicPr/>
          <p:nvPr/>
        </p:nvPicPr>
        <p:blipFill>
          <a:blip r:embed="rId3"/>
          <a:stretch/>
        </p:blipFill>
        <p:spPr>
          <a:xfrm>
            <a:off x="2424240" y="4025520"/>
            <a:ext cx="588240" cy="482040"/>
          </a:xfrm>
          <a:prstGeom prst="rect">
            <a:avLst/>
          </a:prstGeom>
          <a:ln w="12600">
            <a:noFill/>
          </a:ln>
        </p:spPr>
      </p:pic>
      <p:pic>
        <p:nvPicPr>
          <p:cNvPr id="591" name="Picture 87"/>
          <p:cNvPicPr/>
          <p:nvPr/>
        </p:nvPicPr>
        <p:blipFill>
          <a:blip r:embed="rId3"/>
          <a:stretch/>
        </p:blipFill>
        <p:spPr>
          <a:xfrm>
            <a:off x="2208240" y="3736440"/>
            <a:ext cx="588240" cy="482040"/>
          </a:xfrm>
          <a:prstGeom prst="rect">
            <a:avLst/>
          </a:prstGeom>
          <a:ln w="12600">
            <a:noFill/>
          </a:ln>
        </p:spPr>
      </p:pic>
      <p:pic>
        <p:nvPicPr>
          <p:cNvPr id="592" name="Picture 88"/>
          <p:cNvPicPr/>
          <p:nvPr/>
        </p:nvPicPr>
        <p:blipFill>
          <a:blip r:embed="rId3"/>
          <a:stretch/>
        </p:blipFill>
        <p:spPr>
          <a:xfrm>
            <a:off x="2208240" y="1938240"/>
            <a:ext cx="588240" cy="482040"/>
          </a:xfrm>
          <a:prstGeom prst="rect">
            <a:avLst/>
          </a:prstGeom>
          <a:ln w="12600">
            <a:noFill/>
          </a:ln>
        </p:spPr>
      </p:pic>
      <p:pic>
        <p:nvPicPr>
          <p:cNvPr id="593" name="Picture 91"/>
          <p:cNvPicPr/>
          <p:nvPr/>
        </p:nvPicPr>
        <p:blipFill>
          <a:blip r:embed="rId3"/>
          <a:stretch/>
        </p:blipFill>
        <p:spPr>
          <a:xfrm>
            <a:off x="6456240" y="2205000"/>
            <a:ext cx="732600" cy="599400"/>
          </a:xfrm>
          <a:prstGeom prst="rect">
            <a:avLst/>
          </a:prstGeom>
          <a:ln w="12600">
            <a:noFill/>
          </a:ln>
        </p:spPr>
      </p:pic>
      <p:pic>
        <p:nvPicPr>
          <p:cNvPr id="594" name="Picture 94"/>
          <p:cNvPicPr/>
          <p:nvPr/>
        </p:nvPicPr>
        <p:blipFill>
          <a:blip r:embed="rId3"/>
          <a:stretch/>
        </p:blipFill>
        <p:spPr>
          <a:xfrm>
            <a:off x="5973840" y="1497960"/>
            <a:ext cx="695880" cy="568800"/>
          </a:xfrm>
          <a:prstGeom prst="rect">
            <a:avLst/>
          </a:prstGeom>
          <a:ln w="12600">
            <a:noFill/>
          </a:ln>
        </p:spPr>
      </p:pic>
      <p:pic>
        <p:nvPicPr>
          <p:cNvPr id="595" name="Picture 96"/>
          <p:cNvPicPr/>
          <p:nvPr/>
        </p:nvPicPr>
        <p:blipFill>
          <a:blip r:embed="rId3"/>
          <a:stretch/>
        </p:blipFill>
        <p:spPr>
          <a:xfrm>
            <a:off x="4844160" y="4212720"/>
            <a:ext cx="863640" cy="789840"/>
          </a:xfrm>
          <a:prstGeom prst="rect">
            <a:avLst/>
          </a:prstGeom>
          <a:ln w="12600">
            <a:noFill/>
          </a:ln>
        </p:spPr>
      </p:pic>
      <p:sp>
        <p:nvSpPr>
          <p:cNvPr id="596" name="CustomShape 35"/>
          <p:cNvSpPr/>
          <p:nvPr/>
        </p:nvSpPr>
        <p:spPr>
          <a:xfrm rot="11589000">
            <a:off x="3096360" y="3709800"/>
            <a:ext cx="417600" cy="553320"/>
          </a:xfrm>
          <a:custGeom>
            <a:avLst/>
            <a:gdLst/>
            <a:ahLst/>
            <a:cxnLst/>
            <a:rect l="l" t="t" r="r" b="b"/>
            <a:pathLst>
              <a:path w="19161" h="19943">
                <a:moveTo>
                  <a:pt x="16592" y="0"/>
                </a:moveTo>
                <a:cubicBezTo>
                  <a:pt x="13755" y="514"/>
                  <a:pt x="11210" y="1086"/>
                  <a:pt x="8301" y="1486"/>
                </a:cubicBezTo>
                <a:cubicBezTo>
                  <a:pt x="5974" y="2114"/>
                  <a:pt x="4665" y="3372"/>
                  <a:pt x="2628" y="4457"/>
                </a:cubicBezTo>
                <a:cubicBezTo>
                  <a:pt x="-1590" y="9257"/>
                  <a:pt x="-1008" y="18457"/>
                  <a:pt x="6410" y="19943"/>
                </a:cubicBezTo>
                <a:cubicBezTo>
                  <a:pt x="7719" y="19600"/>
                  <a:pt x="8955" y="19257"/>
                  <a:pt x="10265" y="18914"/>
                </a:cubicBezTo>
                <a:cubicBezTo>
                  <a:pt x="10992" y="18743"/>
                  <a:pt x="10992" y="17829"/>
                  <a:pt x="11501" y="17429"/>
                </a:cubicBezTo>
                <a:cubicBezTo>
                  <a:pt x="12010" y="17029"/>
                  <a:pt x="12737" y="16800"/>
                  <a:pt x="13392" y="16457"/>
                </a:cubicBezTo>
                <a:cubicBezTo>
                  <a:pt x="14919" y="14743"/>
                  <a:pt x="16665" y="13429"/>
                  <a:pt x="18483" y="11943"/>
                </a:cubicBezTo>
                <a:cubicBezTo>
                  <a:pt x="18483" y="11886"/>
                  <a:pt x="20010" y="3543"/>
                  <a:pt x="18483" y="1486"/>
                </a:cubicBezTo>
                <a:cubicBezTo>
                  <a:pt x="16228" y="-1657"/>
                  <a:pt x="16592" y="3029"/>
                  <a:pt x="16592" y="0"/>
                </a:cubicBezTo>
                <a:close/>
              </a:path>
            </a:pathLst>
          </a:custGeom>
          <a:solidFill>
            <a:srgbClr val="FFFF99"/>
          </a:solidFill>
          <a:ln>
            <a:solidFill>
              <a:srgbClr val="FFFFFF"/>
            </a:solidFill>
          </a:ln>
        </p:spPr>
        <p:style>
          <a:lnRef idx="0">
            <a:scrgbClr r="0" g="0" b="0"/>
          </a:lnRef>
          <a:fillRef idx="0">
            <a:scrgbClr r="0" g="0" b="0"/>
          </a:fillRef>
          <a:effectRef idx="0">
            <a:scrgbClr r="0" g="0" b="0"/>
          </a:effectRef>
          <a:fontRef idx="minor"/>
        </p:style>
      </p:sp>
      <p:sp>
        <p:nvSpPr>
          <p:cNvPr id="597" name="CustomShape 36"/>
          <p:cNvSpPr/>
          <p:nvPr/>
        </p:nvSpPr>
        <p:spPr>
          <a:xfrm rot="202200">
            <a:off x="3081960" y="2341440"/>
            <a:ext cx="484920" cy="600480"/>
          </a:xfrm>
          <a:custGeom>
            <a:avLst/>
            <a:gdLst/>
            <a:ahLst/>
            <a:cxnLst/>
            <a:rect l="l" t="t" r="r" b="b"/>
            <a:pathLst>
              <a:path w="20400" h="20054">
                <a:moveTo>
                  <a:pt x="4067" y="0"/>
                </a:moveTo>
                <a:cubicBezTo>
                  <a:pt x="6000" y="150"/>
                  <a:pt x="8000" y="100"/>
                  <a:pt x="9933" y="449"/>
                </a:cubicBezTo>
                <a:cubicBezTo>
                  <a:pt x="11667" y="748"/>
                  <a:pt x="12733" y="2195"/>
                  <a:pt x="14533" y="2644"/>
                </a:cubicBezTo>
                <a:cubicBezTo>
                  <a:pt x="15400" y="3292"/>
                  <a:pt x="16867" y="3542"/>
                  <a:pt x="17467" y="4340"/>
                </a:cubicBezTo>
                <a:cubicBezTo>
                  <a:pt x="17933" y="4988"/>
                  <a:pt x="17800" y="5836"/>
                  <a:pt x="18067" y="6535"/>
                </a:cubicBezTo>
                <a:cubicBezTo>
                  <a:pt x="18800" y="8730"/>
                  <a:pt x="19800" y="10825"/>
                  <a:pt x="20400" y="13070"/>
                </a:cubicBezTo>
                <a:cubicBezTo>
                  <a:pt x="19467" y="21600"/>
                  <a:pt x="21200" y="16811"/>
                  <a:pt x="16867" y="20054"/>
                </a:cubicBezTo>
                <a:cubicBezTo>
                  <a:pt x="13267" y="19505"/>
                  <a:pt x="13733" y="19305"/>
                  <a:pt x="11667" y="17410"/>
                </a:cubicBezTo>
                <a:cubicBezTo>
                  <a:pt x="10667" y="16462"/>
                  <a:pt x="9133" y="15764"/>
                  <a:pt x="8133" y="14816"/>
                </a:cubicBezTo>
                <a:cubicBezTo>
                  <a:pt x="5333" y="12272"/>
                  <a:pt x="3200" y="9279"/>
                  <a:pt x="0" y="6984"/>
                </a:cubicBezTo>
                <a:cubicBezTo>
                  <a:pt x="200" y="5238"/>
                  <a:pt x="-400" y="3342"/>
                  <a:pt x="600" y="1746"/>
                </a:cubicBezTo>
                <a:cubicBezTo>
                  <a:pt x="1000" y="1048"/>
                  <a:pt x="2733" y="1696"/>
                  <a:pt x="3533" y="1297"/>
                </a:cubicBezTo>
                <a:cubicBezTo>
                  <a:pt x="4067" y="1048"/>
                  <a:pt x="3867" y="449"/>
                  <a:pt x="4067" y="0"/>
                </a:cubicBezTo>
                <a:close/>
              </a:path>
            </a:pathLst>
          </a:custGeom>
          <a:solidFill>
            <a:srgbClr val="FFFF99"/>
          </a:solidFill>
          <a:ln>
            <a:solidFill>
              <a:srgbClr val="FFFFFF"/>
            </a:solidFill>
          </a:ln>
        </p:spPr>
        <p:style>
          <a:lnRef idx="0">
            <a:scrgbClr r="0" g="0" b="0"/>
          </a:lnRef>
          <a:fillRef idx="0">
            <a:scrgbClr r="0" g="0" b="0"/>
          </a:fillRef>
          <a:effectRef idx="0">
            <a:scrgbClr r="0" g="0" b="0"/>
          </a:effectRef>
          <a:fontRef idx="minor"/>
        </p:style>
      </p:sp>
      <p:sp>
        <p:nvSpPr>
          <p:cNvPr id="598" name="Line 37"/>
          <p:cNvSpPr/>
          <p:nvPr/>
        </p:nvSpPr>
        <p:spPr>
          <a:xfrm>
            <a:off x="7995600" y="4944960"/>
            <a:ext cx="1800" cy="511200"/>
          </a:xfrm>
          <a:prstGeom prst="line">
            <a:avLst/>
          </a:prstGeom>
          <a:ln>
            <a:solidFill>
              <a:srgbClr val="FFFFFF"/>
            </a:solidFill>
          </a:ln>
        </p:spPr>
        <p:style>
          <a:lnRef idx="0">
            <a:scrgbClr r="0" g="0" b="0"/>
          </a:lnRef>
          <a:fillRef idx="0">
            <a:scrgbClr r="0" g="0" b="0"/>
          </a:fillRef>
          <a:effectRef idx="0">
            <a:scrgbClr r="0" g="0" b="0"/>
          </a:effectRef>
          <a:fontRef idx="minor"/>
        </p:style>
      </p:sp>
      <p:sp>
        <p:nvSpPr>
          <p:cNvPr id="599" name="CustomShape 38"/>
          <p:cNvSpPr/>
          <p:nvPr/>
        </p:nvSpPr>
        <p:spPr>
          <a:xfrm>
            <a:off x="7692840" y="5478480"/>
            <a:ext cx="571320" cy="33264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gn="ctr">
              <a:lnSpc>
                <a:spcPct val="100000"/>
              </a:lnSpc>
            </a:pPr>
            <a:r>
              <a:rPr lang="en-GB" sz="1600" b="1" strike="noStrike" spc="-1">
                <a:solidFill>
                  <a:srgbClr val="FFFFFF"/>
                </a:solidFill>
                <a:latin typeface="Times New Roman"/>
                <a:ea typeface="Times New Roman"/>
              </a:rPr>
              <a:t>165</a:t>
            </a:r>
            <a:endParaRPr lang="en-GB" sz="1600" b="0" strike="noStrike" spc="-1">
              <a:latin typeface="Arial"/>
            </a:endParaRPr>
          </a:p>
        </p:txBody>
      </p:sp>
      <p:sp>
        <p:nvSpPr>
          <p:cNvPr id="600" name="CustomShape 39"/>
          <p:cNvSpPr/>
          <p:nvPr/>
        </p:nvSpPr>
        <p:spPr>
          <a:xfrm>
            <a:off x="8666640" y="5511600"/>
            <a:ext cx="1979640" cy="30240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en-GB" sz="1400" b="1" strike="noStrike" spc="-1">
                <a:solidFill>
                  <a:srgbClr val="FFFFFF"/>
                </a:solidFill>
                <a:latin typeface="Arial"/>
                <a:ea typeface="Arial"/>
              </a:rPr>
              <a:t>Men’s Landing Zones</a:t>
            </a:r>
            <a:endParaRPr lang="en-GB" sz="1400" b="0" strike="noStrike" spc="-1">
              <a:latin typeface="Arial"/>
            </a:endParaRPr>
          </a:p>
        </p:txBody>
      </p:sp>
      <p:sp>
        <p:nvSpPr>
          <p:cNvPr id="601" name="CustomShape 40"/>
          <p:cNvSpPr/>
          <p:nvPr/>
        </p:nvSpPr>
        <p:spPr>
          <a:xfrm>
            <a:off x="8427600" y="947160"/>
            <a:ext cx="2193840" cy="30240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en-GB" sz="1400" b="1" strike="noStrike" spc="-1">
                <a:solidFill>
                  <a:srgbClr val="FFFFFF"/>
                </a:solidFill>
                <a:latin typeface="Arial"/>
                <a:ea typeface="Arial"/>
              </a:rPr>
              <a:t>Women’s Landing Zones</a:t>
            </a:r>
            <a:endParaRPr lang="en-GB" sz="1400" b="0" strike="noStrike" spc="-1">
              <a:latin typeface="Arial"/>
            </a:endParaRPr>
          </a:p>
        </p:txBody>
      </p:sp>
      <p:sp>
        <p:nvSpPr>
          <p:cNvPr id="602" name="Line 41"/>
          <p:cNvSpPr/>
          <p:nvPr/>
        </p:nvSpPr>
        <p:spPr>
          <a:xfrm>
            <a:off x="4381200" y="4944960"/>
            <a:ext cx="1800" cy="511200"/>
          </a:xfrm>
          <a:prstGeom prst="line">
            <a:avLst/>
          </a:prstGeom>
          <a:ln>
            <a:solidFill>
              <a:srgbClr val="FFFFFF"/>
            </a:solidFill>
          </a:ln>
        </p:spPr>
        <p:style>
          <a:lnRef idx="0">
            <a:scrgbClr r="0" g="0" b="0"/>
          </a:lnRef>
          <a:fillRef idx="0">
            <a:scrgbClr r="0" g="0" b="0"/>
          </a:fillRef>
          <a:effectRef idx="0">
            <a:scrgbClr r="0" g="0" b="0"/>
          </a:effectRef>
          <a:fontRef idx="minor"/>
        </p:style>
      </p:sp>
      <p:sp>
        <p:nvSpPr>
          <p:cNvPr id="603" name="CustomShape 42"/>
          <p:cNvSpPr/>
          <p:nvPr/>
        </p:nvSpPr>
        <p:spPr>
          <a:xfrm>
            <a:off x="4070160" y="5514840"/>
            <a:ext cx="573120" cy="33264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gn="ctr">
              <a:lnSpc>
                <a:spcPct val="100000"/>
              </a:lnSpc>
            </a:pPr>
            <a:r>
              <a:rPr lang="en-GB" sz="1600" b="1" strike="noStrike" spc="-1">
                <a:solidFill>
                  <a:srgbClr val="FFFFFF"/>
                </a:solidFill>
                <a:latin typeface="Times New Roman"/>
                <a:ea typeface="Times New Roman"/>
              </a:rPr>
              <a:t>338</a:t>
            </a:r>
            <a:endParaRPr lang="en-GB" sz="1600" b="0" strike="noStrike" spc="-1">
              <a:latin typeface="Arial"/>
            </a:endParaRPr>
          </a:p>
        </p:txBody>
      </p:sp>
      <p:sp>
        <p:nvSpPr>
          <p:cNvPr id="604" name="Line 43"/>
          <p:cNvSpPr/>
          <p:nvPr/>
        </p:nvSpPr>
        <p:spPr>
          <a:xfrm>
            <a:off x="7596000" y="4944960"/>
            <a:ext cx="1440" cy="511200"/>
          </a:xfrm>
          <a:prstGeom prst="line">
            <a:avLst/>
          </a:prstGeom>
          <a:ln>
            <a:solidFill>
              <a:srgbClr val="FFFFFF"/>
            </a:solidFill>
          </a:ln>
        </p:spPr>
        <p:style>
          <a:lnRef idx="0">
            <a:scrgbClr r="0" g="0" b="0"/>
          </a:lnRef>
          <a:fillRef idx="0">
            <a:scrgbClr r="0" g="0" b="0"/>
          </a:fillRef>
          <a:effectRef idx="0">
            <a:scrgbClr r="0" g="0" b="0"/>
          </a:effectRef>
          <a:fontRef idx="minor"/>
        </p:style>
      </p:sp>
      <p:sp>
        <p:nvSpPr>
          <p:cNvPr id="605" name="CustomShape 44"/>
          <p:cNvSpPr/>
          <p:nvPr/>
        </p:nvSpPr>
        <p:spPr>
          <a:xfrm>
            <a:off x="7284600" y="5478480"/>
            <a:ext cx="573120" cy="33264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gn="ctr">
              <a:lnSpc>
                <a:spcPct val="100000"/>
              </a:lnSpc>
            </a:pPr>
            <a:r>
              <a:rPr lang="en-GB" sz="1600" b="1" strike="noStrike" spc="-1">
                <a:solidFill>
                  <a:srgbClr val="FFFFFF"/>
                </a:solidFill>
                <a:latin typeface="Times New Roman"/>
                <a:ea typeface="Times New Roman"/>
              </a:rPr>
              <a:t>183</a:t>
            </a:r>
            <a:endParaRPr lang="en-GB" sz="1600" b="0" strike="noStrike" spc="-1">
              <a:latin typeface="Arial"/>
            </a:endParaRPr>
          </a:p>
        </p:txBody>
      </p:sp>
      <p:sp>
        <p:nvSpPr>
          <p:cNvPr id="606" name="Line 45"/>
          <p:cNvSpPr/>
          <p:nvPr/>
        </p:nvSpPr>
        <p:spPr>
          <a:xfrm>
            <a:off x="7987320" y="1334880"/>
            <a:ext cx="1440" cy="511200"/>
          </a:xfrm>
          <a:prstGeom prst="line">
            <a:avLst/>
          </a:prstGeom>
          <a:ln>
            <a:solidFill>
              <a:srgbClr val="FFFFFF"/>
            </a:solidFill>
          </a:ln>
        </p:spPr>
        <p:style>
          <a:lnRef idx="0">
            <a:scrgbClr r="0" g="0" b="0"/>
          </a:lnRef>
          <a:fillRef idx="0">
            <a:scrgbClr r="0" g="0" b="0"/>
          </a:fillRef>
          <a:effectRef idx="0">
            <a:scrgbClr r="0" g="0" b="0"/>
          </a:effectRef>
          <a:fontRef idx="minor"/>
        </p:style>
      </p:sp>
      <p:sp>
        <p:nvSpPr>
          <p:cNvPr id="607" name="CustomShape 46"/>
          <p:cNvSpPr/>
          <p:nvPr/>
        </p:nvSpPr>
        <p:spPr>
          <a:xfrm>
            <a:off x="7687800" y="920880"/>
            <a:ext cx="573120" cy="33264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gn="ctr">
              <a:lnSpc>
                <a:spcPct val="100000"/>
              </a:lnSpc>
            </a:pPr>
            <a:r>
              <a:rPr lang="en-GB" sz="1600" b="1" strike="noStrike" spc="-1">
                <a:solidFill>
                  <a:srgbClr val="FFFFFF"/>
                </a:solidFill>
                <a:latin typeface="Times New Roman"/>
                <a:ea typeface="Times New Roman"/>
              </a:rPr>
              <a:t>119</a:t>
            </a:r>
            <a:endParaRPr lang="en-GB" sz="1600" b="0" strike="noStrike" spc="-1">
              <a:latin typeface="Arial"/>
            </a:endParaRPr>
          </a:p>
        </p:txBody>
      </p:sp>
      <p:sp>
        <p:nvSpPr>
          <p:cNvPr id="608" name="Line 47"/>
          <p:cNvSpPr/>
          <p:nvPr/>
        </p:nvSpPr>
        <p:spPr>
          <a:xfrm>
            <a:off x="7552080" y="1270800"/>
            <a:ext cx="1440" cy="511200"/>
          </a:xfrm>
          <a:prstGeom prst="line">
            <a:avLst/>
          </a:prstGeom>
          <a:ln>
            <a:solidFill>
              <a:srgbClr val="FFFFFF"/>
            </a:solidFill>
          </a:ln>
        </p:spPr>
        <p:style>
          <a:lnRef idx="0">
            <a:scrgbClr r="0" g="0" b="0"/>
          </a:lnRef>
          <a:fillRef idx="0">
            <a:scrgbClr r="0" g="0" b="0"/>
          </a:fillRef>
          <a:effectRef idx="0">
            <a:scrgbClr r="0" g="0" b="0"/>
          </a:effectRef>
          <a:fontRef idx="minor"/>
        </p:style>
      </p:sp>
      <p:sp>
        <p:nvSpPr>
          <p:cNvPr id="609" name="CustomShape 48"/>
          <p:cNvSpPr/>
          <p:nvPr/>
        </p:nvSpPr>
        <p:spPr>
          <a:xfrm>
            <a:off x="7248960" y="900720"/>
            <a:ext cx="573120" cy="33264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gn="ctr">
              <a:lnSpc>
                <a:spcPct val="100000"/>
              </a:lnSpc>
            </a:pPr>
            <a:r>
              <a:rPr lang="en-GB" sz="1600" b="1" strike="noStrike" spc="-1">
                <a:solidFill>
                  <a:srgbClr val="FFFFFF"/>
                </a:solidFill>
                <a:latin typeface="Times New Roman"/>
                <a:ea typeface="Times New Roman"/>
              </a:rPr>
              <a:t>137</a:t>
            </a:r>
            <a:endParaRPr lang="en-GB" sz="1600" b="0" strike="noStrike" spc="-1">
              <a:latin typeface="Arial"/>
            </a:endParaRPr>
          </a:p>
        </p:txBody>
      </p:sp>
      <p:sp>
        <p:nvSpPr>
          <p:cNvPr id="610" name="Line 49"/>
          <p:cNvSpPr/>
          <p:nvPr/>
        </p:nvSpPr>
        <p:spPr>
          <a:xfrm>
            <a:off x="4387680" y="1253520"/>
            <a:ext cx="1800" cy="511200"/>
          </a:xfrm>
          <a:prstGeom prst="line">
            <a:avLst/>
          </a:prstGeom>
          <a:ln>
            <a:solidFill>
              <a:srgbClr val="FFFFFF"/>
            </a:solidFill>
          </a:ln>
        </p:spPr>
        <p:style>
          <a:lnRef idx="0">
            <a:scrgbClr r="0" g="0" b="0"/>
          </a:lnRef>
          <a:fillRef idx="0">
            <a:scrgbClr r="0" g="0" b="0"/>
          </a:fillRef>
          <a:effectRef idx="0">
            <a:scrgbClr r="0" g="0" b="0"/>
          </a:effectRef>
          <a:fontRef idx="minor"/>
        </p:style>
      </p:sp>
      <p:sp>
        <p:nvSpPr>
          <p:cNvPr id="611" name="CustomShape 50"/>
          <p:cNvSpPr/>
          <p:nvPr/>
        </p:nvSpPr>
        <p:spPr>
          <a:xfrm>
            <a:off x="5598000" y="686880"/>
            <a:ext cx="571320" cy="57600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gn="ctr">
              <a:lnSpc>
                <a:spcPct val="100000"/>
              </a:lnSpc>
            </a:pPr>
            <a:endParaRPr lang="en-GB" sz="1800" b="0" strike="noStrike" spc="-1">
              <a:latin typeface="Arial"/>
            </a:endParaRPr>
          </a:p>
          <a:p>
            <a:pPr algn="ctr">
              <a:lnSpc>
                <a:spcPct val="100000"/>
              </a:lnSpc>
            </a:pPr>
            <a:r>
              <a:rPr lang="en-GB" sz="1600" b="1" strike="noStrike" spc="-1">
                <a:solidFill>
                  <a:srgbClr val="FFFFFF"/>
                </a:solidFill>
                <a:latin typeface="Times New Roman"/>
                <a:ea typeface="Times New Roman"/>
              </a:rPr>
              <a:t>192</a:t>
            </a:r>
            <a:endParaRPr lang="en-GB" sz="1600" b="0" strike="noStrike" spc="-1">
              <a:latin typeface="Arial"/>
            </a:endParaRPr>
          </a:p>
        </p:txBody>
      </p:sp>
      <p:sp>
        <p:nvSpPr>
          <p:cNvPr id="612" name="Line 51"/>
          <p:cNvSpPr/>
          <p:nvPr/>
        </p:nvSpPr>
        <p:spPr>
          <a:xfrm>
            <a:off x="5875200" y="1240200"/>
            <a:ext cx="1440" cy="511200"/>
          </a:xfrm>
          <a:prstGeom prst="line">
            <a:avLst/>
          </a:prstGeom>
          <a:ln>
            <a:solidFill>
              <a:srgbClr val="FFFFFF"/>
            </a:solidFill>
          </a:ln>
        </p:spPr>
        <p:style>
          <a:lnRef idx="0">
            <a:scrgbClr r="0" g="0" b="0"/>
          </a:lnRef>
          <a:fillRef idx="0">
            <a:scrgbClr r="0" g="0" b="0"/>
          </a:fillRef>
          <a:effectRef idx="0">
            <a:scrgbClr r="0" g="0" b="0"/>
          </a:effectRef>
          <a:fontRef idx="minor"/>
        </p:style>
      </p:sp>
      <p:sp>
        <p:nvSpPr>
          <p:cNvPr id="613" name="CustomShape 52"/>
          <p:cNvSpPr/>
          <p:nvPr/>
        </p:nvSpPr>
        <p:spPr>
          <a:xfrm>
            <a:off x="4070880" y="679320"/>
            <a:ext cx="571320" cy="57600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gn="ctr">
              <a:lnSpc>
                <a:spcPct val="100000"/>
              </a:lnSpc>
            </a:pPr>
            <a:endParaRPr lang="en-GB" sz="1800" b="0" strike="noStrike" spc="-1">
              <a:latin typeface="Arial"/>
            </a:endParaRPr>
          </a:p>
          <a:p>
            <a:pPr algn="ctr">
              <a:lnSpc>
                <a:spcPct val="100000"/>
              </a:lnSpc>
            </a:pPr>
            <a:r>
              <a:rPr lang="en-GB" sz="1600" b="1" strike="noStrike" spc="-1">
                <a:solidFill>
                  <a:srgbClr val="FFFFFF"/>
                </a:solidFill>
                <a:latin typeface="Times New Roman"/>
                <a:ea typeface="Times New Roman"/>
              </a:rPr>
              <a:t>256</a:t>
            </a:r>
            <a:endParaRPr lang="en-GB" sz="1600" b="0" strike="noStrike" spc="-1">
              <a:latin typeface="Arial"/>
            </a:endParaRPr>
          </a:p>
        </p:txBody>
      </p:sp>
      <p:sp>
        <p:nvSpPr>
          <p:cNvPr id="614" name="CustomShape 53"/>
          <p:cNvSpPr/>
          <p:nvPr/>
        </p:nvSpPr>
        <p:spPr>
          <a:xfrm>
            <a:off x="6027480" y="695520"/>
            <a:ext cx="571320" cy="57600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gn="ctr">
              <a:lnSpc>
                <a:spcPct val="100000"/>
              </a:lnSpc>
            </a:pPr>
            <a:endParaRPr lang="en-GB" sz="1800" b="0" strike="noStrike" spc="-1">
              <a:latin typeface="Arial"/>
            </a:endParaRPr>
          </a:p>
          <a:p>
            <a:pPr algn="ctr">
              <a:lnSpc>
                <a:spcPct val="100000"/>
              </a:lnSpc>
            </a:pPr>
            <a:r>
              <a:rPr lang="en-GB" sz="1600" b="1" strike="noStrike" spc="-1">
                <a:solidFill>
                  <a:srgbClr val="FFFFFF"/>
                </a:solidFill>
                <a:latin typeface="Times New Roman"/>
                <a:ea typeface="Times New Roman"/>
              </a:rPr>
              <a:t>174</a:t>
            </a:r>
            <a:endParaRPr lang="en-GB" sz="1600" b="0" strike="noStrike" spc="-1">
              <a:latin typeface="Arial"/>
            </a:endParaRPr>
          </a:p>
        </p:txBody>
      </p:sp>
      <p:sp>
        <p:nvSpPr>
          <p:cNvPr id="615" name="Line 54"/>
          <p:cNvSpPr/>
          <p:nvPr/>
        </p:nvSpPr>
        <p:spPr>
          <a:xfrm>
            <a:off x="6339600" y="1240200"/>
            <a:ext cx="1440" cy="511200"/>
          </a:xfrm>
          <a:prstGeom prst="line">
            <a:avLst/>
          </a:prstGeom>
          <a:ln>
            <a:solidFill>
              <a:srgbClr val="FFFFFF"/>
            </a:solidFill>
          </a:ln>
        </p:spPr>
        <p:style>
          <a:lnRef idx="0">
            <a:scrgbClr r="0" g="0" b="0"/>
          </a:lnRef>
          <a:fillRef idx="0">
            <a:scrgbClr r="0" g="0" b="0"/>
          </a:fillRef>
          <a:effectRef idx="0">
            <a:scrgbClr r="0" g="0" b="0"/>
          </a:effectRef>
          <a:fontRef idx="minor"/>
        </p:style>
      </p:sp>
      <p:sp>
        <p:nvSpPr>
          <p:cNvPr id="616" name="Line 55"/>
          <p:cNvSpPr/>
          <p:nvPr/>
        </p:nvSpPr>
        <p:spPr>
          <a:xfrm>
            <a:off x="2952720" y="1311120"/>
            <a:ext cx="1440" cy="511200"/>
          </a:xfrm>
          <a:prstGeom prst="line">
            <a:avLst/>
          </a:prstGeom>
          <a:ln>
            <a:solidFill>
              <a:srgbClr val="FFFFFF"/>
            </a:solidFill>
          </a:ln>
        </p:spPr>
        <p:style>
          <a:lnRef idx="0">
            <a:scrgbClr r="0" g="0" b="0"/>
          </a:lnRef>
          <a:fillRef idx="0">
            <a:scrgbClr r="0" g="0" b="0"/>
          </a:fillRef>
          <a:effectRef idx="0">
            <a:scrgbClr r="0" g="0" b="0"/>
          </a:effectRef>
          <a:fontRef idx="minor"/>
        </p:style>
      </p:sp>
      <p:sp>
        <p:nvSpPr>
          <p:cNvPr id="617" name="CustomShape 56"/>
          <p:cNvSpPr/>
          <p:nvPr/>
        </p:nvSpPr>
        <p:spPr>
          <a:xfrm>
            <a:off x="2679480" y="682560"/>
            <a:ext cx="571320" cy="57600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gn="ctr">
              <a:lnSpc>
                <a:spcPct val="100000"/>
              </a:lnSpc>
            </a:pPr>
            <a:endParaRPr lang="en-GB" sz="1800" b="0" strike="noStrike" spc="-1">
              <a:latin typeface="Arial"/>
            </a:endParaRPr>
          </a:p>
          <a:p>
            <a:pPr algn="ctr">
              <a:lnSpc>
                <a:spcPct val="100000"/>
              </a:lnSpc>
            </a:pPr>
            <a:r>
              <a:rPr lang="en-GB" sz="1600" b="1" strike="noStrike" spc="-1">
                <a:solidFill>
                  <a:srgbClr val="FFFFFF"/>
                </a:solidFill>
                <a:latin typeface="Times New Roman"/>
                <a:ea typeface="Times New Roman"/>
              </a:rPr>
              <a:t>366</a:t>
            </a:r>
            <a:endParaRPr lang="en-GB" sz="1600" b="0" strike="noStrike" spc="-1">
              <a:latin typeface="Arial"/>
            </a:endParaRPr>
          </a:p>
        </p:txBody>
      </p:sp>
      <p:sp>
        <p:nvSpPr>
          <p:cNvPr id="618" name="Line 57"/>
          <p:cNvSpPr/>
          <p:nvPr/>
        </p:nvSpPr>
        <p:spPr>
          <a:xfrm>
            <a:off x="4817520" y="1263960"/>
            <a:ext cx="1800" cy="511200"/>
          </a:xfrm>
          <a:prstGeom prst="line">
            <a:avLst/>
          </a:prstGeom>
          <a:ln>
            <a:solidFill>
              <a:srgbClr val="FFFFFF"/>
            </a:solidFill>
          </a:ln>
        </p:spPr>
        <p:style>
          <a:lnRef idx="0">
            <a:scrgbClr r="0" g="0" b="0"/>
          </a:lnRef>
          <a:fillRef idx="0">
            <a:scrgbClr r="0" g="0" b="0"/>
          </a:fillRef>
          <a:effectRef idx="0">
            <a:scrgbClr r="0" g="0" b="0"/>
          </a:effectRef>
          <a:fontRef idx="minor"/>
        </p:style>
      </p:sp>
      <p:sp>
        <p:nvSpPr>
          <p:cNvPr id="619" name="CustomShape 58"/>
          <p:cNvSpPr/>
          <p:nvPr/>
        </p:nvSpPr>
        <p:spPr>
          <a:xfrm>
            <a:off x="4525560" y="677880"/>
            <a:ext cx="571320" cy="57600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gn="ctr">
              <a:lnSpc>
                <a:spcPct val="100000"/>
              </a:lnSpc>
            </a:pPr>
            <a:endParaRPr lang="en-GB" sz="1800" b="0" strike="noStrike" spc="-1">
              <a:latin typeface="Arial"/>
            </a:endParaRPr>
          </a:p>
          <a:p>
            <a:pPr algn="ctr">
              <a:lnSpc>
                <a:spcPct val="100000"/>
              </a:lnSpc>
            </a:pPr>
            <a:r>
              <a:rPr lang="en-GB" sz="1600" b="1" strike="noStrike" spc="-1">
                <a:solidFill>
                  <a:srgbClr val="FFFFFF"/>
                </a:solidFill>
                <a:latin typeface="Times New Roman"/>
                <a:ea typeface="Times New Roman"/>
              </a:rPr>
              <a:t>238</a:t>
            </a:r>
            <a:endParaRPr lang="en-GB" sz="1600" b="0" strike="noStrike" spc="-1">
              <a:latin typeface="Arial"/>
            </a:endParaRPr>
          </a:p>
        </p:txBody>
      </p:sp>
      <p:sp>
        <p:nvSpPr>
          <p:cNvPr id="620" name="Line 59"/>
          <p:cNvSpPr/>
          <p:nvPr/>
        </p:nvSpPr>
        <p:spPr>
          <a:xfrm>
            <a:off x="4752000" y="4950000"/>
            <a:ext cx="1440" cy="511200"/>
          </a:xfrm>
          <a:prstGeom prst="line">
            <a:avLst/>
          </a:prstGeom>
          <a:ln>
            <a:solidFill>
              <a:srgbClr val="FFFFFF"/>
            </a:solidFill>
          </a:ln>
        </p:spPr>
        <p:style>
          <a:lnRef idx="0">
            <a:scrgbClr r="0" g="0" b="0"/>
          </a:lnRef>
          <a:fillRef idx="0">
            <a:scrgbClr r="0" g="0" b="0"/>
          </a:fillRef>
          <a:effectRef idx="0">
            <a:scrgbClr r="0" g="0" b="0"/>
          </a:effectRef>
          <a:fontRef idx="minor"/>
        </p:style>
      </p:sp>
      <p:sp>
        <p:nvSpPr>
          <p:cNvPr id="621" name="CustomShape 60"/>
          <p:cNvSpPr/>
          <p:nvPr/>
        </p:nvSpPr>
        <p:spPr>
          <a:xfrm>
            <a:off x="4493160" y="5519520"/>
            <a:ext cx="573120" cy="33264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gn="ctr">
              <a:lnSpc>
                <a:spcPct val="100000"/>
              </a:lnSpc>
            </a:pPr>
            <a:r>
              <a:rPr lang="en-GB" sz="1600" b="1" strike="noStrike" spc="-1">
                <a:solidFill>
                  <a:srgbClr val="FFFFFF"/>
                </a:solidFill>
                <a:latin typeface="Times New Roman"/>
                <a:ea typeface="Times New Roman"/>
              </a:rPr>
              <a:t>320</a:t>
            </a:r>
            <a:endParaRPr lang="en-GB" sz="1600" b="0" strike="noStrike" spc="-1">
              <a:latin typeface="Arial"/>
            </a:endParaRPr>
          </a:p>
        </p:txBody>
      </p:sp>
      <p:sp>
        <p:nvSpPr>
          <p:cNvPr id="622" name="Line 61"/>
          <p:cNvSpPr/>
          <p:nvPr/>
        </p:nvSpPr>
        <p:spPr>
          <a:xfrm>
            <a:off x="2041920" y="2833560"/>
            <a:ext cx="360" cy="216000"/>
          </a:xfrm>
          <a:prstGeom prst="line">
            <a:avLst/>
          </a:prstGeom>
          <a:ln w="38160">
            <a:solidFill>
              <a:srgbClr val="FFFFFF"/>
            </a:solidFill>
            <a:round/>
          </a:ln>
        </p:spPr>
        <p:style>
          <a:lnRef idx="0">
            <a:scrgbClr r="0" g="0" b="0"/>
          </a:lnRef>
          <a:fillRef idx="0">
            <a:scrgbClr r="0" g="0" b="0"/>
          </a:fillRef>
          <a:effectRef idx="0">
            <a:scrgbClr r="0" g="0" b="0"/>
          </a:effectRef>
          <a:fontRef idx="minor"/>
        </p:style>
      </p:sp>
      <p:pic>
        <p:nvPicPr>
          <p:cNvPr id="623" name="Picture 96"/>
          <p:cNvPicPr/>
          <p:nvPr/>
        </p:nvPicPr>
        <p:blipFill>
          <a:blip r:embed="rId3"/>
          <a:stretch/>
        </p:blipFill>
        <p:spPr>
          <a:xfrm>
            <a:off x="6389640" y="4349880"/>
            <a:ext cx="772920" cy="707040"/>
          </a:xfrm>
          <a:prstGeom prst="rect">
            <a:avLst/>
          </a:prstGeom>
          <a:ln w="12600">
            <a:noFill/>
          </a:ln>
        </p:spPr>
      </p:pic>
      <p:sp>
        <p:nvSpPr>
          <p:cNvPr id="624" name="CustomShape 62"/>
          <p:cNvSpPr/>
          <p:nvPr/>
        </p:nvSpPr>
        <p:spPr>
          <a:xfrm>
            <a:off x="5892840" y="6172200"/>
            <a:ext cx="2844000" cy="367560"/>
          </a:xfrm>
          <a:prstGeom prst="rect">
            <a:avLst/>
          </a:prstGeom>
          <a:noFill/>
          <a:ln w="12600">
            <a:noFill/>
          </a:ln>
        </p:spPr>
        <p:style>
          <a:lnRef idx="0">
            <a:scrgbClr r="0" g="0" b="0"/>
          </a:lnRef>
          <a:fillRef idx="0">
            <a:scrgbClr r="0" g="0" b="0"/>
          </a:fillRef>
          <a:effectRef idx="0">
            <a:scrgbClr r="0" g="0" b="0"/>
          </a:effectRef>
          <a:fontRef idx="minor"/>
        </p:style>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 name="CustomShape 1"/>
          <p:cNvSpPr/>
          <p:nvPr/>
        </p:nvSpPr>
        <p:spPr>
          <a:xfrm>
            <a:off x="0" y="410040"/>
            <a:ext cx="12191400" cy="91368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chor="ctr"/>
          <a:lstStyle/>
          <a:p>
            <a:pPr>
              <a:lnSpc>
                <a:spcPct val="100000"/>
              </a:lnSpc>
            </a:pPr>
            <a:r>
              <a:rPr lang="en-GB" sz="2800" b="0" strike="noStrike" spc="-1">
                <a:solidFill>
                  <a:srgbClr val="004987"/>
                </a:solidFill>
                <a:latin typeface="Lucida Sans"/>
                <a:ea typeface="Lucida Sans"/>
              </a:rPr>
              <a:t>       WHS - Content</a:t>
            </a:r>
            <a:endParaRPr lang="en-GB" sz="2800" b="0" strike="noStrike" spc="-1">
              <a:latin typeface="Arial"/>
            </a:endParaRPr>
          </a:p>
        </p:txBody>
      </p:sp>
      <p:pic>
        <p:nvPicPr>
          <p:cNvPr id="347" name="Picture 1"/>
          <p:cNvPicPr/>
          <p:nvPr/>
        </p:nvPicPr>
        <p:blipFill>
          <a:blip r:embed="rId3"/>
          <a:stretch/>
        </p:blipFill>
        <p:spPr>
          <a:xfrm>
            <a:off x="6730920" y="1612800"/>
            <a:ext cx="5059080" cy="2987280"/>
          </a:xfrm>
          <a:prstGeom prst="rect">
            <a:avLst/>
          </a:prstGeom>
          <a:ln w="12600">
            <a:noFill/>
          </a:ln>
        </p:spPr>
      </p:pic>
      <p:sp>
        <p:nvSpPr>
          <p:cNvPr id="348" name="CustomShape 2"/>
          <p:cNvSpPr/>
          <p:nvPr/>
        </p:nvSpPr>
        <p:spPr>
          <a:xfrm>
            <a:off x="680760" y="1612800"/>
            <a:ext cx="6003720" cy="255888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marL="285840" indent="-285120">
              <a:lnSpc>
                <a:spcPct val="100000"/>
              </a:lnSpc>
              <a:buClr>
                <a:srgbClr val="000000"/>
              </a:buClr>
              <a:buFont typeface="Arial"/>
              <a:buChar char="•"/>
            </a:pPr>
            <a:r>
              <a:rPr lang="en-GB" sz="1800" b="0" strike="noStrike" spc="-1">
                <a:solidFill>
                  <a:srgbClr val="000000"/>
                </a:solidFill>
                <a:latin typeface="Lucida Sans"/>
                <a:ea typeface="Lucida Sans"/>
              </a:rPr>
              <a:t>Background to WHS initiative</a:t>
            </a:r>
            <a:endParaRPr lang="en-GB" sz="1800" b="0" strike="noStrike" spc="-1">
              <a:latin typeface="Arial"/>
            </a:endParaRPr>
          </a:p>
          <a:p>
            <a:pPr>
              <a:lnSpc>
                <a:spcPct val="100000"/>
              </a:lnSpc>
            </a:pPr>
            <a:endParaRPr lang="en-GB" sz="1800" b="0" strike="noStrike" spc="-1">
              <a:latin typeface="Arial"/>
            </a:endParaRPr>
          </a:p>
          <a:p>
            <a:pPr marL="285840" indent="-285120">
              <a:lnSpc>
                <a:spcPct val="100000"/>
              </a:lnSpc>
              <a:buClr>
                <a:srgbClr val="000000"/>
              </a:buClr>
              <a:buFont typeface="Arial"/>
              <a:buChar char="•"/>
            </a:pPr>
            <a:r>
              <a:rPr lang="en-GB" sz="1800" b="0" strike="noStrike" spc="-1">
                <a:solidFill>
                  <a:srgbClr val="000000"/>
                </a:solidFill>
                <a:latin typeface="Lucida Sans"/>
                <a:ea typeface="Lucida Sans"/>
              </a:rPr>
              <a:t>Fundamentals of Handicapping</a:t>
            </a:r>
            <a:endParaRPr lang="en-GB" sz="1800" b="0" strike="noStrike" spc="-1">
              <a:latin typeface="Arial"/>
            </a:endParaRPr>
          </a:p>
          <a:p>
            <a:pPr>
              <a:lnSpc>
                <a:spcPct val="100000"/>
              </a:lnSpc>
            </a:pPr>
            <a:endParaRPr lang="en-GB" sz="1800" b="0" strike="noStrike" spc="-1">
              <a:latin typeface="Arial"/>
            </a:endParaRPr>
          </a:p>
          <a:p>
            <a:pPr marL="285840" indent="-285120">
              <a:lnSpc>
                <a:spcPct val="100000"/>
              </a:lnSpc>
              <a:buClr>
                <a:srgbClr val="000000"/>
              </a:buClr>
              <a:buFont typeface="Arial"/>
              <a:buChar char="•"/>
            </a:pPr>
            <a:r>
              <a:rPr lang="en-GB" sz="1800" b="0" strike="noStrike" spc="-1">
                <a:solidFill>
                  <a:srgbClr val="000000"/>
                </a:solidFill>
                <a:latin typeface="Lucida Sans"/>
                <a:ea typeface="Lucida Sans"/>
              </a:rPr>
              <a:t>Handicap Formula</a:t>
            </a:r>
            <a:endParaRPr lang="en-GB" sz="1800" b="0" strike="noStrike" spc="-1">
              <a:latin typeface="Arial"/>
            </a:endParaRPr>
          </a:p>
          <a:p>
            <a:pPr>
              <a:lnSpc>
                <a:spcPct val="100000"/>
              </a:lnSpc>
            </a:pPr>
            <a:endParaRPr lang="en-GB" sz="1800" b="0" strike="noStrike" spc="-1">
              <a:latin typeface="Arial"/>
            </a:endParaRPr>
          </a:p>
          <a:p>
            <a:pPr marL="285840" indent="-285120">
              <a:lnSpc>
                <a:spcPct val="100000"/>
              </a:lnSpc>
              <a:buClr>
                <a:srgbClr val="000000"/>
              </a:buClr>
              <a:buFont typeface="Arial"/>
              <a:buChar char="•"/>
            </a:pPr>
            <a:r>
              <a:rPr lang="en-GB" sz="1800" b="0" strike="noStrike" spc="-1">
                <a:solidFill>
                  <a:srgbClr val="000000"/>
                </a:solidFill>
                <a:latin typeface="Lucida Sans"/>
                <a:ea typeface="Lucida Sans"/>
              </a:rPr>
              <a:t>Committee Responsibilities</a:t>
            </a:r>
            <a:endParaRPr lang="en-GB" sz="1800" b="0" strike="noStrike" spc="-1">
              <a:latin typeface="Arial"/>
            </a:endParaRPr>
          </a:p>
          <a:p>
            <a:pPr>
              <a:lnSpc>
                <a:spcPct val="100000"/>
              </a:lnSpc>
            </a:pPr>
            <a:endParaRPr lang="en-GB" sz="1800" b="0" strike="noStrike" spc="-1">
              <a:latin typeface="Arial"/>
            </a:endParaRPr>
          </a:p>
          <a:p>
            <a:pPr marL="285840" indent="-285120">
              <a:lnSpc>
                <a:spcPct val="100000"/>
              </a:lnSpc>
              <a:buClr>
                <a:srgbClr val="000000"/>
              </a:buClr>
              <a:buFont typeface="Arial"/>
              <a:buChar char="•"/>
            </a:pPr>
            <a:r>
              <a:rPr lang="en-GB" sz="1800" b="0" strike="noStrike" spc="-1">
                <a:solidFill>
                  <a:srgbClr val="000000"/>
                </a:solidFill>
                <a:latin typeface="Lucida Sans"/>
                <a:ea typeface="Lucida Sans"/>
              </a:rPr>
              <a:t>Implementation Plan</a:t>
            </a:r>
            <a:endParaRPr lang="en-GB" sz="1800" b="0" strike="noStrike" spc="-1">
              <a:latin typeface="Arial"/>
            </a:endParaRPr>
          </a:p>
        </p:txBody>
      </p:sp>
      <p:sp>
        <p:nvSpPr>
          <p:cNvPr id="349" name="CustomShape 3"/>
          <p:cNvSpPr/>
          <p:nvPr/>
        </p:nvSpPr>
        <p:spPr>
          <a:xfrm>
            <a:off x="5892840" y="6172200"/>
            <a:ext cx="2844000" cy="367560"/>
          </a:xfrm>
          <a:prstGeom prst="rect">
            <a:avLst/>
          </a:prstGeom>
          <a:noFill/>
          <a:ln w="12600">
            <a:noFill/>
          </a:ln>
        </p:spPr>
        <p:style>
          <a:lnRef idx="0">
            <a:scrgbClr r="0" g="0" b="0"/>
          </a:lnRef>
          <a:fillRef idx="0">
            <a:scrgbClr r="0" g="0" b="0"/>
          </a:fillRef>
          <a:effectRef idx="0">
            <a:scrgbClr r="0" g="0" b="0"/>
          </a:effectRef>
          <a:fontRef idx="minor"/>
        </p:style>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 name="CustomShape 1"/>
          <p:cNvSpPr/>
          <p:nvPr/>
        </p:nvSpPr>
        <p:spPr>
          <a:xfrm>
            <a:off x="0" y="184680"/>
            <a:ext cx="12191400" cy="91368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chor="ctr"/>
          <a:lstStyle/>
          <a:p>
            <a:pPr>
              <a:lnSpc>
                <a:spcPct val="100000"/>
              </a:lnSpc>
            </a:pPr>
            <a:r>
              <a:rPr lang="en-GB" sz="2800" b="0" strike="noStrike" spc="-1">
                <a:solidFill>
                  <a:srgbClr val="004987"/>
                </a:solidFill>
                <a:latin typeface="Lucida Sans"/>
                <a:ea typeface="Lucida Sans"/>
              </a:rPr>
              <a:t>     Foundation of the Rules of Handicapping</a:t>
            </a:r>
            <a:endParaRPr lang="en-GB" sz="2800" b="0" strike="noStrike" spc="-1">
              <a:latin typeface="Arial"/>
            </a:endParaRPr>
          </a:p>
        </p:txBody>
      </p:sp>
      <p:sp>
        <p:nvSpPr>
          <p:cNvPr id="626" name="CustomShape 2"/>
          <p:cNvSpPr/>
          <p:nvPr/>
        </p:nvSpPr>
        <p:spPr>
          <a:xfrm>
            <a:off x="575280" y="1143720"/>
            <a:ext cx="5558400" cy="456984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spcBef>
                <a:spcPts val="400"/>
              </a:spcBef>
            </a:pPr>
            <a:endParaRPr lang="en-GB" sz="1800" b="0" strike="noStrike" spc="-1">
              <a:latin typeface="Arial"/>
            </a:endParaRPr>
          </a:p>
          <a:p>
            <a:pPr marL="285840" indent="-285120">
              <a:lnSpc>
                <a:spcPct val="100000"/>
              </a:lnSpc>
              <a:spcBef>
                <a:spcPts val="400"/>
              </a:spcBef>
              <a:buClr>
                <a:srgbClr val="000000"/>
              </a:buClr>
              <a:buFont typeface="Arial"/>
              <a:buChar char="•"/>
            </a:pPr>
            <a:r>
              <a:rPr lang="en-GB" sz="1800" b="0" strike="noStrike" spc="-1">
                <a:solidFill>
                  <a:srgbClr val="000000"/>
                </a:solidFill>
                <a:latin typeface="Lucida Sans"/>
                <a:ea typeface="Lucida Sans"/>
              </a:rPr>
              <a:t>The system enables handicaps to be portable by adjusting a player’s handicap according to the relative difficulty of the golf course being played.  </a:t>
            </a:r>
            <a:endParaRPr lang="en-GB" sz="1800" b="0" strike="noStrike" spc="-1">
              <a:latin typeface="Arial"/>
            </a:endParaRPr>
          </a:p>
          <a:p>
            <a:pPr>
              <a:lnSpc>
                <a:spcPct val="100000"/>
              </a:lnSpc>
              <a:spcBef>
                <a:spcPts val="400"/>
              </a:spcBef>
            </a:pPr>
            <a:endParaRPr lang="en-GB" sz="1800" b="0" strike="noStrike" spc="-1">
              <a:latin typeface="Arial"/>
            </a:endParaRPr>
          </a:p>
          <a:p>
            <a:pPr marL="285840" indent="-285120">
              <a:lnSpc>
                <a:spcPct val="100000"/>
              </a:lnSpc>
              <a:spcBef>
                <a:spcPts val="400"/>
              </a:spcBef>
              <a:buClr>
                <a:srgbClr val="000000"/>
              </a:buClr>
              <a:buFont typeface="Arial"/>
              <a:buChar char="•"/>
            </a:pPr>
            <a:r>
              <a:rPr lang="en-GB" sz="1800" b="0" strike="noStrike" spc="-1">
                <a:solidFill>
                  <a:srgbClr val="000000"/>
                </a:solidFill>
                <a:latin typeface="Lucida Sans"/>
                <a:ea typeface="Lucida Sans"/>
              </a:rPr>
              <a:t>This means that a player’s Handicap Index will be converted into the number of strokes needed to play the course ‘to handicap’.</a:t>
            </a:r>
            <a:endParaRPr lang="en-GB" sz="1800" b="0" strike="noStrike" spc="-1">
              <a:latin typeface="Arial"/>
            </a:endParaRPr>
          </a:p>
          <a:p>
            <a:pPr>
              <a:lnSpc>
                <a:spcPct val="100000"/>
              </a:lnSpc>
              <a:spcBef>
                <a:spcPts val="400"/>
              </a:spcBef>
            </a:pPr>
            <a:endParaRPr lang="en-GB" sz="1800" b="0" strike="noStrike" spc="-1">
              <a:latin typeface="Arial"/>
            </a:endParaRPr>
          </a:p>
          <a:p>
            <a:pPr marL="285840" indent="-285120">
              <a:lnSpc>
                <a:spcPct val="100000"/>
              </a:lnSpc>
              <a:spcBef>
                <a:spcPts val="400"/>
              </a:spcBef>
              <a:buClr>
                <a:srgbClr val="000000"/>
              </a:buClr>
              <a:buFont typeface="Arial"/>
              <a:buChar char="•"/>
            </a:pPr>
            <a:r>
              <a:rPr lang="en-GB" sz="1800" b="0" strike="noStrike" spc="-1">
                <a:solidFill>
                  <a:srgbClr val="000000"/>
                </a:solidFill>
                <a:latin typeface="Lucida Sans"/>
                <a:ea typeface="Lucida Sans"/>
              </a:rPr>
              <a:t>This makes sense, given that the player will likely need a different number of strokes to play these two courses.</a:t>
            </a:r>
            <a:endParaRPr lang="en-GB" sz="1800" b="0" strike="noStrike" spc="-1">
              <a:latin typeface="Arial"/>
            </a:endParaRPr>
          </a:p>
        </p:txBody>
      </p:sp>
      <p:pic>
        <p:nvPicPr>
          <p:cNvPr id="627" name="Picture 2"/>
          <p:cNvPicPr/>
          <p:nvPr/>
        </p:nvPicPr>
        <p:blipFill>
          <a:blip r:embed="rId3"/>
          <a:stretch/>
        </p:blipFill>
        <p:spPr>
          <a:xfrm>
            <a:off x="6755400" y="3760200"/>
            <a:ext cx="4306320" cy="2233440"/>
          </a:xfrm>
          <a:prstGeom prst="rect">
            <a:avLst/>
          </a:prstGeom>
          <a:ln w="12600">
            <a:noFill/>
          </a:ln>
        </p:spPr>
      </p:pic>
      <p:pic>
        <p:nvPicPr>
          <p:cNvPr id="628" name="Picture 4"/>
          <p:cNvPicPr/>
          <p:nvPr/>
        </p:nvPicPr>
        <p:blipFill>
          <a:blip r:embed="rId4"/>
          <a:stretch/>
        </p:blipFill>
        <p:spPr>
          <a:xfrm>
            <a:off x="6755400" y="1143720"/>
            <a:ext cx="4306320" cy="2284560"/>
          </a:xfrm>
          <a:prstGeom prst="rect">
            <a:avLst/>
          </a:prstGeom>
          <a:ln w="12600">
            <a:noFill/>
          </a:ln>
        </p:spPr>
      </p:pic>
      <p:sp>
        <p:nvSpPr>
          <p:cNvPr id="629" name="CustomShape 3"/>
          <p:cNvSpPr/>
          <p:nvPr/>
        </p:nvSpPr>
        <p:spPr>
          <a:xfrm>
            <a:off x="5892840" y="6172200"/>
            <a:ext cx="2844000" cy="367560"/>
          </a:xfrm>
          <a:prstGeom prst="rect">
            <a:avLst/>
          </a:prstGeom>
          <a:noFill/>
          <a:ln w="12600">
            <a:noFill/>
          </a:ln>
        </p:spPr>
        <p:style>
          <a:lnRef idx="0">
            <a:scrgbClr r="0" g="0" b="0"/>
          </a:lnRef>
          <a:fillRef idx="0">
            <a:scrgbClr r="0" g="0" b="0"/>
          </a:fillRef>
          <a:effectRef idx="0">
            <a:scrgbClr r="0" g="0" b="0"/>
          </a:effectRef>
          <a:fontRef idx="minor"/>
        </p:style>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 name="CustomShape 1"/>
          <p:cNvSpPr/>
          <p:nvPr/>
        </p:nvSpPr>
        <p:spPr>
          <a:xfrm>
            <a:off x="603000" y="1785240"/>
            <a:ext cx="5138640" cy="321912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marL="343080" indent="-342360">
              <a:lnSpc>
                <a:spcPct val="100000"/>
              </a:lnSpc>
              <a:spcBef>
                <a:spcPts val="400"/>
              </a:spcBef>
              <a:buClr>
                <a:srgbClr val="404040"/>
              </a:buClr>
              <a:buFont typeface="Arial"/>
              <a:buChar char="•"/>
            </a:pPr>
            <a:r>
              <a:rPr lang="en-GB" sz="1800" b="0" strike="noStrike" spc="-1">
                <a:solidFill>
                  <a:srgbClr val="404040"/>
                </a:solidFill>
                <a:latin typeface="Lucida Sans"/>
                <a:ea typeface="Lucida Sans"/>
              </a:rPr>
              <a:t>A Slope Rating is the number which indicates the relative playing difficulty of a course for bogey golfers, compared to scratch golfers.</a:t>
            </a:r>
            <a:endParaRPr lang="en-GB" sz="1800" b="0" strike="noStrike" spc="-1">
              <a:latin typeface="Arial"/>
            </a:endParaRPr>
          </a:p>
          <a:p>
            <a:pPr>
              <a:lnSpc>
                <a:spcPct val="100000"/>
              </a:lnSpc>
              <a:spcBef>
                <a:spcPts val="400"/>
              </a:spcBef>
            </a:pPr>
            <a:endParaRPr lang="en-GB" sz="1800" b="0" strike="noStrike" spc="-1">
              <a:latin typeface="Arial"/>
            </a:endParaRPr>
          </a:p>
          <a:p>
            <a:pPr marL="343080" indent="-342360">
              <a:lnSpc>
                <a:spcPct val="100000"/>
              </a:lnSpc>
              <a:spcBef>
                <a:spcPts val="400"/>
              </a:spcBef>
              <a:buClr>
                <a:srgbClr val="404040"/>
              </a:buClr>
              <a:buFont typeface="Arial"/>
              <a:buChar char="•"/>
            </a:pPr>
            <a:r>
              <a:rPr lang="en-GB" sz="1800" b="0" strike="noStrike" spc="-1">
                <a:solidFill>
                  <a:srgbClr val="404040"/>
                </a:solidFill>
                <a:latin typeface="Lucida Sans"/>
                <a:ea typeface="Lucida Sans"/>
              </a:rPr>
              <a:t>It is the combination of the Course Rating and the Bogey rating that allow us to calculate the Slope Rating of a set of tees.</a:t>
            </a:r>
            <a:endParaRPr lang="en-GB" sz="1800" b="0" strike="noStrike" spc="-1">
              <a:latin typeface="Arial"/>
            </a:endParaRPr>
          </a:p>
        </p:txBody>
      </p:sp>
      <p:sp>
        <p:nvSpPr>
          <p:cNvPr id="631" name="CustomShape 2"/>
          <p:cNvSpPr/>
          <p:nvPr/>
        </p:nvSpPr>
        <p:spPr>
          <a:xfrm>
            <a:off x="0" y="398880"/>
            <a:ext cx="12191400" cy="91368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chor="ctr"/>
          <a:lstStyle/>
          <a:p>
            <a:pPr>
              <a:lnSpc>
                <a:spcPct val="100000"/>
              </a:lnSpc>
            </a:pPr>
            <a:r>
              <a:rPr lang="en-GB" sz="2800" b="0" strike="noStrike" spc="-1">
                <a:solidFill>
                  <a:srgbClr val="004987"/>
                </a:solidFill>
                <a:latin typeface="Lucida Sans"/>
                <a:ea typeface="Lucida Sans"/>
              </a:rPr>
              <a:t>     What is a Slope Rating?</a:t>
            </a:r>
            <a:endParaRPr lang="en-GB" sz="2800" b="0" strike="noStrike" spc="-1">
              <a:latin typeface="Arial"/>
            </a:endParaRPr>
          </a:p>
        </p:txBody>
      </p:sp>
      <p:pic>
        <p:nvPicPr>
          <p:cNvPr id="632" name="Picture 3"/>
          <p:cNvPicPr/>
          <p:nvPr/>
        </p:nvPicPr>
        <p:blipFill>
          <a:blip r:embed="rId3"/>
          <a:stretch/>
        </p:blipFill>
        <p:spPr>
          <a:xfrm>
            <a:off x="5943240" y="1257480"/>
            <a:ext cx="5874840" cy="3462480"/>
          </a:xfrm>
          <a:prstGeom prst="rect">
            <a:avLst/>
          </a:prstGeom>
          <a:ln w="12600">
            <a:noFill/>
          </a:ln>
        </p:spPr>
      </p:pic>
      <p:sp>
        <p:nvSpPr>
          <p:cNvPr id="633" name="CustomShape 3"/>
          <p:cNvSpPr/>
          <p:nvPr/>
        </p:nvSpPr>
        <p:spPr>
          <a:xfrm>
            <a:off x="5892840" y="6172200"/>
            <a:ext cx="2844000" cy="367560"/>
          </a:xfrm>
          <a:prstGeom prst="rect">
            <a:avLst/>
          </a:prstGeom>
          <a:noFill/>
          <a:ln w="12600">
            <a:noFill/>
          </a:ln>
        </p:spPr>
        <p:style>
          <a:lnRef idx="0">
            <a:scrgbClr r="0" g="0" b="0"/>
          </a:lnRef>
          <a:fillRef idx="0">
            <a:scrgbClr r="0" g="0" b="0"/>
          </a:fillRef>
          <a:effectRef idx="0">
            <a:scrgbClr r="0" g="0" b="0"/>
          </a:effectRef>
          <a:fontRef idx="minor"/>
        </p:style>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 name="CustomShape 1"/>
          <p:cNvSpPr/>
          <p:nvPr/>
        </p:nvSpPr>
        <p:spPr>
          <a:xfrm>
            <a:off x="539640" y="1172160"/>
            <a:ext cx="10142640" cy="463212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spcBef>
                <a:spcPts val="400"/>
              </a:spcBef>
            </a:pPr>
            <a:endParaRPr lang="en-GB" sz="1800" b="0" strike="noStrike" spc="-1">
              <a:latin typeface="Arial"/>
            </a:endParaRPr>
          </a:p>
          <a:p>
            <a:pPr>
              <a:lnSpc>
                <a:spcPct val="100000"/>
              </a:lnSpc>
              <a:spcBef>
                <a:spcPts val="400"/>
              </a:spcBef>
            </a:pPr>
            <a:r>
              <a:rPr lang="en-GB" sz="1800" b="0" strike="noStrike" spc="-1">
                <a:solidFill>
                  <a:srgbClr val="404040"/>
                </a:solidFill>
                <a:latin typeface="Lucida Sans"/>
                <a:ea typeface="Lucida Sans"/>
              </a:rPr>
              <a:t>It is the difference between the Bogey Rating and the Course Rating multiplied by a constant factor. (Men 5.381 &amp; Women 4.24)</a:t>
            </a:r>
            <a:endParaRPr lang="en-GB" sz="1800" b="0" strike="noStrike" spc="-1">
              <a:latin typeface="Arial"/>
            </a:endParaRPr>
          </a:p>
          <a:p>
            <a:pPr>
              <a:lnSpc>
                <a:spcPct val="100000"/>
              </a:lnSpc>
              <a:spcBef>
                <a:spcPts val="400"/>
              </a:spcBef>
            </a:pPr>
            <a:r>
              <a:rPr lang="en-GB" sz="1800" b="0" strike="noStrike" spc="-1">
                <a:solidFill>
                  <a:srgbClr val="404040"/>
                </a:solidFill>
                <a:latin typeface="Lucida Sans"/>
                <a:ea typeface="Lucida Sans"/>
              </a:rPr>
              <a:t>It is expressed as a whole number from 55 to 155. A golf course of standard relative playing difficulty has a Slope Rating of 113.</a:t>
            </a:r>
            <a:endParaRPr lang="en-GB" sz="1800" b="0" strike="noStrike" spc="-1">
              <a:latin typeface="Arial"/>
            </a:endParaRPr>
          </a:p>
        </p:txBody>
      </p:sp>
      <p:sp>
        <p:nvSpPr>
          <p:cNvPr id="635" name="CustomShape 2"/>
          <p:cNvSpPr/>
          <p:nvPr/>
        </p:nvSpPr>
        <p:spPr>
          <a:xfrm>
            <a:off x="0" y="387720"/>
            <a:ext cx="12191400" cy="91368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chor="ctr"/>
          <a:lstStyle/>
          <a:p>
            <a:pPr>
              <a:lnSpc>
                <a:spcPct val="100000"/>
              </a:lnSpc>
            </a:pPr>
            <a:r>
              <a:rPr lang="en-GB" sz="2800" b="0" strike="noStrike" spc="-1">
                <a:solidFill>
                  <a:srgbClr val="004987"/>
                </a:solidFill>
                <a:latin typeface="Lucida Sans"/>
                <a:ea typeface="Lucida Sans"/>
              </a:rPr>
              <a:t>     What is a Slope Rating?</a:t>
            </a:r>
            <a:endParaRPr lang="en-GB" sz="2800" b="0" strike="noStrike" spc="-1">
              <a:latin typeface="Arial"/>
            </a:endParaRPr>
          </a:p>
        </p:txBody>
      </p:sp>
      <p:pic>
        <p:nvPicPr>
          <p:cNvPr id="636" name="Picture 7"/>
          <p:cNvPicPr/>
          <p:nvPr/>
        </p:nvPicPr>
        <p:blipFill>
          <a:blip r:embed="rId3"/>
          <a:stretch/>
        </p:blipFill>
        <p:spPr>
          <a:xfrm>
            <a:off x="1910880" y="3032280"/>
            <a:ext cx="1744560" cy="1324440"/>
          </a:xfrm>
          <a:prstGeom prst="rect">
            <a:avLst/>
          </a:prstGeom>
          <a:ln w="12600">
            <a:noFill/>
          </a:ln>
        </p:spPr>
      </p:pic>
      <p:pic>
        <p:nvPicPr>
          <p:cNvPr id="637" name="Picture 4"/>
          <p:cNvPicPr/>
          <p:nvPr/>
        </p:nvPicPr>
        <p:blipFill>
          <a:blip r:embed="rId4"/>
          <a:stretch/>
        </p:blipFill>
        <p:spPr>
          <a:xfrm>
            <a:off x="3774960" y="3170880"/>
            <a:ext cx="1371600" cy="1238400"/>
          </a:xfrm>
          <a:prstGeom prst="rect">
            <a:avLst/>
          </a:prstGeom>
          <a:ln w="12600">
            <a:noFill/>
          </a:ln>
        </p:spPr>
      </p:pic>
      <p:pic>
        <p:nvPicPr>
          <p:cNvPr id="638" name="Picture 9"/>
          <p:cNvPicPr/>
          <p:nvPr/>
        </p:nvPicPr>
        <p:blipFill>
          <a:blip r:embed="rId5"/>
          <a:stretch/>
        </p:blipFill>
        <p:spPr>
          <a:xfrm>
            <a:off x="6118560" y="2844360"/>
            <a:ext cx="2525760" cy="2948400"/>
          </a:xfrm>
          <a:prstGeom prst="rect">
            <a:avLst/>
          </a:prstGeom>
          <a:ln w="12600">
            <a:noFill/>
          </a:ln>
        </p:spPr>
      </p:pic>
      <p:pic>
        <p:nvPicPr>
          <p:cNvPr id="639" name="Picture 11"/>
          <p:cNvPicPr/>
          <p:nvPr/>
        </p:nvPicPr>
        <p:blipFill>
          <a:blip r:embed="rId6"/>
          <a:stretch/>
        </p:blipFill>
        <p:spPr>
          <a:xfrm>
            <a:off x="8579880" y="3391560"/>
            <a:ext cx="2739600" cy="1876680"/>
          </a:xfrm>
          <a:prstGeom prst="rect">
            <a:avLst/>
          </a:prstGeom>
          <a:ln w="12600">
            <a:noFill/>
          </a:ln>
        </p:spPr>
      </p:pic>
      <p:sp>
        <p:nvSpPr>
          <p:cNvPr id="640" name="CustomShape 3"/>
          <p:cNvSpPr/>
          <p:nvPr/>
        </p:nvSpPr>
        <p:spPr>
          <a:xfrm>
            <a:off x="1151640" y="3488400"/>
            <a:ext cx="819000" cy="2010240"/>
          </a:xfrm>
          <a:prstGeom prst="rect">
            <a:avLst/>
          </a:prstGeom>
          <a:noFill/>
          <a:ln w="12600">
            <a:noFill/>
          </a:ln>
        </p:spPr>
        <p:style>
          <a:lnRef idx="0">
            <a:scrgbClr r="0" g="0" b="0"/>
          </a:lnRef>
          <a:fillRef idx="0">
            <a:scrgbClr r="0" g="0" b="0"/>
          </a:fillRef>
          <a:effectRef idx="0">
            <a:scrgbClr r="0" g="0" b="0"/>
          </a:effectRef>
          <a:fontRef idx="minor"/>
        </p:style>
        <p:txBody>
          <a:bodyPr wrap="none" lIns="45720" tIns="45000" rIns="45720" bIns="45000"/>
          <a:lstStyle/>
          <a:p>
            <a:pPr>
              <a:lnSpc>
                <a:spcPct val="100000"/>
              </a:lnSpc>
            </a:pPr>
            <a:r>
              <a:rPr lang="en-GB" sz="1800" b="0" strike="noStrike" spc="-1">
                <a:solidFill>
                  <a:srgbClr val="000000"/>
                </a:solidFill>
                <a:latin typeface="Calibri"/>
                <a:ea typeface="Calibri"/>
              </a:rPr>
              <a:t>Man</a:t>
            </a:r>
            <a:endParaRPr lang="en-GB" sz="1800" b="0" strike="noStrike" spc="-1">
              <a:latin typeface="Arial"/>
            </a:endParaRPr>
          </a:p>
          <a:p>
            <a:pPr>
              <a:lnSpc>
                <a:spcPct val="100000"/>
              </a:lnSpc>
            </a:pPr>
            <a:endParaRPr lang="en-GB" sz="1800" b="0" strike="noStrike" spc="-1">
              <a:latin typeface="Arial"/>
            </a:endParaRPr>
          </a:p>
          <a:p>
            <a:pPr>
              <a:lnSpc>
                <a:spcPct val="100000"/>
              </a:lnSpc>
            </a:pPr>
            <a:endParaRPr lang="en-GB" sz="1800" b="0" strike="noStrike" spc="-1">
              <a:latin typeface="Arial"/>
            </a:endParaRPr>
          </a:p>
          <a:p>
            <a:pPr>
              <a:lnSpc>
                <a:spcPct val="100000"/>
              </a:lnSpc>
            </a:pPr>
            <a:endParaRPr lang="en-GB" sz="1800" b="0" strike="noStrike" spc="-1">
              <a:latin typeface="Arial"/>
            </a:endParaRPr>
          </a:p>
          <a:p>
            <a:pPr>
              <a:lnSpc>
                <a:spcPct val="100000"/>
              </a:lnSpc>
            </a:pPr>
            <a:endParaRPr lang="en-GB" sz="1800" b="0" strike="noStrike" spc="-1">
              <a:latin typeface="Arial"/>
            </a:endParaRPr>
          </a:p>
          <a:p>
            <a:pPr>
              <a:lnSpc>
                <a:spcPct val="100000"/>
              </a:lnSpc>
            </a:pPr>
            <a:endParaRPr lang="en-GB" sz="1800" b="0" strike="noStrike" spc="-1">
              <a:latin typeface="Arial"/>
            </a:endParaRPr>
          </a:p>
          <a:p>
            <a:pPr>
              <a:lnSpc>
                <a:spcPct val="100000"/>
              </a:lnSpc>
            </a:pPr>
            <a:r>
              <a:rPr lang="en-GB" sz="1800" b="0" strike="noStrike" spc="-1">
                <a:solidFill>
                  <a:srgbClr val="000000"/>
                </a:solidFill>
                <a:latin typeface="Calibri"/>
                <a:ea typeface="Calibri"/>
              </a:rPr>
              <a:t>Woman</a:t>
            </a:r>
            <a:endParaRPr lang="en-GB" sz="1800" b="0" strike="noStrike" spc="-1">
              <a:latin typeface="Arial"/>
            </a:endParaRPr>
          </a:p>
        </p:txBody>
      </p:sp>
      <p:sp>
        <p:nvSpPr>
          <p:cNvPr id="641" name="CustomShape 4"/>
          <p:cNvSpPr/>
          <p:nvPr/>
        </p:nvSpPr>
        <p:spPr>
          <a:xfrm>
            <a:off x="2352240" y="2671200"/>
            <a:ext cx="3384000" cy="36432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en-GB" sz="1800" b="0" strike="noStrike" spc="-1">
                <a:solidFill>
                  <a:srgbClr val="000000"/>
                </a:solidFill>
                <a:latin typeface="Calibri"/>
                <a:ea typeface="Calibri"/>
              </a:rPr>
              <a:t>Scratch                      Bogey</a:t>
            </a:r>
            <a:endParaRPr lang="en-GB" sz="1800" b="0" strike="noStrike" spc="-1">
              <a:latin typeface="Arial"/>
            </a:endParaRPr>
          </a:p>
        </p:txBody>
      </p:sp>
      <p:pic>
        <p:nvPicPr>
          <p:cNvPr id="642" name="Picture 12"/>
          <p:cNvPicPr/>
          <p:nvPr/>
        </p:nvPicPr>
        <p:blipFill>
          <a:blip r:embed="rId7"/>
          <a:stretch/>
        </p:blipFill>
        <p:spPr>
          <a:xfrm>
            <a:off x="1910880" y="4413600"/>
            <a:ext cx="1727640" cy="1376280"/>
          </a:xfrm>
          <a:prstGeom prst="rect">
            <a:avLst/>
          </a:prstGeom>
          <a:ln w="12600">
            <a:noFill/>
          </a:ln>
        </p:spPr>
      </p:pic>
      <p:sp>
        <p:nvSpPr>
          <p:cNvPr id="643" name="CustomShape 5"/>
          <p:cNvSpPr/>
          <p:nvPr/>
        </p:nvSpPr>
        <p:spPr>
          <a:xfrm>
            <a:off x="2674800" y="4849920"/>
            <a:ext cx="371520" cy="94320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en-GB" sz="2800" b="1" i="1" strike="noStrike" spc="-1">
                <a:solidFill>
                  <a:srgbClr val="000000"/>
                </a:solidFill>
                <a:latin typeface="Arial"/>
                <a:ea typeface="Arial"/>
              </a:rPr>
              <a:t>2.</a:t>
            </a:r>
            <a:endParaRPr lang="en-GB" sz="2800" b="0" strike="noStrike" spc="-1">
              <a:latin typeface="Arial"/>
            </a:endParaRPr>
          </a:p>
        </p:txBody>
      </p:sp>
      <p:sp>
        <p:nvSpPr>
          <p:cNvPr id="644" name="CustomShape 6"/>
          <p:cNvSpPr/>
          <p:nvPr/>
        </p:nvSpPr>
        <p:spPr>
          <a:xfrm>
            <a:off x="2928960" y="4849920"/>
            <a:ext cx="290160" cy="516600"/>
          </a:xfrm>
          <a:prstGeom prst="rect">
            <a:avLst/>
          </a:prstGeom>
          <a:noFill/>
          <a:ln w="12600">
            <a:noFill/>
          </a:ln>
        </p:spPr>
        <p:style>
          <a:lnRef idx="0">
            <a:scrgbClr r="0" g="0" b="0"/>
          </a:lnRef>
          <a:fillRef idx="0">
            <a:scrgbClr r="0" g="0" b="0"/>
          </a:fillRef>
          <a:effectRef idx="0">
            <a:scrgbClr r="0" g="0" b="0"/>
          </a:effectRef>
          <a:fontRef idx="minor"/>
        </p:style>
        <p:txBody>
          <a:bodyPr wrap="none" lIns="45720" tIns="45000" rIns="45720" bIns="45000"/>
          <a:lstStyle/>
          <a:p>
            <a:pPr>
              <a:lnSpc>
                <a:spcPct val="100000"/>
              </a:lnSpc>
            </a:pPr>
            <a:r>
              <a:rPr lang="en-GB" sz="2800" b="1" i="1" strike="noStrike" spc="-1">
                <a:solidFill>
                  <a:srgbClr val="000000"/>
                </a:solidFill>
                <a:latin typeface="Arial"/>
                <a:ea typeface="Arial"/>
              </a:rPr>
              <a:t>4</a:t>
            </a:r>
            <a:endParaRPr lang="en-GB" sz="2800" b="0" strike="noStrike" spc="-1">
              <a:latin typeface="Arial"/>
            </a:endParaRPr>
          </a:p>
        </p:txBody>
      </p:sp>
      <p:pic>
        <p:nvPicPr>
          <p:cNvPr id="645" name="Picture 25"/>
          <p:cNvPicPr/>
          <p:nvPr/>
        </p:nvPicPr>
        <p:blipFill>
          <a:blip r:embed="rId8"/>
          <a:stretch/>
        </p:blipFill>
        <p:spPr>
          <a:xfrm>
            <a:off x="3823920" y="4550760"/>
            <a:ext cx="1274040" cy="1206720"/>
          </a:xfrm>
          <a:prstGeom prst="rect">
            <a:avLst/>
          </a:prstGeom>
          <a:ln w="12600">
            <a:noFill/>
          </a:ln>
        </p:spPr>
      </p:pic>
      <p:sp>
        <p:nvSpPr>
          <p:cNvPr id="646" name="CustomShape 7"/>
          <p:cNvSpPr/>
          <p:nvPr/>
        </p:nvSpPr>
        <p:spPr>
          <a:xfrm>
            <a:off x="4623480" y="4809600"/>
            <a:ext cx="194400" cy="576720"/>
          </a:xfrm>
          <a:prstGeom prst="rect">
            <a:avLst/>
          </a:prstGeom>
          <a:noFill/>
          <a:ln w="12600">
            <a:noFill/>
          </a:ln>
        </p:spPr>
        <p:style>
          <a:lnRef idx="0">
            <a:scrgbClr r="0" g="0" b="0"/>
          </a:lnRef>
          <a:fillRef idx="0">
            <a:scrgbClr r="0" g="0" b="0"/>
          </a:fillRef>
          <a:effectRef idx="0">
            <a:scrgbClr r="0" g="0" b="0"/>
          </a:effectRef>
          <a:fontRef idx="minor"/>
        </p:style>
        <p:txBody>
          <a:bodyPr wrap="none" lIns="45720" tIns="45000" rIns="45720" bIns="45000"/>
          <a:lstStyle/>
          <a:p>
            <a:pPr>
              <a:lnSpc>
                <a:spcPct val="100000"/>
              </a:lnSpc>
            </a:pPr>
            <a:r>
              <a:rPr lang="en-GB" sz="3200" b="0" strike="noStrike" spc="-1">
                <a:solidFill>
                  <a:srgbClr val="000000"/>
                </a:solidFill>
                <a:latin typeface="Calibri"/>
                <a:ea typeface="Calibri"/>
              </a:rPr>
              <a:t>.</a:t>
            </a:r>
            <a:endParaRPr lang="en-GB" sz="3200" b="0" strike="noStrike" spc="-1">
              <a:latin typeface="Arial"/>
            </a:endParaRPr>
          </a:p>
        </p:txBody>
      </p:sp>
      <p:sp>
        <p:nvSpPr>
          <p:cNvPr id="647" name="CustomShape 8"/>
          <p:cNvSpPr/>
          <p:nvPr/>
        </p:nvSpPr>
        <p:spPr>
          <a:xfrm>
            <a:off x="4073040" y="4845600"/>
            <a:ext cx="782640" cy="51660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en-GB" sz="2800" b="1" i="1" strike="noStrike" spc="-1">
                <a:solidFill>
                  <a:srgbClr val="000000"/>
                </a:solidFill>
                <a:latin typeface="Arial"/>
                <a:ea typeface="Arial"/>
              </a:rPr>
              <a:t>102</a:t>
            </a:r>
            <a:endParaRPr lang="en-GB" sz="2800" b="0" strike="noStrike" spc="-1">
              <a:latin typeface="Arial"/>
            </a:endParaRPr>
          </a:p>
        </p:txBody>
      </p:sp>
      <p:sp>
        <p:nvSpPr>
          <p:cNvPr id="648" name="CustomShape 9"/>
          <p:cNvSpPr/>
          <p:nvPr/>
        </p:nvSpPr>
        <p:spPr>
          <a:xfrm>
            <a:off x="5892840" y="6172200"/>
            <a:ext cx="2844000" cy="367560"/>
          </a:xfrm>
          <a:prstGeom prst="rect">
            <a:avLst/>
          </a:prstGeom>
          <a:noFill/>
          <a:ln w="12600">
            <a:noFill/>
          </a:ln>
        </p:spPr>
        <p:style>
          <a:lnRef idx="0">
            <a:scrgbClr r="0" g="0" b="0"/>
          </a:lnRef>
          <a:fillRef idx="0">
            <a:scrgbClr r="0" g="0" b="0"/>
          </a:fillRef>
          <a:effectRef idx="0">
            <a:scrgbClr r="0" g="0" b="0"/>
          </a:effectRef>
          <a:fontRef idx="minor"/>
        </p:style>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 name="CustomShape 1"/>
          <p:cNvSpPr/>
          <p:nvPr/>
        </p:nvSpPr>
        <p:spPr>
          <a:xfrm>
            <a:off x="0" y="414000"/>
            <a:ext cx="12191400" cy="91368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chor="ctr"/>
          <a:lstStyle/>
          <a:p>
            <a:pPr>
              <a:lnSpc>
                <a:spcPct val="100000"/>
              </a:lnSpc>
            </a:pPr>
            <a:r>
              <a:rPr lang="en-GB" sz="2800" b="0" strike="noStrike" spc="-1">
                <a:solidFill>
                  <a:srgbClr val="004987"/>
                </a:solidFill>
                <a:latin typeface="Lucida Sans"/>
                <a:ea typeface="Lucida Sans"/>
              </a:rPr>
              <a:t>     Rule 2 - Scores for Handicap Purposes</a:t>
            </a:r>
            <a:endParaRPr lang="en-GB" sz="2800" b="0" strike="noStrike" spc="-1">
              <a:latin typeface="Arial"/>
            </a:endParaRPr>
          </a:p>
        </p:txBody>
      </p:sp>
      <p:sp>
        <p:nvSpPr>
          <p:cNvPr id="650" name="CustomShape 2"/>
          <p:cNvSpPr/>
          <p:nvPr/>
        </p:nvSpPr>
        <p:spPr>
          <a:xfrm>
            <a:off x="583200" y="1630080"/>
            <a:ext cx="7075800" cy="252936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en-GB" sz="2000" b="1" strike="noStrike" spc="-1">
                <a:solidFill>
                  <a:srgbClr val="000000"/>
                </a:solidFill>
                <a:latin typeface="Lucida Sans"/>
                <a:ea typeface="Lucida Sans"/>
              </a:rPr>
              <a:t>Principle of the Rule:</a:t>
            </a:r>
            <a:endParaRPr lang="en-GB" sz="2000" b="0" strike="noStrike" spc="-1">
              <a:latin typeface="Arial"/>
            </a:endParaRPr>
          </a:p>
          <a:p>
            <a:pPr>
              <a:lnSpc>
                <a:spcPct val="100000"/>
              </a:lnSpc>
            </a:pPr>
            <a:r>
              <a:rPr lang="en-GB" sz="2000" b="0" strike="noStrike" spc="-1">
                <a:solidFill>
                  <a:srgbClr val="000000"/>
                </a:solidFill>
                <a:latin typeface="Lucida Sans"/>
                <a:ea typeface="Lucida Sans"/>
              </a:rPr>
              <a:t>The scores a player submits for handicap purposes are at the core of the calculation of their Handicap Index. </a:t>
            </a:r>
            <a:endParaRPr lang="en-GB" sz="2000" b="0" strike="noStrike" spc="-1">
              <a:latin typeface="Arial"/>
            </a:endParaRPr>
          </a:p>
          <a:p>
            <a:pPr>
              <a:lnSpc>
                <a:spcPct val="100000"/>
              </a:lnSpc>
            </a:pPr>
            <a:r>
              <a:rPr lang="en-GB" sz="2000" b="0" strike="noStrike" spc="-1">
                <a:solidFill>
                  <a:srgbClr val="000000"/>
                </a:solidFill>
                <a:latin typeface="Lucida Sans"/>
                <a:ea typeface="Lucida Sans"/>
              </a:rPr>
              <a:t> </a:t>
            </a:r>
            <a:endParaRPr lang="en-GB" sz="2000" b="0" strike="noStrike" spc="-1">
              <a:latin typeface="Arial"/>
            </a:endParaRPr>
          </a:p>
          <a:p>
            <a:pPr>
              <a:lnSpc>
                <a:spcPct val="100000"/>
              </a:lnSpc>
            </a:pPr>
            <a:r>
              <a:rPr lang="en-GB" sz="2000" b="0" strike="noStrike" spc="-1">
                <a:solidFill>
                  <a:srgbClr val="000000"/>
                </a:solidFill>
                <a:latin typeface="Lucida Sans"/>
                <a:ea typeface="Lucida Sans"/>
              </a:rPr>
              <a:t>Rule 2 covers the conditions a score must satisfy for it to be acceptable for handicap purposes, providing confidence that it will produce reasonable evidence of the player’s ability and, ultimately, a Handicap Index that reflects this.</a:t>
            </a:r>
            <a:endParaRPr lang="en-GB" sz="2000" b="0" strike="noStrike" spc="-1">
              <a:latin typeface="Arial"/>
            </a:endParaRPr>
          </a:p>
        </p:txBody>
      </p:sp>
      <p:pic>
        <p:nvPicPr>
          <p:cNvPr id="651" name="Picture 2"/>
          <p:cNvPicPr/>
          <p:nvPr/>
        </p:nvPicPr>
        <p:blipFill>
          <a:blip r:embed="rId2"/>
          <a:stretch/>
        </p:blipFill>
        <p:spPr>
          <a:xfrm>
            <a:off x="7960320" y="1459440"/>
            <a:ext cx="3430440" cy="3340080"/>
          </a:xfrm>
          <a:prstGeom prst="rect">
            <a:avLst/>
          </a:prstGeom>
          <a:ln w="12600">
            <a:noFill/>
          </a:ln>
        </p:spPr>
      </p:pic>
      <p:sp>
        <p:nvSpPr>
          <p:cNvPr id="652" name="CustomShape 3"/>
          <p:cNvSpPr/>
          <p:nvPr/>
        </p:nvSpPr>
        <p:spPr>
          <a:xfrm>
            <a:off x="5892840" y="6172200"/>
            <a:ext cx="2844000" cy="367560"/>
          </a:xfrm>
          <a:prstGeom prst="rect">
            <a:avLst/>
          </a:prstGeom>
          <a:noFill/>
          <a:ln w="12600">
            <a:noFill/>
          </a:ln>
        </p:spPr>
        <p:style>
          <a:lnRef idx="0">
            <a:scrgbClr r="0" g="0" b="0"/>
          </a:lnRef>
          <a:fillRef idx="0">
            <a:scrgbClr r="0" g="0" b="0"/>
          </a:fillRef>
          <a:effectRef idx="0">
            <a:scrgbClr r="0" g="0" b="0"/>
          </a:effectRef>
          <a:fontRef idx="minor"/>
        </p:style>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 name="CustomShape 1"/>
          <p:cNvSpPr/>
          <p:nvPr/>
        </p:nvSpPr>
        <p:spPr>
          <a:xfrm>
            <a:off x="0" y="414000"/>
            <a:ext cx="12191400" cy="91368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chor="ctr"/>
          <a:lstStyle/>
          <a:p>
            <a:pPr>
              <a:lnSpc>
                <a:spcPct val="100000"/>
              </a:lnSpc>
            </a:pPr>
            <a:r>
              <a:rPr lang="en-GB" sz="2800" b="0" strike="noStrike" spc="-1">
                <a:solidFill>
                  <a:srgbClr val="004987"/>
                </a:solidFill>
                <a:latin typeface="Lucida Sans"/>
                <a:ea typeface="Lucida Sans"/>
              </a:rPr>
              <a:t>      Rule 2.1 - Acceptability of Scores</a:t>
            </a:r>
            <a:endParaRPr lang="en-GB" sz="2800" b="0" strike="noStrike" spc="-1">
              <a:latin typeface="Arial"/>
            </a:endParaRPr>
          </a:p>
        </p:txBody>
      </p:sp>
      <p:sp>
        <p:nvSpPr>
          <p:cNvPr id="654" name="CustomShape 2"/>
          <p:cNvSpPr/>
          <p:nvPr/>
        </p:nvSpPr>
        <p:spPr>
          <a:xfrm>
            <a:off x="650160" y="1630080"/>
            <a:ext cx="7075800" cy="310860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en-GB" sz="2000" b="0" strike="noStrike" spc="-1">
                <a:solidFill>
                  <a:srgbClr val="000000"/>
                </a:solidFill>
                <a:latin typeface="Lucida Sans"/>
                <a:ea typeface="Lucida Sans"/>
              </a:rPr>
              <a:t>Rounds played:</a:t>
            </a:r>
            <a:endParaRPr lang="en-GB" sz="2000" b="0" strike="noStrike" spc="-1">
              <a:latin typeface="Arial"/>
            </a:endParaRPr>
          </a:p>
          <a:p>
            <a:pPr>
              <a:lnSpc>
                <a:spcPct val="100000"/>
              </a:lnSpc>
            </a:pPr>
            <a:endParaRPr lang="en-GB" sz="2000" b="0" strike="noStrike" spc="-1">
              <a:latin typeface="Arial"/>
            </a:endParaRPr>
          </a:p>
          <a:p>
            <a:pPr marL="285840" indent="-285120">
              <a:lnSpc>
                <a:spcPct val="100000"/>
              </a:lnSpc>
              <a:buClr>
                <a:srgbClr val="000000"/>
              </a:buClr>
              <a:buFont typeface="Arial"/>
              <a:buChar char="•"/>
            </a:pPr>
            <a:r>
              <a:rPr lang="en-GB" sz="2000" b="0" strike="noStrike" spc="-1">
                <a:solidFill>
                  <a:srgbClr val="000000"/>
                </a:solidFill>
                <a:latin typeface="Lucida Sans"/>
                <a:ea typeface="Lucida Sans"/>
              </a:rPr>
              <a:t>In an authorised format of play.</a:t>
            </a:r>
            <a:endParaRPr lang="en-GB" sz="2000" b="0" strike="noStrike" spc="-1">
              <a:latin typeface="Arial"/>
            </a:endParaRPr>
          </a:p>
          <a:p>
            <a:pPr marL="285840" indent="-285120">
              <a:lnSpc>
                <a:spcPct val="100000"/>
              </a:lnSpc>
              <a:buClr>
                <a:srgbClr val="000000"/>
              </a:buClr>
              <a:buFont typeface="Arial"/>
              <a:buChar char="•"/>
            </a:pPr>
            <a:r>
              <a:rPr lang="en-GB" sz="2000" b="0" strike="noStrike" spc="-1">
                <a:solidFill>
                  <a:srgbClr val="000000"/>
                </a:solidFill>
                <a:latin typeface="Lucida Sans"/>
                <a:ea typeface="Lucida Sans"/>
              </a:rPr>
              <a:t>Over a minimum number of holes.</a:t>
            </a:r>
            <a:endParaRPr lang="en-GB" sz="2000" b="0" strike="noStrike" spc="-1">
              <a:latin typeface="Arial"/>
            </a:endParaRPr>
          </a:p>
          <a:p>
            <a:pPr marL="285840" indent="-285120">
              <a:lnSpc>
                <a:spcPct val="100000"/>
              </a:lnSpc>
              <a:buClr>
                <a:srgbClr val="000000"/>
              </a:buClr>
              <a:buFont typeface="Arial"/>
              <a:buChar char="•"/>
            </a:pPr>
            <a:r>
              <a:rPr lang="en-GB" sz="2000" b="0" strike="noStrike" spc="-1">
                <a:solidFill>
                  <a:srgbClr val="000000"/>
                </a:solidFill>
                <a:latin typeface="Lucida Sans"/>
                <a:ea typeface="Lucida Sans"/>
              </a:rPr>
              <a:t>By the Rules of Golf.</a:t>
            </a:r>
            <a:endParaRPr lang="en-GB" sz="2000" b="0" strike="noStrike" spc="-1">
              <a:latin typeface="Arial"/>
            </a:endParaRPr>
          </a:p>
          <a:p>
            <a:pPr marL="285840" indent="-285120">
              <a:lnSpc>
                <a:spcPct val="100000"/>
              </a:lnSpc>
              <a:buClr>
                <a:srgbClr val="000000"/>
              </a:buClr>
              <a:buFont typeface="Arial"/>
              <a:buChar char="•"/>
            </a:pPr>
            <a:r>
              <a:rPr lang="en-GB" sz="2000" b="0" strike="noStrike" spc="-1">
                <a:solidFill>
                  <a:srgbClr val="000000"/>
                </a:solidFill>
                <a:latin typeface="Lucida Sans"/>
                <a:ea typeface="Lucida Sans"/>
              </a:rPr>
              <a:t>With at least one other person or player.</a:t>
            </a:r>
            <a:endParaRPr lang="en-GB" sz="2000" b="0" strike="noStrike" spc="-1">
              <a:latin typeface="Arial"/>
            </a:endParaRPr>
          </a:p>
          <a:p>
            <a:pPr marL="285840" indent="-285120">
              <a:lnSpc>
                <a:spcPct val="100000"/>
              </a:lnSpc>
              <a:buClr>
                <a:srgbClr val="000000"/>
              </a:buClr>
              <a:buFont typeface="Arial"/>
              <a:buChar char="•"/>
            </a:pPr>
            <a:r>
              <a:rPr lang="en-GB" sz="2000" b="0" strike="noStrike" spc="-1">
                <a:solidFill>
                  <a:srgbClr val="000000"/>
                </a:solidFill>
                <a:latin typeface="Lucida Sans"/>
                <a:ea typeface="Lucida Sans"/>
              </a:rPr>
              <a:t>On a course with a current Course Rating and Slope Rating.</a:t>
            </a:r>
            <a:endParaRPr lang="en-GB" sz="2000" b="0" strike="noStrike" spc="-1">
              <a:latin typeface="Arial"/>
            </a:endParaRPr>
          </a:p>
          <a:p>
            <a:pPr marL="285840" indent="-285120">
              <a:lnSpc>
                <a:spcPct val="100000"/>
              </a:lnSpc>
              <a:buClr>
                <a:srgbClr val="000000"/>
              </a:buClr>
              <a:buFont typeface="Arial"/>
              <a:buChar char="•"/>
            </a:pPr>
            <a:r>
              <a:rPr lang="en-GB" sz="2000" b="0" strike="noStrike" spc="-1">
                <a:solidFill>
                  <a:srgbClr val="000000"/>
                </a:solidFill>
                <a:latin typeface="Lucida Sans"/>
                <a:ea typeface="Lucida Sans"/>
              </a:rPr>
              <a:t>During an active season.</a:t>
            </a:r>
            <a:endParaRPr lang="en-GB" sz="2000" b="0" strike="noStrike" spc="-1">
              <a:latin typeface="Arial"/>
            </a:endParaRPr>
          </a:p>
          <a:p>
            <a:pPr marL="285840" indent="-285120">
              <a:lnSpc>
                <a:spcPct val="100000"/>
              </a:lnSpc>
              <a:buClr>
                <a:srgbClr val="000000"/>
              </a:buClr>
              <a:buFont typeface="Arial"/>
              <a:buChar char="•"/>
            </a:pPr>
            <a:r>
              <a:rPr lang="en-GB" sz="2000" b="0" strike="noStrike" spc="-1">
                <a:solidFill>
                  <a:srgbClr val="000000"/>
                </a:solidFill>
                <a:latin typeface="Lucida Sans"/>
                <a:ea typeface="Lucida Sans"/>
              </a:rPr>
              <a:t>Certified in accordance with Rules of Handicapping.</a:t>
            </a:r>
            <a:endParaRPr lang="en-GB" sz="2000" b="0" strike="noStrike" spc="-1">
              <a:latin typeface="Arial"/>
            </a:endParaRPr>
          </a:p>
        </p:txBody>
      </p:sp>
      <p:pic>
        <p:nvPicPr>
          <p:cNvPr id="655" name="Graphic 2"/>
          <p:cNvPicPr/>
          <p:nvPr/>
        </p:nvPicPr>
        <p:blipFill>
          <a:blip r:embed="rId3"/>
          <a:stretch/>
        </p:blipFill>
        <p:spPr>
          <a:xfrm>
            <a:off x="10095120" y="1140840"/>
            <a:ext cx="1979280" cy="1979280"/>
          </a:xfrm>
          <a:prstGeom prst="rect">
            <a:avLst/>
          </a:prstGeom>
          <a:ln w="12600">
            <a:noFill/>
          </a:ln>
        </p:spPr>
      </p:pic>
      <p:pic>
        <p:nvPicPr>
          <p:cNvPr id="656" name="Picture 1"/>
          <p:cNvPicPr/>
          <p:nvPr/>
        </p:nvPicPr>
        <p:blipFill>
          <a:blip r:embed="rId4"/>
          <a:stretch/>
        </p:blipFill>
        <p:spPr>
          <a:xfrm>
            <a:off x="8101080" y="1191600"/>
            <a:ext cx="3645000" cy="4474080"/>
          </a:xfrm>
          <a:prstGeom prst="rect">
            <a:avLst/>
          </a:prstGeom>
          <a:ln w="12600">
            <a:noFill/>
          </a:ln>
        </p:spPr>
      </p:pic>
      <p:sp>
        <p:nvSpPr>
          <p:cNvPr id="657" name="CustomShape 3"/>
          <p:cNvSpPr/>
          <p:nvPr/>
        </p:nvSpPr>
        <p:spPr>
          <a:xfrm>
            <a:off x="5892840" y="6172200"/>
            <a:ext cx="2844000" cy="367560"/>
          </a:xfrm>
          <a:prstGeom prst="rect">
            <a:avLst/>
          </a:prstGeom>
          <a:noFill/>
          <a:ln w="12600">
            <a:noFill/>
          </a:ln>
        </p:spPr>
        <p:style>
          <a:lnRef idx="0">
            <a:scrgbClr r="0" g="0" b="0"/>
          </a:lnRef>
          <a:fillRef idx="0">
            <a:scrgbClr r="0" g="0" b="0"/>
          </a:fillRef>
          <a:effectRef idx="0">
            <a:scrgbClr r="0" g="0" b="0"/>
          </a:effectRef>
          <a:fontRef idx="minor"/>
        </p:style>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 name="CustomShape 1"/>
          <p:cNvSpPr/>
          <p:nvPr/>
        </p:nvSpPr>
        <p:spPr>
          <a:xfrm>
            <a:off x="0" y="414000"/>
            <a:ext cx="12191400" cy="91368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chor="ctr"/>
          <a:lstStyle/>
          <a:p>
            <a:pPr>
              <a:lnSpc>
                <a:spcPct val="100000"/>
              </a:lnSpc>
            </a:pPr>
            <a:r>
              <a:rPr lang="en-GB" sz="2800" b="0" strike="noStrike" spc="-1">
                <a:solidFill>
                  <a:srgbClr val="004987"/>
                </a:solidFill>
                <a:latin typeface="Lucida Sans"/>
                <a:ea typeface="Lucida Sans"/>
              </a:rPr>
              <a:t>            Rule 2.1a - CGF Authorised Formats of Play</a:t>
            </a:r>
            <a:endParaRPr lang="en-GB" sz="2800" b="0" strike="noStrike" spc="-1">
              <a:latin typeface="Arial"/>
            </a:endParaRPr>
          </a:p>
        </p:txBody>
      </p:sp>
      <p:graphicFrame>
        <p:nvGraphicFramePr>
          <p:cNvPr id="659" name="Table 2"/>
          <p:cNvGraphicFramePr/>
          <p:nvPr/>
        </p:nvGraphicFramePr>
        <p:xfrm>
          <a:off x="1326960" y="1605960"/>
          <a:ext cx="9076680" cy="4016400"/>
        </p:xfrm>
        <a:graphic>
          <a:graphicData uri="http://schemas.openxmlformats.org/drawingml/2006/table">
            <a:tbl>
              <a:tblPr/>
              <a:tblGrid>
                <a:gridCol w="2404800">
                  <a:extLst>
                    <a:ext uri="{9D8B030D-6E8A-4147-A177-3AD203B41FA5}">
                      <a16:colId xmlns:a16="http://schemas.microsoft.com/office/drawing/2014/main" val="20000"/>
                    </a:ext>
                  </a:extLst>
                </a:gridCol>
                <a:gridCol w="4192200">
                  <a:extLst>
                    <a:ext uri="{9D8B030D-6E8A-4147-A177-3AD203B41FA5}">
                      <a16:colId xmlns:a16="http://schemas.microsoft.com/office/drawing/2014/main" val="20001"/>
                    </a:ext>
                  </a:extLst>
                </a:gridCol>
                <a:gridCol w="619920">
                  <a:extLst>
                    <a:ext uri="{9D8B030D-6E8A-4147-A177-3AD203B41FA5}">
                      <a16:colId xmlns:a16="http://schemas.microsoft.com/office/drawing/2014/main" val="20002"/>
                    </a:ext>
                  </a:extLst>
                </a:gridCol>
                <a:gridCol w="619920">
                  <a:extLst>
                    <a:ext uri="{9D8B030D-6E8A-4147-A177-3AD203B41FA5}">
                      <a16:colId xmlns:a16="http://schemas.microsoft.com/office/drawing/2014/main" val="20003"/>
                    </a:ext>
                  </a:extLst>
                </a:gridCol>
                <a:gridCol w="619920">
                  <a:extLst>
                    <a:ext uri="{9D8B030D-6E8A-4147-A177-3AD203B41FA5}">
                      <a16:colId xmlns:a16="http://schemas.microsoft.com/office/drawing/2014/main" val="20004"/>
                    </a:ext>
                  </a:extLst>
                </a:gridCol>
                <a:gridCol w="619920">
                  <a:extLst>
                    <a:ext uri="{9D8B030D-6E8A-4147-A177-3AD203B41FA5}">
                      <a16:colId xmlns:a16="http://schemas.microsoft.com/office/drawing/2014/main" val="20005"/>
                    </a:ext>
                  </a:extLst>
                </a:gridCol>
              </a:tblGrid>
              <a:tr h="862920">
                <a:tc>
                  <a:txBody>
                    <a:bodyPr/>
                    <a:lstStyle/>
                    <a:p>
                      <a:pPr>
                        <a:lnSpc>
                          <a:spcPct val="100000"/>
                        </a:lnSpc>
                        <a:spcBef>
                          <a:spcPts val="300"/>
                        </a:spcBef>
                      </a:pPr>
                      <a:endParaRPr lang="en-GB" sz="1800" b="0" strike="noStrike" spc="-1">
                        <a:latin typeface="Arial"/>
                      </a:endParaRPr>
                    </a:p>
                    <a:p>
                      <a:pPr>
                        <a:lnSpc>
                          <a:spcPct val="100000"/>
                        </a:lnSpc>
                        <a:spcBef>
                          <a:spcPts val="300"/>
                        </a:spcBef>
                      </a:pPr>
                      <a:r>
                        <a:rPr lang="en-GB" sz="1600" b="1" strike="noStrike" spc="-1">
                          <a:solidFill>
                            <a:srgbClr val="000000"/>
                          </a:solidFill>
                          <a:latin typeface="Lucida Sans"/>
                          <a:ea typeface="Lucida Sans"/>
                        </a:rPr>
                        <a:t>Format of Play</a:t>
                      </a:r>
                      <a:endParaRPr lang="en-GB" sz="16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E2F0D9"/>
                    </a:solidFill>
                  </a:tcPr>
                </a:tc>
                <a:tc>
                  <a:txBody>
                    <a:bodyPr/>
                    <a:lstStyle/>
                    <a:p>
                      <a:pPr>
                        <a:lnSpc>
                          <a:spcPct val="100000"/>
                        </a:lnSpc>
                        <a:spcBef>
                          <a:spcPts val="300"/>
                        </a:spcBef>
                      </a:pPr>
                      <a:endParaRPr lang="en-GB" sz="1800" b="0" strike="noStrike" spc="-1">
                        <a:latin typeface="Arial"/>
                      </a:endParaRPr>
                    </a:p>
                    <a:p>
                      <a:pPr>
                        <a:lnSpc>
                          <a:spcPct val="100000"/>
                        </a:lnSpc>
                        <a:spcBef>
                          <a:spcPts val="300"/>
                        </a:spcBef>
                      </a:pPr>
                      <a:r>
                        <a:rPr lang="en-GB" sz="1600" b="1" strike="noStrike" spc="-1">
                          <a:solidFill>
                            <a:srgbClr val="000000"/>
                          </a:solidFill>
                          <a:latin typeface="Lucida Sans"/>
                          <a:ea typeface="Lucida Sans"/>
                        </a:rPr>
                        <a:t>Type of Round</a:t>
                      </a:r>
                      <a:endParaRPr lang="en-GB" sz="16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E2F0D9"/>
                    </a:solidFill>
                  </a:tcPr>
                </a:tc>
                <a:tc gridSpan="4">
                  <a:txBody>
                    <a:bodyPr/>
                    <a:lstStyle/>
                    <a:p>
                      <a:pPr algn="ctr">
                        <a:lnSpc>
                          <a:spcPct val="100000"/>
                        </a:lnSpc>
                        <a:spcBef>
                          <a:spcPts val="300"/>
                        </a:spcBef>
                      </a:pPr>
                      <a:endParaRPr lang="en-GB" sz="1800" b="0" strike="noStrike" spc="-1">
                        <a:latin typeface="Arial"/>
                      </a:endParaRPr>
                    </a:p>
                    <a:p>
                      <a:pPr algn="ctr">
                        <a:lnSpc>
                          <a:spcPct val="100000"/>
                        </a:lnSpc>
                        <a:spcBef>
                          <a:spcPts val="300"/>
                        </a:spcBef>
                      </a:pPr>
                      <a:r>
                        <a:rPr lang="en-GB" sz="1600" b="1" strike="noStrike" spc="-1">
                          <a:solidFill>
                            <a:srgbClr val="000000"/>
                          </a:solidFill>
                          <a:latin typeface="Lucida Sans"/>
                          <a:ea typeface="Lucida Sans"/>
                        </a:rPr>
                        <a:t>Number of Holes</a:t>
                      </a:r>
                      <a:endParaRPr lang="en-GB" sz="16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E2F0D9"/>
                    </a:solidFill>
                  </a:tcPr>
                </a:tc>
                <a:tc hMerge="1">
                  <a:txBody>
                    <a:bodyPr/>
                    <a:lstStyle/>
                    <a:p>
                      <a:endParaRPr lang="en-US"/>
                    </a:p>
                  </a:txBody>
                  <a:tcPr>
                    <a:solidFill>
                      <a:srgbClr val="729FCF"/>
                    </a:solidFill>
                  </a:tcPr>
                </a:tc>
                <a:tc hMerge="1">
                  <a:txBody>
                    <a:bodyPr/>
                    <a:lstStyle/>
                    <a:p>
                      <a:endParaRPr lang="en-US"/>
                    </a:p>
                  </a:txBody>
                  <a:tcPr>
                    <a:solidFill>
                      <a:srgbClr val="729FCF"/>
                    </a:solidFill>
                  </a:tcPr>
                </a:tc>
                <a:tc hMerge="1">
                  <a:txBody>
                    <a:bodyPr/>
                    <a:lstStyle/>
                    <a:p>
                      <a:endParaRPr lang="en-US"/>
                    </a:p>
                  </a:txBody>
                  <a:tcPr>
                    <a:solidFill>
                      <a:srgbClr val="729FCF"/>
                    </a:solidFill>
                  </a:tcPr>
                </a:tc>
                <a:extLst>
                  <a:ext uri="{0D108BD9-81ED-4DB2-BD59-A6C34878D82A}">
                    <a16:rowId xmlns:a16="http://schemas.microsoft.com/office/drawing/2014/main" val="10000"/>
                  </a:ext>
                </a:extLst>
              </a:tr>
              <a:tr h="367560">
                <a:tc>
                  <a:txBody>
                    <a:bodyPr/>
                    <a:lstStyle/>
                    <a:p>
                      <a:pPr>
                        <a:lnSpc>
                          <a:spcPct val="100000"/>
                        </a:lnSpc>
                        <a:spcBef>
                          <a:spcPts val="300"/>
                        </a:spcBef>
                      </a:pPr>
                      <a:r>
                        <a:rPr lang="en-GB" sz="1600" b="0" strike="noStrike" spc="-1">
                          <a:solidFill>
                            <a:srgbClr val="000000"/>
                          </a:solidFill>
                          <a:latin typeface="Lucida Sans"/>
                          <a:ea typeface="Lucida Sans"/>
                        </a:rPr>
                        <a:t>Individual Stroke play</a:t>
                      </a:r>
                      <a:endParaRPr lang="en-GB" sz="16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a:lstStyle/>
                    <a:p>
                      <a:pPr>
                        <a:lnSpc>
                          <a:spcPct val="100000"/>
                        </a:lnSpc>
                        <a:spcBef>
                          <a:spcPts val="300"/>
                        </a:spcBef>
                      </a:pPr>
                      <a:r>
                        <a:rPr lang="en-GB" sz="1600" b="0" strike="noStrike" spc="-1">
                          <a:solidFill>
                            <a:srgbClr val="000000"/>
                          </a:solidFill>
                          <a:latin typeface="Lucida Sans"/>
                          <a:ea typeface="Lucida Sans"/>
                        </a:rPr>
                        <a:t>Organized competition</a:t>
                      </a:r>
                      <a:endParaRPr lang="en-GB" sz="16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a:lstStyle/>
                    <a:p>
                      <a:pPr algn="ctr">
                        <a:lnSpc>
                          <a:spcPct val="100000"/>
                        </a:lnSpc>
                        <a:spcBef>
                          <a:spcPts val="300"/>
                        </a:spcBef>
                      </a:pPr>
                      <a:r>
                        <a:rPr lang="en-GB" sz="1600" b="0" strike="noStrike" spc="-1">
                          <a:solidFill>
                            <a:srgbClr val="000000"/>
                          </a:solidFill>
                          <a:latin typeface="Lucida Sans"/>
                          <a:ea typeface="Lucida Sans"/>
                        </a:rPr>
                        <a:t>9</a:t>
                      </a:r>
                      <a:endParaRPr lang="en-GB" sz="16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a:lstStyle/>
                    <a:p>
                      <a:endParaRPr lang="en-US"/>
                    </a:p>
                  </a:txBody>
                  <a:tcPr>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a:lstStyle/>
                    <a:p>
                      <a:pPr algn="ctr">
                        <a:lnSpc>
                          <a:spcPct val="100000"/>
                        </a:lnSpc>
                        <a:spcBef>
                          <a:spcPts val="300"/>
                        </a:spcBef>
                      </a:pPr>
                      <a:r>
                        <a:rPr lang="en-GB" sz="1600" b="0" strike="noStrike" spc="-1">
                          <a:solidFill>
                            <a:srgbClr val="000000"/>
                          </a:solidFill>
                          <a:latin typeface="Lucida Sans"/>
                          <a:ea typeface="Lucida Sans"/>
                        </a:rPr>
                        <a:t>18</a:t>
                      </a:r>
                      <a:endParaRPr lang="en-GB" sz="16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a:lstStyle/>
                    <a:p>
                      <a:endParaRPr lang="en-US"/>
                    </a:p>
                  </a:txBody>
                  <a:tcPr>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extLst>
                  <a:ext uri="{0D108BD9-81ED-4DB2-BD59-A6C34878D82A}">
                    <a16:rowId xmlns:a16="http://schemas.microsoft.com/office/drawing/2014/main" val="10001"/>
                  </a:ext>
                </a:extLst>
              </a:tr>
              <a:tr h="367560">
                <a:tc>
                  <a:txBody>
                    <a:bodyPr/>
                    <a:lstStyle/>
                    <a:p>
                      <a:pPr>
                        <a:lnSpc>
                          <a:spcPct val="100000"/>
                        </a:lnSpc>
                        <a:spcBef>
                          <a:spcPts val="300"/>
                        </a:spcBef>
                      </a:pPr>
                      <a:r>
                        <a:rPr lang="en-GB" sz="1600" b="0" strike="noStrike" spc="-1">
                          <a:solidFill>
                            <a:srgbClr val="000000"/>
                          </a:solidFill>
                          <a:latin typeface="Lucida Sans"/>
                          <a:ea typeface="Lucida Sans"/>
                        </a:rPr>
                        <a:t> </a:t>
                      </a:r>
                      <a:endParaRPr lang="en-GB" sz="16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a:lstStyle/>
                    <a:p>
                      <a:pPr>
                        <a:lnSpc>
                          <a:spcPct val="100000"/>
                        </a:lnSpc>
                        <a:spcBef>
                          <a:spcPts val="300"/>
                        </a:spcBef>
                      </a:pPr>
                      <a:r>
                        <a:rPr lang="en-GB" sz="1600" b="0" strike="noStrike" spc="-1">
                          <a:solidFill>
                            <a:srgbClr val="000000"/>
                          </a:solidFill>
                          <a:latin typeface="Lucida Sans"/>
                          <a:ea typeface="Lucida Sans"/>
                        </a:rPr>
                        <a:t>General play</a:t>
                      </a:r>
                      <a:endParaRPr lang="en-GB" sz="16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a:lstStyle/>
                    <a:p>
                      <a:pPr algn="ctr">
                        <a:lnSpc>
                          <a:spcPct val="100000"/>
                        </a:lnSpc>
                        <a:spcBef>
                          <a:spcPts val="300"/>
                        </a:spcBef>
                      </a:pPr>
                      <a:r>
                        <a:rPr lang="en-GB" sz="1600" b="0" strike="noStrike" spc="-1">
                          <a:solidFill>
                            <a:srgbClr val="000000"/>
                          </a:solidFill>
                          <a:latin typeface="Lucida Sans"/>
                          <a:ea typeface="Lucida Sans"/>
                        </a:rPr>
                        <a:t>9</a:t>
                      </a:r>
                      <a:endParaRPr lang="en-GB" sz="16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a:lstStyle/>
                    <a:p>
                      <a:endParaRPr lang="en-US"/>
                    </a:p>
                  </a:txBody>
                  <a:tcPr>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a:lstStyle/>
                    <a:p>
                      <a:pPr algn="ctr">
                        <a:lnSpc>
                          <a:spcPct val="100000"/>
                        </a:lnSpc>
                        <a:spcBef>
                          <a:spcPts val="300"/>
                        </a:spcBef>
                      </a:pPr>
                      <a:r>
                        <a:rPr lang="en-GB" sz="1600" b="0" strike="noStrike" spc="-1">
                          <a:solidFill>
                            <a:srgbClr val="000000"/>
                          </a:solidFill>
                          <a:latin typeface="Lucida Sans"/>
                          <a:ea typeface="Lucida Sans"/>
                        </a:rPr>
                        <a:t>18</a:t>
                      </a:r>
                      <a:endParaRPr lang="en-GB" sz="16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a:lstStyle/>
                    <a:p>
                      <a:endParaRPr lang="en-US"/>
                    </a:p>
                  </a:txBody>
                  <a:tcPr>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extLst>
                  <a:ext uri="{0D108BD9-81ED-4DB2-BD59-A6C34878D82A}">
                    <a16:rowId xmlns:a16="http://schemas.microsoft.com/office/drawing/2014/main" val="10002"/>
                  </a:ext>
                </a:extLst>
              </a:tr>
              <a:tr h="367560">
                <a:tc>
                  <a:txBody>
                    <a:bodyPr/>
                    <a:lstStyle/>
                    <a:p>
                      <a:pPr>
                        <a:lnSpc>
                          <a:spcPct val="100000"/>
                        </a:lnSpc>
                        <a:spcBef>
                          <a:spcPts val="300"/>
                        </a:spcBef>
                      </a:pPr>
                      <a:r>
                        <a:rPr lang="en-GB" sz="1600" b="0" strike="noStrike" spc="-1">
                          <a:solidFill>
                            <a:srgbClr val="000000"/>
                          </a:solidFill>
                          <a:latin typeface="Lucida Sans"/>
                          <a:ea typeface="Lucida Sans"/>
                        </a:rPr>
                        <a:t> </a:t>
                      </a:r>
                      <a:endParaRPr lang="en-GB" sz="16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a:lstStyle/>
                    <a:p>
                      <a:pPr>
                        <a:lnSpc>
                          <a:spcPct val="100000"/>
                        </a:lnSpc>
                        <a:spcBef>
                          <a:spcPts val="300"/>
                        </a:spcBef>
                      </a:pPr>
                      <a:r>
                        <a:rPr lang="en-GB" sz="1600" b="0" strike="noStrike" spc="-1">
                          <a:solidFill>
                            <a:srgbClr val="000000"/>
                          </a:solidFill>
                          <a:latin typeface="Lucida Sans"/>
                          <a:ea typeface="Lucida Sans"/>
                        </a:rPr>
                        <a:t>Stableford – organized competition</a:t>
                      </a:r>
                      <a:endParaRPr lang="en-GB" sz="16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a:lstStyle/>
                    <a:p>
                      <a:pPr algn="ctr">
                        <a:lnSpc>
                          <a:spcPct val="100000"/>
                        </a:lnSpc>
                        <a:spcBef>
                          <a:spcPts val="300"/>
                        </a:spcBef>
                      </a:pPr>
                      <a:r>
                        <a:rPr lang="en-GB" sz="1600" b="0" strike="noStrike" spc="-1">
                          <a:solidFill>
                            <a:srgbClr val="000000"/>
                          </a:solidFill>
                          <a:latin typeface="Lucida Sans"/>
                          <a:ea typeface="Lucida Sans"/>
                        </a:rPr>
                        <a:t>9</a:t>
                      </a:r>
                      <a:endParaRPr lang="en-GB" sz="16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a:lstStyle/>
                    <a:p>
                      <a:endParaRPr lang="en-US"/>
                    </a:p>
                  </a:txBody>
                  <a:tcPr>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a:lstStyle/>
                    <a:p>
                      <a:pPr algn="ctr">
                        <a:lnSpc>
                          <a:spcPct val="100000"/>
                        </a:lnSpc>
                        <a:spcBef>
                          <a:spcPts val="300"/>
                        </a:spcBef>
                      </a:pPr>
                      <a:r>
                        <a:rPr lang="en-GB" sz="1600" b="0" strike="noStrike" spc="-1">
                          <a:solidFill>
                            <a:srgbClr val="000000"/>
                          </a:solidFill>
                          <a:latin typeface="Lucida Sans"/>
                          <a:ea typeface="Lucida Sans"/>
                        </a:rPr>
                        <a:t>18</a:t>
                      </a:r>
                      <a:endParaRPr lang="en-GB" sz="16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a:lstStyle/>
                    <a:p>
                      <a:endParaRPr lang="en-US"/>
                    </a:p>
                  </a:txBody>
                  <a:tcPr>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extLst>
                  <a:ext uri="{0D108BD9-81ED-4DB2-BD59-A6C34878D82A}">
                    <a16:rowId xmlns:a16="http://schemas.microsoft.com/office/drawing/2014/main" val="10003"/>
                  </a:ext>
                </a:extLst>
              </a:tr>
              <a:tr h="367560">
                <a:tc>
                  <a:txBody>
                    <a:bodyPr/>
                    <a:lstStyle/>
                    <a:p>
                      <a:pPr>
                        <a:lnSpc>
                          <a:spcPct val="100000"/>
                        </a:lnSpc>
                        <a:spcBef>
                          <a:spcPts val="300"/>
                        </a:spcBef>
                      </a:pPr>
                      <a:r>
                        <a:rPr lang="en-GB" sz="1600" b="0" strike="noStrike" spc="-1">
                          <a:solidFill>
                            <a:srgbClr val="000000"/>
                          </a:solidFill>
                          <a:latin typeface="Lucida Sans"/>
                          <a:ea typeface="Lucida Sans"/>
                        </a:rPr>
                        <a:t> </a:t>
                      </a:r>
                      <a:endParaRPr lang="en-GB" sz="16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a:lstStyle/>
                    <a:p>
                      <a:pPr>
                        <a:lnSpc>
                          <a:spcPct val="100000"/>
                        </a:lnSpc>
                        <a:spcBef>
                          <a:spcPts val="300"/>
                        </a:spcBef>
                      </a:pPr>
                      <a:r>
                        <a:rPr lang="en-GB" sz="1600" b="0" strike="noStrike" spc="-1">
                          <a:solidFill>
                            <a:srgbClr val="000000"/>
                          </a:solidFill>
                          <a:latin typeface="Lucida Sans"/>
                          <a:ea typeface="Lucida Sans"/>
                        </a:rPr>
                        <a:t>Stableford – general play</a:t>
                      </a:r>
                      <a:endParaRPr lang="en-GB" sz="16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a:lstStyle/>
                    <a:p>
                      <a:pPr algn="ctr">
                        <a:lnSpc>
                          <a:spcPct val="100000"/>
                        </a:lnSpc>
                        <a:spcBef>
                          <a:spcPts val="300"/>
                        </a:spcBef>
                      </a:pPr>
                      <a:r>
                        <a:rPr lang="en-GB" sz="1600" b="0" strike="noStrike" spc="-1">
                          <a:solidFill>
                            <a:srgbClr val="000000"/>
                          </a:solidFill>
                          <a:latin typeface="Lucida Sans"/>
                          <a:ea typeface="Lucida Sans"/>
                        </a:rPr>
                        <a:t>9</a:t>
                      </a:r>
                      <a:endParaRPr lang="en-GB" sz="16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a:lstStyle/>
                    <a:p>
                      <a:endParaRPr lang="en-US"/>
                    </a:p>
                  </a:txBody>
                  <a:tcPr>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a:lstStyle/>
                    <a:p>
                      <a:pPr algn="ctr">
                        <a:lnSpc>
                          <a:spcPct val="100000"/>
                        </a:lnSpc>
                        <a:spcBef>
                          <a:spcPts val="300"/>
                        </a:spcBef>
                      </a:pPr>
                      <a:r>
                        <a:rPr lang="en-GB" sz="1600" b="0" strike="noStrike" spc="-1">
                          <a:solidFill>
                            <a:srgbClr val="000000"/>
                          </a:solidFill>
                          <a:latin typeface="Lucida Sans"/>
                          <a:ea typeface="Lucida Sans"/>
                        </a:rPr>
                        <a:t>18</a:t>
                      </a:r>
                      <a:endParaRPr lang="en-GB" sz="16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a:lstStyle/>
                    <a:p>
                      <a:endParaRPr lang="en-US"/>
                    </a:p>
                  </a:txBody>
                  <a:tcPr>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extLst>
                  <a:ext uri="{0D108BD9-81ED-4DB2-BD59-A6C34878D82A}">
                    <a16:rowId xmlns:a16="http://schemas.microsoft.com/office/drawing/2014/main" val="10004"/>
                  </a:ext>
                </a:extLst>
              </a:tr>
              <a:tr h="367560">
                <a:tc>
                  <a:txBody>
                    <a:bodyPr/>
                    <a:lstStyle/>
                    <a:p>
                      <a:pPr>
                        <a:lnSpc>
                          <a:spcPct val="100000"/>
                        </a:lnSpc>
                        <a:spcBef>
                          <a:spcPts val="300"/>
                        </a:spcBef>
                      </a:pPr>
                      <a:r>
                        <a:rPr lang="en-GB" sz="1600" b="0" strike="noStrike" spc="-1">
                          <a:solidFill>
                            <a:srgbClr val="000000"/>
                          </a:solidFill>
                          <a:latin typeface="Lucida Sans"/>
                          <a:ea typeface="Lucida Sans"/>
                        </a:rPr>
                        <a:t> </a:t>
                      </a:r>
                      <a:endParaRPr lang="en-GB" sz="16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a:lstStyle/>
                    <a:p>
                      <a:pPr>
                        <a:lnSpc>
                          <a:spcPct val="100000"/>
                        </a:lnSpc>
                        <a:spcBef>
                          <a:spcPts val="300"/>
                        </a:spcBef>
                      </a:pPr>
                      <a:r>
                        <a:rPr lang="en-GB" sz="1600" b="0" strike="noStrike" spc="-1">
                          <a:solidFill>
                            <a:srgbClr val="000000"/>
                          </a:solidFill>
                          <a:latin typeface="Lucida Sans"/>
                          <a:ea typeface="Lucida Sans"/>
                        </a:rPr>
                        <a:t>Par / bogey – organized competition</a:t>
                      </a:r>
                      <a:endParaRPr lang="en-GB" sz="16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a:lstStyle/>
                    <a:p>
                      <a:pPr algn="ctr">
                        <a:lnSpc>
                          <a:spcPct val="100000"/>
                        </a:lnSpc>
                        <a:spcBef>
                          <a:spcPts val="300"/>
                        </a:spcBef>
                      </a:pPr>
                      <a:r>
                        <a:rPr lang="en-GB" sz="1600" b="0" strike="noStrike" spc="-1">
                          <a:solidFill>
                            <a:srgbClr val="000000"/>
                          </a:solidFill>
                          <a:latin typeface="Lucida Sans"/>
                          <a:ea typeface="Lucida Sans"/>
                        </a:rPr>
                        <a:t>9</a:t>
                      </a:r>
                      <a:endParaRPr lang="en-GB" sz="16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a:lstStyle/>
                    <a:p>
                      <a:endParaRPr lang="en-US"/>
                    </a:p>
                  </a:txBody>
                  <a:tcPr>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a:lstStyle/>
                    <a:p>
                      <a:pPr algn="ctr">
                        <a:lnSpc>
                          <a:spcPct val="100000"/>
                        </a:lnSpc>
                        <a:spcBef>
                          <a:spcPts val="300"/>
                        </a:spcBef>
                      </a:pPr>
                      <a:r>
                        <a:rPr lang="en-GB" sz="1600" b="0" strike="noStrike" spc="-1">
                          <a:solidFill>
                            <a:srgbClr val="000000"/>
                          </a:solidFill>
                          <a:latin typeface="Lucida Sans"/>
                          <a:ea typeface="Lucida Sans"/>
                        </a:rPr>
                        <a:t>18</a:t>
                      </a:r>
                      <a:endParaRPr lang="en-GB" sz="16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a:lstStyle/>
                    <a:p>
                      <a:endParaRPr lang="en-US"/>
                    </a:p>
                  </a:txBody>
                  <a:tcPr>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extLst>
                  <a:ext uri="{0D108BD9-81ED-4DB2-BD59-A6C34878D82A}">
                    <a16:rowId xmlns:a16="http://schemas.microsoft.com/office/drawing/2014/main" val="10005"/>
                  </a:ext>
                </a:extLst>
              </a:tr>
              <a:tr h="367560">
                <a:tc>
                  <a:txBody>
                    <a:bodyPr/>
                    <a:lstStyle/>
                    <a:p>
                      <a:pPr>
                        <a:lnSpc>
                          <a:spcPct val="100000"/>
                        </a:lnSpc>
                        <a:spcBef>
                          <a:spcPts val="300"/>
                        </a:spcBef>
                      </a:pPr>
                      <a:r>
                        <a:rPr lang="en-GB" sz="1600" b="0" strike="noStrike" spc="-1">
                          <a:solidFill>
                            <a:srgbClr val="000000"/>
                          </a:solidFill>
                          <a:latin typeface="Lucida Sans"/>
                          <a:ea typeface="Lucida Sans"/>
                        </a:rPr>
                        <a:t> </a:t>
                      </a:r>
                      <a:endParaRPr lang="en-GB" sz="16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a:lstStyle/>
                    <a:p>
                      <a:pPr>
                        <a:lnSpc>
                          <a:spcPct val="100000"/>
                        </a:lnSpc>
                        <a:spcBef>
                          <a:spcPts val="300"/>
                        </a:spcBef>
                      </a:pPr>
                      <a:r>
                        <a:rPr lang="en-GB" sz="1600" b="0" strike="noStrike" spc="-1">
                          <a:solidFill>
                            <a:srgbClr val="000000"/>
                          </a:solidFill>
                          <a:latin typeface="Lucida Sans"/>
                          <a:ea typeface="Lucida Sans"/>
                        </a:rPr>
                        <a:t>Par / bogey – general play</a:t>
                      </a:r>
                      <a:endParaRPr lang="en-GB" sz="16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a:lstStyle/>
                    <a:p>
                      <a:pPr algn="ctr">
                        <a:lnSpc>
                          <a:spcPct val="100000"/>
                        </a:lnSpc>
                        <a:spcBef>
                          <a:spcPts val="300"/>
                        </a:spcBef>
                      </a:pPr>
                      <a:r>
                        <a:rPr lang="en-GB" sz="1600" b="0" strike="noStrike" spc="-1">
                          <a:solidFill>
                            <a:srgbClr val="000000"/>
                          </a:solidFill>
                          <a:latin typeface="Lucida Sans"/>
                          <a:ea typeface="Lucida Sans"/>
                        </a:rPr>
                        <a:t>9</a:t>
                      </a:r>
                      <a:endParaRPr lang="en-GB" sz="16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a:lstStyle/>
                    <a:p>
                      <a:endParaRPr lang="en-US"/>
                    </a:p>
                  </a:txBody>
                  <a:tcPr>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a:lstStyle/>
                    <a:p>
                      <a:pPr algn="ctr">
                        <a:lnSpc>
                          <a:spcPct val="100000"/>
                        </a:lnSpc>
                        <a:spcBef>
                          <a:spcPts val="300"/>
                        </a:spcBef>
                      </a:pPr>
                      <a:r>
                        <a:rPr lang="en-GB" sz="1600" b="0" strike="noStrike" spc="-1">
                          <a:solidFill>
                            <a:srgbClr val="000000"/>
                          </a:solidFill>
                          <a:latin typeface="Lucida Sans"/>
                          <a:ea typeface="Lucida Sans"/>
                        </a:rPr>
                        <a:t>18</a:t>
                      </a:r>
                      <a:endParaRPr lang="en-GB" sz="16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a:lstStyle/>
                    <a:p>
                      <a:endParaRPr lang="en-US"/>
                    </a:p>
                  </a:txBody>
                  <a:tcPr>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extLst>
                  <a:ext uri="{0D108BD9-81ED-4DB2-BD59-A6C34878D82A}">
                    <a16:rowId xmlns:a16="http://schemas.microsoft.com/office/drawing/2014/main" val="10006"/>
                  </a:ext>
                </a:extLst>
              </a:tr>
              <a:tr h="520920">
                <a:tc>
                  <a:txBody>
                    <a:bodyPr/>
                    <a:lstStyle/>
                    <a:p>
                      <a:pPr>
                        <a:lnSpc>
                          <a:spcPct val="100000"/>
                        </a:lnSpc>
                        <a:spcBef>
                          <a:spcPts val="300"/>
                        </a:spcBef>
                      </a:pPr>
                      <a:r>
                        <a:rPr lang="en-GB" sz="1600" b="0" strike="noStrike" spc="-1">
                          <a:solidFill>
                            <a:srgbClr val="000000"/>
                          </a:solidFill>
                          <a:latin typeface="Lucida Sans"/>
                          <a:ea typeface="Lucida Sans"/>
                        </a:rPr>
                        <a:t> </a:t>
                      </a:r>
                      <a:endParaRPr lang="en-GB" sz="16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a:lstStyle/>
                    <a:p>
                      <a:pPr>
                        <a:lnSpc>
                          <a:spcPct val="100000"/>
                        </a:lnSpc>
                        <a:spcBef>
                          <a:spcPts val="300"/>
                        </a:spcBef>
                      </a:pPr>
                      <a:r>
                        <a:rPr lang="en-GB" sz="1600" b="0" strike="noStrike" spc="-1">
                          <a:solidFill>
                            <a:srgbClr val="000000"/>
                          </a:solidFill>
                          <a:latin typeface="Lucida Sans"/>
                          <a:ea typeface="Lucida Sans"/>
                        </a:rPr>
                        <a:t>Maximum Score – organized competition</a:t>
                      </a:r>
                      <a:endParaRPr lang="en-GB" sz="16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a:lstStyle/>
                    <a:p>
                      <a:pPr algn="ctr">
                        <a:lnSpc>
                          <a:spcPct val="100000"/>
                        </a:lnSpc>
                        <a:spcBef>
                          <a:spcPts val="300"/>
                        </a:spcBef>
                      </a:pPr>
                      <a:r>
                        <a:rPr lang="en-GB" sz="1600" b="0" strike="noStrike" spc="-1">
                          <a:solidFill>
                            <a:srgbClr val="000000"/>
                          </a:solidFill>
                          <a:latin typeface="Lucida Sans"/>
                          <a:ea typeface="Lucida Sans"/>
                        </a:rPr>
                        <a:t>9</a:t>
                      </a:r>
                      <a:endParaRPr lang="en-GB" sz="16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a:lstStyle/>
                    <a:p>
                      <a:endParaRPr lang="en-US"/>
                    </a:p>
                  </a:txBody>
                  <a:tcPr>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a:lstStyle/>
                    <a:p>
                      <a:pPr algn="ctr">
                        <a:lnSpc>
                          <a:spcPct val="100000"/>
                        </a:lnSpc>
                        <a:spcBef>
                          <a:spcPts val="300"/>
                        </a:spcBef>
                      </a:pPr>
                      <a:r>
                        <a:rPr lang="en-GB" sz="1600" b="0" strike="noStrike" spc="-1">
                          <a:solidFill>
                            <a:srgbClr val="000000"/>
                          </a:solidFill>
                          <a:latin typeface="Lucida Sans"/>
                          <a:ea typeface="Lucida Sans"/>
                        </a:rPr>
                        <a:t>18</a:t>
                      </a:r>
                      <a:endParaRPr lang="en-GB" sz="16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a:lstStyle/>
                    <a:p>
                      <a:endParaRPr lang="en-US"/>
                    </a:p>
                  </a:txBody>
                  <a:tcPr>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extLst>
                  <a:ext uri="{0D108BD9-81ED-4DB2-BD59-A6C34878D82A}">
                    <a16:rowId xmlns:a16="http://schemas.microsoft.com/office/drawing/2014/main" val="10007"/>
                  </a:ext>
                </a:extLst>
              </a:tr>
              <a:tr h="369000">
                <a:tc>
                  <a:txBody>
                    <a:bodyPr/>
                    <a:lstStyle/>
                    <a:p>
                      <a:pPr>
                        <a:lnSpc>
                          <a:spcPct val="100000"/>
                        </a:lnSpc>
                        <a:spcBef>
                          <a:spcPts val="300"/>
                        </a:spcBef>
                      </a:pPr>
                      <a:r>
                        <a:rPr lang="en-GB" sz="1600" b="0" strike="noStrike" spc="-1">
                          <a:solidFill>
                            <a:srgbClr val="000000"/>
                          </a:solidFill>
                          <a:latin typeface="Lucida Sans"/>
                          <a:ea typeface="Lucida Sans"/>
                        </a:rPr>
                        <a:t> </a:t>
                      </a:r>
                      <a:endParaRPr lang="en-GB" sz="16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a:lstStyle/>
                    <a:p>
                      <a:pPr>
                        <a:lnSpc>
                          <a:spcPct val="100000"/>
                        </a:lnSpc>
                        <a:spcBef>
                          <a:spcPts val="300"/>
                        </a:spcBef>
                      </a:pPr>
                      <a:r>
                        <a:rPr lang="en-GB" sz="1600" b="0" strike="noStrike" spc="-1">
                          <a:solidFill>
                            <a:srgbClr val="000000"/>
                          </a:solidFill>
                          <a:latin typeface="Lucida Sans"/>
                          <a:ea typeface="Lucida Sans"/>
                        </a:rPr>
                        <a:t>Maximum Score – general play</a:t>
                      </a:r>
                      <a:endParaRPr lang="en-GB" sz="16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a:lstStyle/>
                    <a:p>
                      <a:pPr algn="ctr">
                        <a:lnSpc>
                          <a:spcPct val="100000"/>
                        </a:lnSpc>
                        <a:spcBef>
                          <a:spcPts val="300"/>
                        </a:spcBef>
                      </a:pPr>
                      <a:r>
                        <a:rPr lang="en-GB" sz="1600" b="0" strike="noStrike" spc="-1">
                          <a:solidFill>
                            <a:srgbClr val="000000"/>
                          </a:solidFill>
                          <a:latin typeface="Lucida Sans"/>
                          <a:ea typeface="Lucida Sans"/>
                        </a:rPr>
                        <a:t>9</a:t>
                      </a:r>
                      <a:endParaRPr lang="en-GB" sz="16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a:lstStyle/>
                    <a:p>
                      <a:endParaRPr lang="en-US"/>
                    </a:p>
                  </a:txBody>
                  <a:tcPr>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a:lstStyle/>
                    <a:p>
                      <a:pPr algn="ctr">
                        <a:lnSpc>
                          <a:spcPct val="100000"/>
                        </a:lnSpc>
                        <a:spcBef>
                          <a:spcPts val="300"/>
                        </a:spcBef>
                      </a:pPr>
                      <a:r>
                        <a:rPr lang="en-GB" sz="1600" b="0" strike="noStrike" spc="-1">
                          <a:solidFill>
                            <a:srgbClr val="000000"/>
                          </a:solidFill>
                          <a:latin typeface="Lucida Sans"/>
                          <a:ea typeface="Lucida Sans"/>
                        </a:rPr>
                        <a:t>18</a:t>
                      </a:r>
                      <a:endParaRPr lang="en-GB" sz="16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a:lstStyle/>
                    <a:p>
                      <a:endParaRPr lang="en-US"/>
                    </a:p>
                  </a:txBody>
                  <a:tcPr>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extLst>
                  <a:ext uri="{0D108BD9-81ED-4DB2-BD59-A6C34878D82A}">
                    <a16:rowId xmlns:a16="http://schemas.microsoft.com/office/drawing/2014/main" val="10008"/>
                  </a:ext>
                </a:extLst>
              </a:tr>
            </a:tbl>
          </a:graphicData>
        </a:graphic>
      </p:graphicFrame>
      <p:pic>
        <p:nvPicPr>
          <p:cNvPr id="660" name="Graphic 8"/>
          <p:cNvPicPr/>
          <p:nvPr/>
        </p:nvPicPr>
        <p:blipFill>
          <a:blip r:embed="rId3"/>
          <a:stretch/>
        </p:blipFill>
        <p:spPr>
          <a:xfrm>
            <a:off x="9898560" y="2520360"/>
            <a:ext cx="290160" cy="290160"/>
          </a:xfrm>
          <a:prstGeom prst="rect">
            <a:avLst/>
          </a:prstGeom>
          <a:ln w="12600">
            <a:noFill/>
          </a:ln>
        </p:spPr>
      </p:pic>
      <p:pic>
        <p:nvPicPr>
          <p:cNvPr id="661" name="Graphic 11"/>
          <p:cNvPicPr/>
          <p:nvPr/>
        </p:nvPicPr>
        <p:blipFill>
          <a:blip r:embed="rId3"/>
          <a:stretch/>
        </p:blipFill>
        <p:spPr>
          <a:xfrm>
            <a:off x="9898560" y="3283560"/>
            <a:ext cx="290160" cy="290160"/>
          </a:xfrm>
          <a:prstGeom prst="rect">
            <a:avLst/>
          </a:prstGeom>
          <a:ln w="12600">
            <a:noFill/>
          </a:ln>
        </p:spPr>
      </p:pic>
      <p:pic>
        <p:nvPicPr>
          <p:cNvPr id="662" name="Picture 1"/>
          <p:cNvPicPr/>
          <p:nvPr/>
        </p:nvPicPr>
        <p:blipFill>
          <a:blip r:embed="rId4"/>
          <a:stretch/>
        </p:blipFill>
        <p:spPr>
          <a:xfrm>
            <a:off x="9897120" y="2858040"/>
            <a:ext cx="291960" cy="285840"/>
          </a:xfrm>
          <a:prstGeom prst="rect">
            <a:avLst/>
          </a:prstGeom>
          <a:ln w="12600">
            <a:noFill/>
          </a:ln>
        </p:spPr>
      </p:pic>
      <p:pic>
        <p:nvPicPr>
          <p:cNvPr id="663" name="Picture 2"/>
          <p:cNvPicPr/>
          <p:nvPr/>
        </p:nvPicPr>
        <p:blipFill>
          <a:blip r:embed="rId4"/>
          <a:stretch/>
        </p:blipFill>
        <p:spPr>
          <a:xfrm>
            <a:off x="9893160" y="3657600"/>
            <a:ext cx="291960" cy="285840"/>
          </a:xfrm>
          <a:prstGeom prst="rect">
            <a:avLst/>
          </a:prstGeom>
          <a:ln w="12600">
            <a:noFill/>
          </a:ln>
        </p:spPr>
      </p:pic>
      <p:pic>
        <p:nvPicPr>
          <p:cNvPr id="664" name="Graphic 7"/>
          <p:cNvPicPr/>
          <p:nvPr/>
        </p:nvPicPr>
        <p:blipFill>
          <a:blip r:embed="rId3"/>
          <a:stretch/>
        </p:blipFill>
        <p:spPr>
          <a:xfrm>
            <a:off x="8746560" y="2527920"/>
            <a:ext cx="290160" cy="290160"/>
          </a:xfrm>
          <a:prstGeom prst="rect">
            <a:avLst/>
          </a:prstGeom>
          <a:ln w="12600">
            <a:noFill/>
          </a:ln>
        </p:spPr>
      </p:pic>
      <p:pic>
        <p:nvPicPr>
          <p:cNvPr id="665" name="Picture 9"/>
          <p:cNvPicPr/>
          <p:nvPr/>
        </p:nvPicPr>
        <p:blipFill>
          <a:blip r:embed="rId4"/>
          <a:stretch/>
        </p:blipFill>
        <p:spPr>
          <a:xfrm>
            <a:off x="8741160" y="2901600"/>
            <a:ext cx="291960" cy="285840"/>
          </a:xfrm>
          <a:prstGeom prst="rect">
            <a:avLst/>
          </a:prstGeom>
          <a:ln w="12600">
            <a:noFill/>
          </a:ln>
        </p:spPr>
      </p:pic>
      <p:pic>
        <p:nvPicPr>
          <p:cNvPr id="666" name="Graphic 10"/>
          <p:cNvPicPr/>
          <p:nvPr/>
        </p:nvPicPr>
        <p:blipFill>
          <a:blip r:embed="rId3"/>
          <a:stretch/>
        </p:blipFill>
        <p:spPr>
          <a:xfrm>
            <a:off x="8751240" y="3283560"/>
            <a:ext cx="290160" cy="290160"/>
          </a:xfrm>
          <a:prstGeom prst="rect">
            <a:avLst/>
          </a:prstGeom>
          <a:ln w="12600">
            <a:noFill/>
          </a:ln>
        </p:spPr>
      </p:pic>
      <p:pic>
        <p:nvPicPr>
          <p:cNvPr id="667" name="Picture 12"/>
          <p:cNvPicPr/>
          <p:nvPr/>
        </p:nvPicPr>
        <p:blipFill>
          <a:blip r:embed="rId4"/>
          <a:stretch/>
        </p:blipFill>
        <p:spPr>
          <a:xfrm>
            <a:off x="8745840" y="3657600"/>
            <a:ext cx="291960" cy="285840"/>
          </a:xfrm>
          <a:prstGeom prst="rect">
            <a:avLst/>
          </a:prstGeom>
          <a:ln w="12600">
            <a:noFill/>
          </a:ln>
        </p:spPr>
      </p:pic>
      <p:pic>
        <p:nvPicPr>
          <p:cNvPr id="668" name="Graphic 13"/>
          <p:cNvPicPr/>
          <p:nvPr/>
        </p:nvPicPr>
        <p:blipFill>
          <a:blip r:embed="rId3"/>
          <a:stretch/>
        </p:blipFill>
        <p:spPr>
          <a:xfrm>
            <a:off x="8751240" y="4014360"/>
            <a:ext cx="290160" cy="290160"/>
          </a:xfrm>
          <a:prstGeom prst="rect">
            <a:avLst/>
          </a:prstGeom>
          <a:ln w="12600">
            <a:noFill/>
          </a:ln>
        </p:spPr>
      </p:pic>
      <p:pic>
        <p:nvPicPr>
          <p:cNvPr id="669" name="Picture 14"/>
          <p:cNvPicPr/>
          <p:nvPr/>
        </p:nvPicPr>
        <p:blipFill>
          <a:blip r:embed="rId4"/>
          <a:stretch/>
        </p:blipFill>
        <p:spPr>
          <a:xfrm>
            <a:off x="8745840" y="4388400"/>
            <a:ext cx="291960" cy="285840"/>
          </a:xfrm>
          <a:prstGeom prst="rect">
            <a:avLst/>
          </a:prstGeom>
          <a:ln w="12600">
            <a:noFill/>
          </a:ln>
        </p:spPr>
      </p:pic>
      <p:pic>
        <p:nvPicPr>
          <p:cNvPr id="670" name="Graphic 15"/>
          <p:cNvPicPr/>
          <p:nvPr/>
        </p:nvPicPr>
        <p:blipFill>
          <a:blip r:embed="rId3"/>
          <a:stretch/>
        </p:blipFill>
        <p:spPr>
          <a:xfrm>
            <a:off x="8741160" y="4828320"/>
            <a:ext cx="290160" cy="290160"/>
          </a:xfrm>
          <a:prstGeom prst="rect">
            <a:avLst/>
          </a:prstGeom>
          <a:ln w="12600">
            <a:noFill/>
          </a:ln>
        </p:spPr>
      </p:pic>
      <p:pic>
        <p:nvPicPr>
          <p:cNvPr id="671" name="Picture 16"/>
          <p:cNvPicPr/>
          <p:nvPr/>
        </p:nvPicPr>
        <p:blipFill>
          <a:blip r:embed="rId4"/>
          <a:stretch/>
        </p:blipFill>
        <p:spPr>
          <a:xfrm>
            <a:off x="8735400" y="5202360"/>
            <a:ext cx="291960" cy="285840"/>
          </a:xfrm>
          <a:prstGeom prst="rect">
            <a:avLst/>
          </a:prstGeom>
          <a:ln w="12600">
            <a:noFill/>
          </a:ln>
        </p:spPr>
      </p:pic>
      <p:pic>
        <p:nvPicPr>
          <p:cNvPr id="672" name="Graphic 17"/>
          <p:cNvPicPr/>
          <p:nvPr/>
        </p:nvPicPr>
        <p:blipFill>
          <a:blip r:embed="rId3"/>
          <a:stretch/>
        </p:blipFill>
        <p:spPr>
          <a:xfrm>
            <a:off x="9898560" y="4014360"/>
            <a:ext cx="290160" cy="290160"/>
          </a:xfrm>
          <a:prstGeom prst="rect">
            <a:avLst/>
          </a:prstGeom>
          <a:ln w="12600">
            <a:noFill/>
          </a:ln>
        </p:spPr>
      </p:pic>
      <p:pic>
        <p:nvPicPr>
          <p:cNvPr id="673" name="Picture 18"/>
          <p:cNvPicPr/>
          <p:nvPr/>
        </p:nvPicPr>
        <p:blipFill>
          <a:blip r:embed="rId4"/>
          <a:stretch/>
        </p:blipFill>
        <p:spPr>
          <a:xfrm>
            <a:off x="9893160" y="4388400"/>
            <a:ext cx="291960" cy="285840"/>
          </a:xfrm>
          <a:prstGeom prst="rect">
            <a:avLst/>
          </a:prstGeom>
          <a:ln w="12600">
            <a:noFill/>
          </a:ln>
        </p:spPr>
      </p:pic>
      <p:pic>
        <p:nvPicPr>
          <p:cNvPr id="674" name="Graphic 19"/>
          <p:cNvPicPr/>
          <p:nvPr/>
        </p:nvPicPr>
        <p:blipFill>
          <a:blip r:embed="rId3"/>
          <a:stretch/>
        </p:blipFill>
        <p:spPr>
          <a:xfrm>
            <a:off x="9894960" y="4828320"/>
            <a:ext cx="290160" cy="290160"/>
          </a:xfrm>
          <a:prstGeom prst="rect">
            <a:avLst/>
          </a:prstGeom>
          <a:ln w="12600">
            <a:noFill/>
          </a:ln>
        </p:spPr>
      </p:pic>
      <p:pic>
        <p:nvPicPr>
          <p:cNvPr id="675" name="Picture 20"/>
          <p:cNvPicPr/>
          <p:nvPr/>
        </p:nvPicPr>
        <p:blipFill>
          <a:blip r:embed="rId4"/>
          <a:stretch/>
        </p:blipFill>
        <p:spPr>
          <a:xfrm>
            <a:off x="9889560" y="5202360"/>
            <a:ext cx="291960" cy="285840"/>
          </a:xfrm>
          <a:prstGeom prst="rect">
            <a:avLst/>
          </a:prstGeom>
          <a:ln w="12600">
            <a:noFill/>
          </a:ln>
        </p:spPr>
      </p:pic>
      <p:sp>
        <p:nvSpPr>
          <p:cNvPr id="676" name="CustomShape 3"/>
          <p:cNvSpPr/>
          <p:nvPr/>
        </p:nvSpPr>
        <p:spPr>
          <a:xfrm>
            <a:off x="5892840" y="6172200"/>
            <a:ext cx="2844000" cy="367560"/>
          </a:xfrm>
          <a:prstGeom prst="rect">
            <a:avLst/>
          </a:prstGeom>
          <a:noFill/>
          <a:ln w="12600">
            <a:noFill/>
          </a:ln>
        </p:spPr>
        <p:style>
          <a:lnRef idx="0">
            <a:scrgbClr r="0" g="0" b="0"/>
          </a:lnRef>
          <a:fillRef idx="0">
            <a:scrgbClr r="0" g="0" b="0"/>
          </a:fillRef>
          <a:effectRef idx="0">
            <a:scrgbClr r="0" g="0" b="0"/>
          </a:effectRef>
          <a:fontRef idx="minor"/>
        </p:style>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7" name="CustomShape 1"/>
          <p:cNvSpPr/>
          <p:nvPr/>
        </p:nvSpPr>
        <p:spPr>
          <a:xfrm>
            <a:off x="636120" y="1487880"/>
            <a:ext cx="6365520" cy="424764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spcBef>
                <a:spcPts val="400"/>
              </a:spcBef>
            </a:pPr>
            <a:r>
              <a:rPr lang="en-GB" sz="1800" b="0" strike="noStrike" spc="-1">
                <a:solidFill>
                  <a:srgbClr val="000000"/>
                </a:solidFill>
                <a:latin typeface="Lucida Sans"/>
                <a:ea typeface="Lucida Sans"/>
              </a:rPr>
              <a:t>Within the CGF players are required to pre-register their intent to submit a score in general play for handicap purposes.</a:t>
            </a:r>
            <a:endParaRPr lang="en-GB" sz="1800" b="0" strike="noStrike" spc="-1">
              <a:latin typeface="Arial"/>
            </a:endParaRPr>
          </a:p>
          <a:p>
            <a:pPr>
              <a:lnSpc>
                <a:spcPct val="100000"/>
              </a:lnSpc>
              <a:spcBef>
                <a:spcPts val="400"/>
              </a:spcBef>
            </a:pPr>
            <a:endParaRPr lang="en-GB" sz="1800" b="0" strike="noStrike" spc="-1">
              <a:latin typeface="Arial"/>
            </a:endParaRPr>
          </a:p>
          <a:p>
            <a:pPr>
              <a:lnSpc>
                <a:spcPct val="100000"/>
              </a:lnSpc>
              <a:spcBef>
                <a:spcPts val="400"/>
              </a:spcBef>
            </a:pPr>
            <a:r>
              <a:rPr lang="en-GB" sz="1800" b="0" strike="noStrike" spc="-1">
                <a:solidFill>
                  <a:srgbClr val="000000"/>
                </a:solidFill>
                <a:latin typeface="Lucida Sans"/>
                <a:ea typeface="Lucida Sans"/>
              </a:rPr>
              <a:t>Such pre-registration must be made:</a:t>
            </a:r>
            <a:endParaRPr lang="en-GB" sz="1800" b="0" strike="noStrike" spc="-1">
              <a:latin typeface="Arial"/>
            </a:endParaRPr>
          </a:p>
          <a:p>
            <a:pPr marL="542880" indent="-285120">
              <a:lnSpc>
                <a:spcPct val="100000"/>
              </a:lnSpc>
              <a:spcBef>
                <a:spcPts val="400"/>
              </a:spcBef>
              <a:buClr>
                <a:srgbClr val="000000"/>
              </a:buClr>
              <a:buFont typeface="Courier New"/>
              <a:buChar char="o"/>
            </a:pPr>
            <a:r>
              <a:rPr lang="en-GB" sz="1800" b="0" strike="noStrike" spc="-1">
                <a:solidFill>
                  <a:srgbClr val="000000"/>
                </a:solidFill>
                <a:latin typeface="Lucida Sans"/>
                <a:ea typeface="Lucida Sans"/>
              </a:rPr>
              <a:t>Before the player starts the round, and</a:t>
            </a:r>
            <a:endParaRPr lang="en-GB" sz="1800" b="0" strike="noStrike" spc="-1">
              <a:latin typeface="Arial"/>
            </a:endParaRPr>
          </a:p>
          <a:p>
            <a:pPr marL="542880" indent="-285120">
              <a:lnSpc>
                <a:spcPct val="100000"/>
              </a:lnSpc>
              <a:spcBef>
                <a:spcPts val="400"/>
              </a:spcBef>
              <a:buClr>
                <a:srgbClr val="000000"/>
              </a:buClr>
              <a:buFont typeface="Courier New"/>
              <a:buChar char="o"/>
            </a:pPr>
            <a:r>
              <a:rPr lang="en-GB" sz="1800" b="0" strike="noStrike" spc="-1">
                <a:solidFill>
                  <a:srgbClr val="000000"/>
                </a:solidFill>
                <a:latin typeface="Lucida Sans"/>
                <a:ea typeface="Lucida Sans"/>
              </a:rPr>
              <a:t>In the manner prescribed by the Handicap Committee. </a:t>
            </a:r>
            <a:endParaRPr lang="en-GB" sz="1800" b="0" strike="noStrike" spc="-1">
              <a:latin typeface="Arial"/>
            </a:endParaRPr>
          </a:p>
          <a:p>
            <a:pPr>
              <a:lnSpc>
                <a:spcPct val="100000"/>
              </a:lnSpc>
              <a:spcBef>
                <a:spcPts val="400"/>
              </a:spcBef>
            </a:pPr>
            <a:endParaRPr lang="en-GB" sz="1800" b="0" strike="noStrike" spc="-1">
              <a:latin typeface="Arial"/>
            </a:endParaRPr>
          </a:p>
          <a:p>
            <a:pPr>
              <a:lnSpc>
                <a:spcPct val="100000"/>
              </a:lnSpc>
              <a:spcBef>
                <a:spcPts val="400"/>
              </a:spcBef>
            </a:pPr>
            <a:r>
              <a:rPr lang="en-GB" sz="1800" b="0" strike="noStrike" spc="-1">
                <a:solidFill>
                  <a:srgbClr val="000000"/>
                </a:solidFill>
                <a:latin typeface="Lucida Sans"/>
                <a:ea typeface="Lucida Sans"/>
              </a:rPr>
              <a:t>The registration process will be as easy as using the clubs existing EDS books.</a:t>
            </a:r>
            <a:endParaRPr lang="en-GB" sz="1800" b="0" strike="noStrike" spc="-1">
              <a:latin typeface="Arial"/>
            </a:endParaRPr>
          </a:p>
          <a:p>
            <a:pPr>
              <a:lnSpc>
                <a:spcPct val="100000"/>
              </a:lnSpc>
              <a:spcBef>
                <a:spcPts val="400"/>
              </a:spcBef>
            </a:pPr>
            <a:endParaRPr lang="en-GB" sz="1800" b="0" strike="noStrike" spc="-1">
              <a:latin typeface="Arial"/>
            </a:endParaRPr>
          </a:p>
          <a:p>
            <a:pPr>
              <a:lnSpc>
                <a:spcPct val="100000"/>
              </a:lnSpc>
              <a:spcBef>
                <a:spcPts val="400"/>
              </a:spcBef>
            </a:pPr>
            <a:r>
              <a:rPr lang="en-GB" sz="1800" b="0" strike="noStrike" spc="-1">
                <a:solidFill>
                  <a:srgbClr val="000000"/>
                </a:solidFill>
                <a:latin typeface="Lucida Sans"/>
                <a:ea typeface="Lucida Sans"/>
              </a:rPr>
              <a:t>A player can be considered to have pre-registered their intent to submit a score if playing in a regular, organised event with other players.</a:t>
            </a:r>
            <a:endParaRPr lang="en-GB" sz="1800" b="0" strike="noStrike" spc="-1">
              <a:latin typeface="Arial"/>
            </a:endParaRPr>
          </a:p>
        </p:txBody>
      </p:sp>
      <p:sp>
        <p:nvSpPr>
          <p:cNvPr id="678" name="CustomShape 2"/>
          <p:cNvSpPr/>
          <p:nvPr/>
        </p:nvSpPr>
        <p:spPr>
          <a:xfrm>
            <a:off x="0" y="416520"/>
            <a:ext cx="12191400" cy="91368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chor="ctr"/>
          <a:lstStyle/>
          <a:p>
            <a:pPr>
              <a:lnSpc>
                <a:spcPct val="100000"/>
              </a:lnSpc>
            </a:pPr>
            <a:r>
              <a:rPr lang="en-GB" sz="2800" b="0" strike="noStrike" spc="-1">
                <a:solidFill>
                  <a:srgbClr val="004987"/>
                </a:solidFill>
                <a:latin typeface="Lucida Sans"/>
                <a:ea typeface="Lucida Sans"/>
              </a:rPr>
              <a:t>      Rule 2.1a (iii) - Pre-Registration</a:t>
            </a:r>
            <a:endParaRPr lang="en-GB" sz="2800" b="0" strike="noStrike" spc="-1">
              <a:latin typeface="Arial"/>
            </a:endParaRPr>
          </a:p>
        </p:txBody>
      </p:sp>
      <p:pic>
        <p:nvPicPr>
          <p:cNvPr id="679" name="Graphic 8"/>
          <p:cNvPicPr/>
          <p:nvPr/>
        </p:nvPicPr>
        <p:blipFill>
          <a:blip r:embed="rId3"/>
          <a:stretch/>
        </p:blipFill>
        <p:spPr>
          <a:xfrm>
            <a:off x="8898480" y="1283400"/>
            <a:ext cx="769320" cy="769320"/>
          </a:xfrm>
          <a:prstGeom prst="rect">
            <a:avLst/>
          </a:prstGeom>
          <a:ln w="12600">
            <a:noFill/>
          </a:ln>
        </p:spPr>
      </p:pic>
      <p:pic>
        <p:nvPicPr>
          <p:cNvPr id="680" name="Picture 4"/>
          <p:cNvPicPr/>
          <p:nvPr/>
        </p:nvPicPr>
        <p:blipFill>
          <a:blip r:embed="rId4"/>
          <a:stretch/>
        </p:blipFill>
        <p:spPr>
          <a:xfrm rot="21333000">
            <a:off x="7190280" y="1134000"/>
            <a:ext cx="4738320" cy="2174400"/>
          </a:xfrm>
          <a:prstGeom prst="rect">
            <a:avLst/>
          </a:prstGeom>
          <a:ln w="12600">
            <a:noFill/>
          </a:ln>
        </p:spPr>
      </p:pic>
      <p:pic>
        <p:nvPicPr>
          <p:cNvPr id="681" name="Picture 2"/>
          <p:cNvPicPr/>
          <p:nvPr/>
        </p:nvPicPr>
        <p:blipFill>
          <a:blip r:embed="rId5"/>
          <a:stretch/>
        </p:blipFill>
        <p:spPr>
          <a:xfrm>
            <a:off x="8384040" y="2144880"/>
            <a:ext cx="2567520" cy="2567520"/>
          </a:xfrm>
          <a:prstGeom prst="rect">
            <a:avLst/>
          </a:prstGeom>
          <a:ln w="12600">
            <a:noFill/>
          </a:ln>
        </p:spPr>
      </p:pic>
      <p:sp>
        <p:nvSpPr>
          <p:cNvPr id="682" name="CustomShape 3"/>
          <p:cNvSpPr/>
          <p:nvPr/>
        </p:nvSpPr>
        <p:spPr>
          <a:xfrm>
            <a:off x="5892840" y="6172200"/>
            <a:ext cx="2844000" cy="367560"/>
          </a:xfrm>
          <a:prstGeom prst="rect">
            <a:avLst/>
          </a:prstGeom>
          <a:noFill/>
          <a:ln w="12600">
            <a:noFill/>
          </a:ln>
        </p:spPr>
        <p:style>
          <a:lnRef idx="0">
            <a:scrgbClr r="0" g="0" b="0"/>
          </a:lnRef>
          <a:fillRef idx="0">
            <a:scrgbClr r="0" g="0" b="0"/>
          </a:fillRef>
          <a:effectRef idx="0">
            <a:scrgbClr r="0" g="0" b="0"/>
          </a:effectRef>
          <a:fontRef idx="minor"/>
        </p:style>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3" name="Picture 9"/>
          <p:cNvPicPr/>
          <p:nvPr/>
        </p:nvPicPr>
        <p:blipFill>
          <a:blip r:embed="rId3"/>
          <a:stretch/>
        </p:blipFill>
        <p:spPr>
          <a:xfrm>
            <a:off x="7274880" y="1616040"/>
            <a:ext cx="3987000" cy="3992040"/>
          </a:xfrm>
          <a:prstGeom prst="rect">
            <a:avLst/>
          </a:prstGeom>
          <a:ln w="12600">
            <a:noFill/>
          </a:ln>
        </p:spPr>
      </p:pic>
      <p:sp>
        <p:nvSpPr>
          <p:cNvPr id="684" name="CustomShape 1"/>
          <p:cNvSpPr/>
          <p:nvPr/>
        </p:nvSpPr>
        <p:spPr>
          <a:xfrm>
            <a:off x="654120" y="1883160"/>
            <a:ext cx="6742080" cy="260640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spcBef>
                <a:spcPts val="400"/>
              </a:spcBef>
            </a:pPr>
            <a:endParaRPr lang="en-GB" sz="1800" b="0" strike="noStrike" spc="-1">
              <a:latin typeface="Arial"/>
            </a:endParaRPr>
          </a:p>
          <a:p>
            <a:pPr marL="285840" indent="-285120">
              <a:lnSpc>
                <a:spcPct val="100000"/>
              </a:lnSpc>
              <a:spcBef>
                <a:spcPts val="400"/>
              </a:spcBef>
              <a:buClr>
                <a:srgbClr val="000000"/>
              </a:buClr>
              <a:buFont typeface="Arial"/>
              <a:buChar char="•"/>
            </a:pPr>
            <a:r>
              <a:rPr lang="en-GB" sz="1800" b="0" strike="noStrike" spc="-1">
                <a:solidFill>
                  <a:srgbClr val="000000"/>
                </a:solidFill>
                <a:latin typeface="Lucida Sans"/>
                <a:ea typeface="Lucida Sans"/>
              </a:rPr>
              <a:t>For an 18 - hole score to be acceptable for handicap purposes all 18 holes must be played.</a:t>
            </a:r>
            <a:endParaRPr lang="en-GB" sz="1800" b="0" strike="noStrike" spc="-1">
              <a:latin typeface="Arial"/>
            </a:endParaRPr>
          </a:p>
          <a:p>
            <a:pPr>
              <a:lnSpc>
                <a:spcPct val="100000"/>
              </a:lnSpc>
              <a:spcBef>
                <a:spcPts val="400"/>
              </a:spcBef>
            </a:pPr>
            <a:endParaRPr lang="en-GB" sz="1800" b="0" strike="noStrike" spc="-1">
              <a:latin typeface="Arial"/>
            </a:endParaRPr>
          </a:p>
          <a:p>
            <a:pPr>
              <a:lnSpc>
                <a:spcPct val="100000"/>
              </a:lnSpc>
              <a:spcBef>
                <a:spcPts val="400"/>
              </a:spcBef>
            </a:pPr>
            <a:endParaRPr lang="en-GB" sz="1800" b="0" strike="noStrike" spc="-1">
              <a:latin typeface="Arial"/>
            </a:endParaRPr>
          </a:p>
          <a:p>
            <a:pPr marL="285840" indent="-285120">
              <a:lnSpc>
                <a:spcPct val="100000"/>
              </a:lnSpc>
              <a:spcBef>
                <a:spcPts val="400"/>
              </a:spcBef>
              <a:buClr>
                <a:srgbClr val="000000"/>
              </a:buClr>
              <a:buFont typeface="Arial"/>
              <a:buChar char="•"/>
            </a:pPr>
            <a:r>
              <a:rPr lang="en-GB" sz="1800" b="0" strike="noStrike" spc="-1">
                <a:solidFill>
                  <a:srgbClr val="000000"/>
                </a:solidFill>
                <a:latin typeface="Lucida Sans"/>
                <a:ea typeface="Lucida Sans"/>
              </a:rPr>
              <a:t>However if a player has played more than 9 holes - but less than 18 holes – the score may count as a 9-hole score.</a:t>
            </a:r>
            <a:endParaRPr lang="en-GB" sz="1800" b="0" strike="noStrike" spc="-1">
              <a:latin typeface="Arial"/>
            </a:endParaRPr>
          </a:p>
        </p:txBody>
      </p:sp>
      <p:sp>
        <p:nvSpPr>
          <p:cNvPr id="685" name="CustomShape 2"/>
          <p:cNvSpPr/>
          <p:nvPr/>
        </p:nvSpPr>
        <p:spPr>
          <a:xfrm>
            <a:off x="0" y="416520"/>
            <a:ext cx="12191400" cy="91368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chor="ctr"/>
          <a:lstStyle/>
          <a:p>
            <a:pPr>
              <a:lnSpc>
                <a:spcPct val="100000"/>
              </a:lnSpc>
            </a:pPr>
            <a:r>
              <a:rPr lang="en-GB" sz="2800" b="0" strike="noStrike" spc="-1">
                <a:solidFill>
                  <a:srgbClr val="004987"/>
                </a:solidFill>
                <a:latin typeface="Lucida Sans"/>
                <a:ea typeface="Lucida Sans"/>
              </a:rPr>
              <a:t>      Rule 2.2a - Minimum Number of Holes for an 18-hole score</a:t>
            </a:r>
            <a:endParaRPr lang="en-GB" sz="2800" b="0" strike="noStrike" spc="-1">
              <a:latin typeface="Arial"/>
            </a:endParaRPr>
          </a:p>
        </p:txBody>
      </p:sp>
      <p:sp>
        <p:nvSpPr>
          <p:cNvPr id="686" name="CustomShape 3"/>
          <p:cNvSpPr/>
          <p:nvPr/>
        </p:nvSpPr>
        <p:spPr>
          <a:xfrm>
            <a:off x="5892840" y="6172200"/>
            <a:ext cx="2844000" cy="367560"/>
          </a:xfrm>
          <a:prstGeom prst="rect">
            <a:avLst/>
          </a:prstGeom>
          <a:noFill/>
          <a:ln w="12600">
            <a:noFill/>
          </a:ln>
        </p:spPr>
        <p:style>
          <a:lnRef idx="0">
            <a:scrgbClr r="0" g="0" b="0"/>
          </a:lnRef>
          <a:fillRef idx="0">
            <a:scrgbClr r="0" g="0" b="0"/>
          </a:fillRef>
          <a:effectRef idx="0">
            <a:scrgbClr r="0" g="0" b="0"/>
          </a:effectRef>
          <a:fontRef idx="minor"/>
        </p:style>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7" name="Picture 9"/>
          <p:cNvPicPr/>
          <p:nvPr/>
        </p:nvPicPr>
        <p:blipFill>
          <a:blip r:embed="rId3"/>
          <a:stretch/>
        </p:blipFill>
        <p:spPr>
          <a:xfrm>
            <a:off x="7274880" y="1616040"/>
            <a:ext cx="3987000" cy="3992040"/>
          </a:xfrm>
          <a:prstGeom prst="rect">
            <a:avLst/>
          </a:prstGeom>
          <a:ln w="12600">
            <a:noFill/>
          </a:ln>
        </p:spPr>
      </p:pic>
      <p:sp>
        <p:nvSpPr>
          <p:cNvPr id="688" name="CustomShape 1"/>
          <p:cNvSpPr/>
          <p:nvPr/>
        </p:nvSpPr>
        <p:spPr>
          <a:xfrm>
            <a:off x="654120" y="2150280"/>
            <a:ext cx="6058080" cy="345816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marL="285840" indent="-285120">
              <a:lnSpc>
                <a:spcPct val="100000"/>
              </a:lnSpc>
              <a:spcBef>
                <a:spcPts val="400"/>
              </a:spcBef>
              <a:buClr>
                <a:srgbClr val="000000"/>
              </a:buClr>
              <a:buFont typeface="Arial"/>
              <a:buChar char="•"/>
            </a:pPr>
            <a:r>
              <a:rPr lang="en-GB" sz="1800" b="0" strike="noStrike" spc="-1">
                <a:solidFill>
                  <a:srgbClr val="000000"/>
                </a:solidFill>
                <a:latin typeface="Lucida Sans"/>
                <a:ea typeface="Lucida Sans"/>
              </a:rPr>
              <a:t>For a 9-hole score to be acceptable for handicap purposes then all 9 holes must be played.</a:t>
            </a:r>
            <a:endParaRPr lang="en-GB" sz="1800" b="0" strike="noStrike" spc="-1">
              <a:latin typeface="Arial"/>
            </a:endParaRPr>
          </a:p>
          <a:p>
            <a:pPr>
              <a:lnSpc>
                <a:spcPct val="100000"/>
              </a:lnSpc>
              <a:spcBef>
                <a:spcPts val="400"/>
              </a:spcBef>
            </a:pPr>
            <a:endParaRPr lang="en-GB" sz="1800" b="0" strike="noStrike" spc="-1">
              <a:latin typeface="Arial"/>
            </a:endParaRPr>
          </a:p>
          <a:p>
            <a:pPr marL="285840" indent="-285120">
              <a:lnSpc>
                <a:spcPct val="100000"/>
              </a:lnSpc>
              <a:spcBef>
                <a:spcPts val="400"/>
              </a:spcBef>
              <a:buClr>
                <a:srgbClr val="000000"/>
              </a:buClr>
              <a:buFont typeface="Arial"/>
              <a:buChar char="•"/>
            </a:pPr>
            <a:r>
              <a:rPr lang="en-GB" sz="1800" b="0" strike="noStrike" spc="-1">
                <a:solidFill>
                  <a:srgbClr val="000000"/>
                </a:solidFill>
                <a:latin typeface="Lucida Sans"/>
                <a:ea typeface="Lucida Sans"/>
              </a:rPr>
              <a:t>If a player has completed less than 9 holes, the score is not acceptable.</a:t>
            </a:r>
            <a:endParaRPr lang="en-GB" sz="1800" b="0" strike="noStrike" spc="-1">
              <a:latin typeface="Arial"/>
            </a:endParaRPr>
          </a:p>
        </p:txBody>
      </p:sp>
      <p:sp>
        <p:nvSpPr>
          <p:cNvPr id="689" name="CustomShape 2"/>
          <p:cNvSpPr/>
          <p:nvPr/>
        </p:nvSpPr>
        <p:spPr>
          <a:xfrm>
            <a:off x="0" y="416520"/>
            <a:ext cx="12191400" cy="91368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chor="ctr"/>
          <a:lstStyle/>
          <a:p>
            <a:pPr>
              <a:lnSpc>
                <a:spcPct val="100000"/>
              </a:lnSpc>
            </a:pPr>
            <a:r>
              <a:rPr lang="en-GB" sz="2800" b="0" strike="noStrike" spc="-1">
                <a:solidFill>
                  <a:srgbClr val="004987"/>
                </a:solidFill>
                <a:latin typeface="Lucida Sans"/>
                <a:ea typeface="Lucida Sans"/>
              </a:rPr>
              <a:t>     Rule 2.2b - Minimum Number of Holes for a 9-hole score</a:t>
            </a:r>
            <a:endParaRPr lang="en-GB" sz="2800" b="0" strike="noStrike" spc="-1">
              <a:latin typeface="Arial"/>
            </a:endParaRPr>
          </a:p>
        </p:txBody>
      </p:sp>
      <p:sp>
        <p:nvSpPr>
          <p:cNvPr id="690" name="CustomShape 3"/>
          <p:cNvSpPr/>
          <p:nvPr/>
        </p:nvSpPr>
        <p:spPr>
          <a:xfrm>
            <a:off x="5892840" y="6172200"/>
            <a:ext cx="2844000" cy="367560"/>
          </a:xfrm>
          <a:prstGeom prst="rect">
            <a:avLst/>
          </a:prstGeom>
          <a:noFill/>
          <a:ln w="12600">
            <a:noFill/>
          </a:ln>
        </p:spPr>
        <p:style>
          <a:lnRef idx="0">
            <a:scrgbClr r="0" g="0" b="0"/>
          </a:lnRef>
          <a:fillRef idx="0">
            <a:scrgbClr r="0" g="0" b="0"/>
          </a:fillRef>
          <a:effectRef idx="0">
            <a:scrgbClr r="0" g="0" b="0"/>
          </a:effectRef>
          <a:fontRef idx="minor"/>
        </p:style>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1" name="CustomShape 1"/>
          <p:cNvSpPr/>
          <p:nvPr/>
        </p:nvSpPr>
        <p:spPr>
          <a:xfrm>
            <a:off x="646920" y="1539000"/>
            <a:ext cx="6058080" cy="438876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spcBef>
                <a:spcPts val="400"/>
              </a:spcBef>
            </a:pPr>
            <a:r>
              <a:rPr lang="en-GB" sz="1800" b="0" strike="noStrike" spc="-1">
                <a:solidFill>
                  <a:srgbClr val="000000"/>
                </a:solidFill>
                <a:latin typeface="Lucida Sans"/>
                <a:ea typeface="Lucida Sans"/>
              </a:rPr>
              <a:t>A round must be played by the Rules of Golf to be acceptable for handicap purposes.  </a:t>
            </a:r>
            <a:endParaRPr lang="en-GB" sz="1800" b="0" strike="noStrike" spc="-1">
              <a:latin typeface="Arial"/>
            </a:endParaRPr>
          </a:p>
          <a:p>
            <a:pPr>
              <a:lnSpc>
                <a:spcPct val="100000"/>
              </a:lnSpc>
              <a:spcBef>
                <a:spcPts val="400"/>
              </a:spcBef>
            </a:pPr>
            <a:endParaRPr lang="en-GB" sz="1800" b="0" strike="noStrike" spc="-1">
              <a:latin typeface="Arial"/>
            </a:endParaRPr>
          </a:p>
          <a:p>
            <a:pPr>
              <a:lnSpc>
                <a:spcPct val="100000"/>
              </a:lnSpc>
              <a:spcBef>
                <a:spcPts val="400"/>
              </a:spcBef>
            </a:pPr>
            <a:r>
              <a:rPr lang="en-GB" sz="1800" b="0" strike="noStrike" spc="-1">
                <a:solidFill>
                  <a:srgbClr val="000000"/>
                </a:solidFill>
                <a:latin typeface="Lucida Sans"/>
                <a:ea typeface="Lucida Sans"/>
              </a:rPr>
              <a:t>EXCEPTION:</a:t>
            </a:r>
            <a:endParaRPr lang="en-GB" sz="1800" b="0" strike="noStrike" spc="-1">
              <a:latin typeface="Arial"/>
            </a:endParaRPr>
          </a:p>
          <a:p>
            <a:pPr>
              <a:lnSpc>
                <a:spcPct val="100000"/>
              </a:lnSpc>
              <a:spcBef>
                <a:spcPts val="400"/>
              </a:spcBef>
            </a:pPr>
            <a:r>
              <a:rPr lang="en-GB" sz="1800" b="0" strike="noStrike" spc="-1">
                <a:solidFill>
                  <a:srgbClr val="000000"/>
                </a:solidFill>
                <a:latin typeface="Lucida Sans"/>
                <a:ea typeface="Lucida Sans"/>
              </a:rPr>
              <a:t>When a player is disqualified from a competition, but no significant advantage has been gained, the score should remain acceptable for handicap purposes.</a:t>
            </a:r>
            <a:endParaRPr lang="en-GB" sz="1800" b="0" strike="noStrike" spc="-1">
              <a:latin typeface="Arial"/>
            </a:endParaRPr>
          </a:p>
          <a:p>
            <a:pPr>
              <a:lnSpc>
                <a:spcPct val="100000"/>
              </a:lnSpc>
              <a:spcBef>
                <a:spcPts val="400"/>
              </a:spcBef>
            </a:pPr>
            <a:endParaRPr lang="en-GB" sz="1800" b="0" strike="noStrike" spc="-1">
              <a:latin typeface="Arial"/>
            </a:endParaRPr>
          </a:p>
          <a:p>
            <a:pPr>
              <a:lnSpc>
                <a:spcPct val="100000"/>
              </a:lnSpc>
              <a:spcBef>
                <a:spcPts val="400"/>
              </a:spcBef>
            </a:pPr>
            <a:r>
              <a:rPr lang="en-GB" sz="1800" b="0" strike="noStrike" spc="-1">
                <a:solidFill>
                  <a:srgbClr val="000000"/>
                </a:solidFill>
                <a:latin typeface="Lucida Sans"/>
                <a:ea typeface="Lucida Sans"/>
              </a:rPr>
              <a:t>For example, failure to sign a scorecard in stroke play.</a:t>
            </a:r>
            <a:endParaRPr lang="en-GB" sz="1800" b="0" strike="noStrike" spc="-1">
              <a:latin typeface="Arial"/>
            </a:endParaRPr>
          </a:p>
          <a:p>
            <a:pPr>
              <a:lnSpc>
                <a:spcPct val="100000"/>
              </a:lnSpc>
              <a:spcBef>
                <a:spcPts val="400"/>
              </a:spcBef>
            </a:pPr>
            <a:endParaRPr lang="en-GB" sz="1800" b="0" strike="noStrike" spc="-1">
              <a:latin typeface="Arial"/>
            </a:endParaRPr>
          </a:p>
          <a:p>
            <a:pPr>
              <a:lnSpc>
                <a:spcPct val="100000"/>
              </a:lnSpc>
              <a:spcBef>
                <a:spcPts val="400"/>
              </a:spcBef>
            </a:pPr>
            <a:r>
              <a:rPr lang="en-GB" sz="1800" b="0" strike="noStrike" spc="-1">
                <a:solidFill>
                  <a:srgbClr val="000000"/>
                </a:solidFill>
                <a:latin typeface="Lucida Sans"/>
                <a:ea typeface="Lucida Sans"/>
              </a:rPr>
              <a:t>The final determination is at the discretion of the Committee.</a:t>
            </a:r>
            <a:endParaRPr lang="en-GB" sz="1800" b="0" strike="noStrike" spc="-1">
              <a:latin typeface="Arial"/>
            </a:endParaRPr>
          </a:p>
        </p:txBody>
      </p:sp>
      <p:sp>
        <p:nvSpPr>
          <p:cNvPr id="692" name="CustomShape 2"/>
          <p:cNvSpPr/>
          <p:nvPr/>
        </p:nvSpPr>
        <p:spPr>
          <a:xfrm>
            <a:off x="0" y="435240"/>
            <a:ext cx="12191400" cy="91368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chor="ctr"/>
          <a:lstStyle/>
          <a:p>
            <a:pPr>
              <a:lnSpc>
                <a:spcPct val="100000"/>
              </a:lnSpc>
            </a:pPr>
            <a:r>
              <a:rPr lang="en-GB" sz="2800" b="0" strike="noStrike" spc="-1">
                <a:solidFill>
                  <a:srgbClr val="004987"/>
                </a:solidFill>
                <a:latin typeface="Lucida Sans"/>
                <a:ea typeface="Lucida Sans"/>
              </a:rPr>
              <a:t>      Rule 2.1b - Playing by the Rules of Golf</a:t>
            </a:r>
            <a:endParaRPr lang="en-GB" sz="2800" b="0" strike="noStrike" spc="-1">
              <a:latin typeface="Arial"/>
            </a:endParaRPr>
          </a:p>
        </p:txBody>
      </p:sp>
      <p:pic>
        <p:nvPicPr>
          <p:cNvPr id="693" name="Picture 4"/>
          <p:cNvPicPr/>
          <p:nvPr/>
        </p:nvPicPr>
        <p:blipFill>
          <a:blip r:embed="rId3"/>
          <a:stretch/>
        </p:blipFill>
        <p:spPr>
          <a:xfrm rot="265800">
            <a:off x="6655680" y="1789200"/>
            <a:ext cx="4857120" cy="3032640"/>
          </a:xfrm>
          <a:prstGeom prst="rect">
            <a:avLst/>
          </a:prstGeom>
          <a:ln w="12600">
            <a:noFill/>
          </a:ln>
        </p:spPr>
      </p:pic>
      <p:sp>
        <p:nvSpPr>
          <p:cNvPr id="694" name="CustomShape 3"/>
          <p:cNvSpPr/>
          <p:nvPr/>
        </p:nvSpPr>
        <p:spPr>
          <a:xfrm>
            <a:off x="5892840" y="6172200"/>
            <a:ext cx="2844000" cy="367560"/>
          </a:xfrm>
          <a:prstGeom prst="rect">
            <a:avLst/>
          </a:prstGeom>
          <a:noFill/>
          <a:ln w="12600">
            <a:noFill/>
          </a:ln>
        </p:spPr>
        <p:style>
          <a:lnRef idx="0">
            <a:scrgbClr r="0" g="0" b="0"/>
          </a:lnRef>
          <a:fillRef idx="0">
            <a:scrgbClr r="0" g="0" b="0"/>
          </a:fillRef>
          <a:effectRef idx="0">
            <a:scrgbClr r="0" g="0" b="0"/>
          </a:effectRef>
          <a:fontRef idx="minor"/>
        </p:style>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 name="CustomShape 1"/>
          <p:cNvSpPr/>
          <p:nvPr/>
        </p:nvSpPr>
        <p:spPr>
          <a:xfrm>
            <a:off x="0" y="399960"/>
            <a:ext cx="12191400" cy="91368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chor="ctr"/>
          <a:lstStyle/>
          <a:p>
            <a:pPr>
              <a:lnSpc>
                <a:spcPct val="100000"/>
              </a:lnSpc>
            </a:pPr>
            <a:r>
              <a:rPr lang="en-GB" sz="2800" b="0" strike="noStrike" spc="-1">
                <a:solidFill>
                  <a:srgbClr val="004987"/>
                </a:solidFill>
                <a:latin typeface="Lucida Sans"/>
                <a:ea typeface="Lucida Sans"/>
              </a:rPr>
              <a:t>      Background</a:t>
            </a:r>
            <a:endParaRPr lang="en-GB" sz="2800" b="0" strike="noStrike" spc="-1">
              <a:latin typeface="Arial"/>
            </a:endParaRPr>
          </a:p>
        </p:txBody>
      </p:sp>
      <p:pic>
        <p:nvPicPr>
          <p:cNvPr id="351" name="Picture 4"/>
          <p:cNvPicPr/>
          <p:nvPr/>
        </p:nvPicPr>
        <p:blipFill>
          <a:blip r:embed="rId3"/>
          <a:stretch/>
        </p:blipFill>
        <p:spPr>
          <a:xfrm>
            <a:off x="7673040" y="584280"/>
            <a:ext cx="3790080" cy="5313960"/>
          </a:xfrm>
          <a:prstGeom prst="rect">
            <a:avLst/>
          </a:prstGeom>
          <a:ln w="12600">
            <a:noFill/>
          </a:ln>
        </p:spPr>
      </p:pic>
      <p:sp>
        <p:nvSpPr>
          <p:cNvPr id="352" name="CustomShape 2"/>
          <p:cNvSpPr/>
          <p:nvPr/>
        </p:nvSpPr>
        <p:spPr>
          <a:xfrm>
            <a:off x="639000" y="1265400"/>
            <a:ext cx="6259680" cy="338184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marL="343080" indent="-342360">
              <a:lnSpc>
                <a:spcPct val="100000"/>
              </a:lnSpc>
              <a:buClr>
                <a:srgbClr val="000000"/>
              </a:buClr>
              <a:buFont typeface="Arial"/>
              <a:buChar char="•"/>
            </a:pPr>
            <a:r>
              <a:rPr lang="en-GB" sz="1800" b="0" strike="noStrike" spc="-1">
                <a:solidFill>
                  <a:srgbClr val="000000"/>
                </a:solidFill>
                <a:latin typeface="Lucida Sans"/>
                <a:ea typeface="Lucida Sans"/>
              </a:rPr>
              <a:t>Six systems in place today.</a:t>
            </a:r>
            <a:endParaRPr lang="en-GB" sz="1800" b="0" strike="noStrike" spc="-1">
              <a:latin typeface="Arial"/>
            </a:endParaRPr>
          </a:p>
          <a:p>
            <a:pPr>
              <a:lnSpc>
                <a:spcPct val="100000"/>
              </a:lnSpc>
            </a:pPr>
            <a:endParaRPr lang="en-GB" sz="1800" b="0" strike="noStrike" spc="-1">
              <a:latin typeface="Arial"/>
            </a:endParaRPr>
          </a:p>
          <a:p>
            <a:pPr marL="343080" indent="-342360">
              <a:lnSpc>
                <a:spcPct val="100000"/>
              </a:lnSpc>
              <a:buClr>
                <a:srgbClr val="000000"/>
              </a:buClr>
              <a:buFont typeface="Arial"/>
              <a:buChar char="•"/>
            </a:pPr>
            <a:r>
              <a:rPr lang="en-GB" sz="1800" b="0" strike="noStrike" spc="-1">
                <a:solidFill>
                  <a:srgbClr val="000000"/>
                </a:solidFill>
                <a:latin typeface="Lucida Sans"/>
                <a:ea typeface="Lucida Sans"/>
              </a:rPr>
              <a:t>Each system aims to measure a golfer’s potential ability and provide equity for play.</a:t>
            </a:r>
            <a:endParaRPr lang="en-GB" sz="1800" b="0" strike="noStrike" spc="-1">
              <a:latin typeface="Arial"/>
            </a:endParaRPr>
          </a:p>
          <a:p>
            <a:pPr>
              <a:lnSpc>
                <a:spcPct val="100000"/>
              </a:lnSpc>
            </a:pPr>
            <a:endParaRPr lang="en-GB" sz="1800" b="0" strike="noStrike" spc="-1">
              <a:latin typeface="Arial"/>
            </a:endParaRPr>
          </a:p>
          <a:p>
            <a:pPr marL="343080" indent="-342360">
              <a:lnSpc>
                <a:spcPct val="100000"/>
              </a:lnSpc>
              <a:buClr>
                <a:srgbClr val="000000"/>
              </a:buClr>
              <a:buFont typeface="Arial"/>
              <a:buChar char="•"/>
            </a:pPr>
            <a:r>
              <a:rPr lang="en-GB" sz="1800" b="0" strike="noStrike" spc="-1">
                <a:solidFill>
                  <a:srgbClr val="000000"/>
                </a:solidFill>
                <a:latin typeface="Lucida Sans"/>
                <a:ea typeface="Lucida Sans"/>
              </a:rPr>
              <a:t>But they do it differently, creating differing results and causing complications at the interface.</a:t>
            </a:r>
            <a:endParaRPr lang="en-GB" sz="1800" b="0" strike="noStrike" spc="-1">
              <a:latin typeface="Arial"/>
            </a:endParaRPr>
          </a:p>
          <a:p>
            <a:pPr>
              <a:lnSpc>
                <a:spcPct val="100000"/>
              </a:lnSpc>
            </a:pPr>
            <a:endParaRPr lang="en-GB" sz="1800" b="0" strike="noStrike" spc="-1">
              <a:latin typeface="Arial"/>
            </a:endParaRPr>
          </a:p>
          <a:p>
            <a:pPr marL="343080" indent="-342360">
              <a:lnSpc>
                <a:spcPct val="100000"/>
              </a:lnSpc>
              <a:buClr>
                <a:srgbClr val="000000"/>
              </a:buClr>
              <a:buFont typeface="Arial"/>
              <a:buChar char="•"/>
            </a:pPr>
            <a:r>
              <a:rPr lang="en-GB" sz="1800" b="0" strike="noStrike" spc="-1">
                <a:solidFill>
                  <a:srgbClr val="000000"/>
                </a:solidFill>
                <a:latin typeface="Lucida Sans"/>
                <a:ea typeface="Lucida Sans"/>
              </a:rPr>
              <a:t>Golf already has a unified set of playing Rules, one set of Equipment Rules and one code for Amateur Status.</a:t>
            </a:r>
            <a:endParaRPr lang="en-GB" sz="1800" b="0" strike="noStrike" spc="-1">
              <a:latin typeface="Arial"/>
            </a:endParaRPr>
          </a:p>
          <a:p>
            <a:pPr>
              <a:lnSpc>
                <a:spcPct val="100000"/>
              </a:lnSpc>
            </a:pPr>
            <a:endParaRPr lang="en-GB" sz="1800" b="0" strike="noStrike" spc="-1">
              <a:latin typeface="Arial"/>
            </a:endParaRPr>
          </a:p>
          <a:p>
            <a:pPr marL="343080" indent="-342360">
              <a:lnSpc>
                <a:spcPct val="100000"/>
              </a:lnSpc>
              <a:buClr>
                <a:srgbClr val="000000"/>
              </a:buClr>
              <a:buFont typeface="Arial"/>
              <a:buChar char="•"/>
            </a:pPr>
            <a:r>
              <a:rPr lang="en-GB" sz="1800" b="0" strike="noStrike" spc="-1">
                <a:solidFill>
                  <a:srgbClr val="000000"/>
                </a:solidFill>
                <a:latin typeface="Lucida Sans"/>
                <a:ea typeface="Lucida Sans"/>
              </a:rPr>
              <a:t>The time is right to introduce a unified handicap system.</a:t>
            </a:r>
            <a:endParaRPr lang="en-GB" sz="1800" b="0" strike="noStrike" spc="-1">
              <a:latin typeface="Arial"/>
            </a:endParaRPr>
          </a:p>
        </p:txBody>
      </p:sp>
      <p:sp>
        <p:nvSpPr>
          <p:cNvPr id="353" name="CustomShape 3"/>
          <p:cNvSpPr/>
          <p:nvPr/>
        </p:nvSpPr>
        <p:spPr>
          <a:xfrm>
            <a:off x="5892840" y="6172200"/>
            <a:ext cx="2844000" cy="367560"/>
          </a:xfrm>
          <a:prstGeom prst="rect">
            <a:avLst/>
          </a:prstGeom>
          <a:noFill/>
          <a:ln w="12600">
            <a:noFill/>
          </a:ln>
        </p:spPr>
        <p:style>
          <a:lnRef idx="0">
            <a:scrgbClr r="0" g="0" b="0"/>
          </a:lnRef>
          <a:fillRef idx="0">
            <a:scrgbClr r="0" g="0" b="0"/>
          </a:fillRef>
          <a:effectRef idx="0">
            <a:scrgbClr r="0" g="0" b="0"/>
          </a:effectRef>
          <a:fontRef idx="minor"/>
        </p:style>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 name="CustomShape 1"/>
          <p:cNvSpPr/>
          <p:nvPr/>
        </p:nvSpPr>
        <p:spPr>
          <a:xfrm>
            <a:off x="646920" y="1539000"/>
            <a:ext cx="6058080" cy="438876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spcBef>
                <a:spcPts val="400"/>
              </a:spcBef>
            </a:pPr>
            <a:r>
              <a:rPr lang="en-GB" sz="1800" b="0" strike="noStrike" spc="-1">
                <a:solidFill>
                  <a:srgbClr val="000000"/>
                </a:solidFill>
                <a:latin typeface="Lucida Sans"/>
                <a:ea typeface="Lucida Sans"/>
              </a:rPr>
              <a:t>In General Play - a score is not acceptable for handicap purposes if the player is known to have:</a:t>
            </a:r>
            <a:endParaRPr lang="en-GB" sz="1800" b="0" strike="noStrike" spc="-1">
              <a:latin typeface="Arial"/>
            </a:endParaRPr>
          </a:p>
          <a:p>
            <a:pPr marL="285840" indent="-285120">
              <a:lnSpc>
                <a:spcPct val="100000"/>
              </a:lnSpc>
              <a:spcBef>
                <a:spcPts val="400"/>
              </a:spcBef>
              <a:buClr>
                <a:srgbClr val="000000"/>
              </a:buClr>
              <a:buFont typeface="Arial"/>
              <a:buChar char="•"/>
            </a:pPr>
            <a:r>
              <a:rPr lang="en-GB" sz="1800" b="0" strike="noStrike" spc="-1">
                <a:solidFill>
                  <a:srgbClr val="000000"/>
                </a:solidFill>
                <a:latin typeface="Lucida Sans"/>
                <a:ea typeface="Lucida Sans"/>
              </a:rPr>
              <a:t>Breached the Rules of Golf and the correct penalty has not been applied as prescribed by the Rules of Golf, or</a:t>
            </a:r>
            <a:endParaRPr lang="en-GB" sz="1800" b="0" strike="noStrike" spc="-1">
              <a:latin typeface="Arial"/>
            </a:endParaRPr>
          </a:p>
          <a:p>
            <a:pPr marL="285840" indent="-285120">
              <a:lnSpc>
                <a:spcPct val="100000"/>
              </a:lnSpc>
              <a:spcBef>
                <a:spcPts val="400"/>
              </a:spcBef>
              <a:buClr>
                <a:srgbClr val="000000"/>
              </a:buClr>
              <a:buFont typeface="Arial"/>
              <a:buChar char="•"/>
            </a:pPr>
            <a:r>
              <a:rPr lang="en-GB" sz="1800" b="0" strike="noStrike" spc="-1">
                <a:solidFill>
                  <a:srgbClr val="000000"/>
                </a:solidFill>
                <a:latin typeface="Lucida Sans"/>
                <a:ea typeface="Lucida Sans"/>
              </a:rPr>
              <a:t>Deliberately ignored the Rules of Golf.</a:t>
            </a:r>
            <a:endParaRPr lang="en-GB" sz="1800" b="0" strike="noStrike" spc="-1">
              <a:latin typeface="Arial"/>
            </a:endParaRPr>
          </a:p>
          <a:p>
            <a:pPr>
              <a:lnSpc>
                <a:spcPct val="100000"/>
              </a:lnSpc>
            </a:pPr>
            <a:endParaRPr lang="en-GB" sz="1800" b="0" strike="noStrike" spc="-1">
              <a:latin typeface="Arial"/>
            </a:endParaRPr>
          </a:p>
          <a:p>
            <a:pPr>
              <a:lnSpc>
                <a:spcPct val="100000"/>
              </a:lnSpc>
            </a:pPr>
            <a:r>
              <a:rPr lang="en-GB" sz="1800" b="0" strike="noStrike" spc="-1">
                <a:solidFill>
                  <a:srgbClr val="000000"/>
                </a:solidFill>
                <a:latin typeface="Lucida Sans"/>
                <a:ea typeface="Lucida Sans"/>
              </a:rPr>
              <a:t>EXCEPTION:</a:t>
            </a:r>
            <a:endParaRPr lang="en-GB" sz="1800" b="0" strike="noStrike" spc="-1">
              <a:latin typeface="Arial"/>
            </a:endParaRPr>
          </a:p>
          <a:p>
            <a:pPr marL="298440" lvl="2" indent="-285120">
              <a:lnSpc>
                <a:spcPct val="100000"/>
              </a:lnSpc>
              <a:spcBef>
                <a:spcPts val="400"/>
              </a:spcBef>
              <a:buClr>
                <a:srgbClr val="000000"/>
              </a:buClr>
              <a:buFont typeface="Arial"/>
              <a:buChar char="•"/>
            </a:pPr>
            <a:r>
              <a:rPr lang="en-GB" sz="1800" b="0" strike="noStrike" spc="-1">
                <a:solidFill>
                  <a:srgbClr val="000000"/>
                </a:solidFill>
                <a:latin typeface="Lucida Sans"/>
                <a:ea typeface="Lucida Sans"/>
              </a:rPr>
              <a:t>When a player follows a Model Local Rule, not adopted by the Committee.</a:t>
            </a:r>
            <a:endParaRPr lang="en-GB" sz="1800" b="0" strike="noStrike" spc="-1">
              <a:latin typeface="Arial"/>
            </a:endParaRPr>
          </a:p>
          <a:p>
            <a:pPr>
              <a:lnSpc>
                <a:spcPct val="100000"/>
              </a:lnSpc>
            </a:pPr>
            <a:endParaRPr lang="en-GB" sz="1800" b="0" strike="noStrike" spc="-1">
              <a:latin typeface="Arial"/>
            </a:endParaRPr>
          </a:p>
          <a:p>
            <a:pPr>
              <a:lnSpc>
                <a:spcPct val="100000"/>
              </a:lnSpc>
              <a:spcBef>
                <a:spcPts val="400"/>
              </a:spcBef>
            </a:pPr>
            <a:r>
              <a:rPr lang="en-GB" sz="1800" b="0" strike="noStrike" spc="-1">
                <a:solidFill>
                  <a:srgbClr val="000000"/>
                </a:solidFill>
                <a:latin typeface="Lucida Sans"/>
                <a:ea typeface="Lucida Sans"/>
              </a:rPr>
              <a:t>The final determination is at the discretion of the Handicap Committee.</a:t>
            </a:r>
            <a:endParaRPr lang="en-GB" sz="1800" b="0" strike="noStrike" spc="-1">
              <a:latin typeface="Arial"/>
            </a:endParaRPr>
          </a:p>
        </p:txBody>
      </p:sp>
      <p:sp>
        <p:nvSpPr>
          <p:cNvPr id="696" name="CustomShape 2"/>
          <p:cNvSpPr/>
          <p:nvPr/>
        </p:nvSpPr>
        <p:spPr>
          <a:xfrm>
            <a:off x="0" y="416520"/>
            <a:ext cx="12191400" cy="91368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chor="ctr"/>
          <a:lstStyle/>
          <a:p>
            <a:pPr>
              <a:lnSpc>
                <a:spcPct val="100000"/>
              </a:lnSpc>
            </a:pPr>
            <a:r>
              <a:rPr lang="en-GB" sz="2800" b="0" strike="noStrike" spc="-1">
                <a:solidFill>
                  <a:srgbClr val="004987"/>
                </a:solidFill>
                <a:latin typeface="Lucida Sans"/>
                <a:ea typeface="Lucida Sans"/>
              </a:rPr>
              <a:t>     Rule 2.1b - Playing by the Rules of Golf</a:t>
            </a:r>
            <a:endParaRPr lang="en-GB" sz="2800" b="0" strike="noStrike" spc="-1">
              <a:latin typeface="Arial"/>
            </a:endParaRPr>
          </a:p>
        </p:txBody>
      </p:sp>
      <p:pic>
        <p:nvPicPr>
          <p:cNvPr id="697" name="Picture Placeholder 11"/>
          <p:cNvPicPr/>
          <p:nvPr/>
        </p:nvPicPr>
        <p:blipFill>
          <a:blip r:embed="rId3"/>
          <a:srcRect t="1168" b="1168"/>
          <a:stretch/>
        </p:blipFill>
        <p:spPr>
          <a:xfrm>
            <a:off x="7531200" y="1539000"/>
            <a:ext cx="3136320" cy="3171600"/>
          </a:xfrm>
          <a:prstGeom prst="rect">
            <a:avLst/>
          </a:prstGeom>
          <a:ln>
            <a:noFill/>
          </a:ln>
        </p:spPr>
      </p:pic>
      <p:sp>
        <p:nvSpPr>
          <p:cNvPr id="698" name="CustomShape 3"/>
          <p:cNvSpPr/>
          <p:nvPr/>
        </p:nvSpPr>
        <p:spPr>
          <a:xfrm>
            <a:off x="5892840" y="6172200"/>
            <a:ext cx="2844000" cy="367560"/>
          </a:xfrm>
          <a:prstGeom prst="rect">
            <a:avLst/>
          </a:prstGeom>
          <a:noFill/>
          <a:ln w="12600">
            <a:noFill/>
          </a:ln>
        </p:spPr>
        <p:style>
          <a:lnRef idx="0">
            <a:scrgbClr r="0" g="0" b="0"/>
          </a:lnRef>
          <a:fillRef idx="0">
            <a:scrgbClr r="0" g="0" b="0"/>
          </a:fillRef>
          <a:effectRef idx="0">
            <a:scrgbClr r="0" g="0" b="0"/>
          </a:effectRef>
          <a:fontRef idx="minor"/>
        </p:style>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9" name="CustomShape 1"/>
          <p:cNvSpPr/>
          <p:nvPr/>
        </p:nvSpPr>
        <p:spPr>
          <a:xfrm>
            <a:off x="646920" y="1539000"/>
            <a:ext cx="6058080" cy="4388760"/>
          </a:xfrm>
          <a:prstGeom prst="rect">
            <a:avLst/>
          </a:prstGeom>
          <a:noFill/>
          <a:ln w="12600">
            <a:noFill/>
          </a:ln>
        </p:spPr>
        <p:style>
          <a:lnRef idx="0">
            <a:scrgbClr r="0" g="0" b="0"/>
          </a:lnRef>
          <a:fillRef idx="0">
            <a:scrgbClr r="0" g="0" b="0"/>
          </a:fillRef>
          <a:effectRef idx="0">
            <a:scrgbClr r="0" g="0" b="0"/>
          </a:effectRef>
          <a:fontRef idx="minor"/>
        </p:style>
      </p:sp>
      <p:pic>
        <p:nvPicPr>
          <p:cNvPr id="700" name="Picture Placeholder 2"/>
          <p:cNvPicPr/>
          <p:nvPr/>
        </p:nvPicPr>
        <p:blipFill>
          <a:blip r:embed="rId2"/>
          <a:stretch/>
        </p:blipFill>
        <p:spPr>
          <a:xfrm>
            <a:off x="7112160" y="1539000"/>
            <a:ext cx="4339440" cy="4388760"/>
          </a:xfrm>
          <a:prstGeom prst="rect">
            <a:avLst/>
          </a:prstGeom>
          <a:ln>
            <a:noFill/>
          </a:ln>
        </p:spPr>
      </p:pic>
      <p:sp>
        <p:nvSpPr>
          <p:cNvPr id="701" name="CustomShape 2"/>
          <p:cNvSpPr/>
          <p:nvPr/>
        </p:nvSpPr>
        <p:spPr>
          <a:xfrm>
            <a:off x="0" y="416520"/>
            <a:ext cx="12191400" cy="913680"/>
          </a:xfrm>
          <a:prstGeom prst="rect">
            <a:avLst/>
          </a:prstGeom>
          <a:noFill/>
          <a:ln w="12600">
            <a:noFill/>
          </a:ln>
        </p:spPr>
        <p:style>
          <a:lnRef idx="0">
            <a:scrgbClr r="0" g="0" b="0"/>
          </a:lnRef>
          <a:fillRef idx="0">
            <a:scrgbClr r="0" g="0" b="0"/>
          </a:fillRef>
          <a:effectRef idx="0">
            <a:scrgbClr r="0" g="0" b="0"/>
          </a:effectRef>
          <a:fontRef idx="minor"/>
        </p:style>
      </p:sp>
      <p:pic>
        <p:nvPicPr>
          <p:cNvPr id="702" name="Picture 4"/>
          <p:cNvPicPr/>
          <p:nvPr/>
        </p:nvPicPr>
        <p:blipFill>
          <a:blip r:embed="rId3"/>
          <a:stretch/>
        </p:blipFill>
        <p:spPr>
          <a:xfrm>
            <a:off x="0" y="0"/>
            <a:ext cx="12191400" cy="6857280"/>
          </a:xfrm>
          <a:prstGeom prst="rect">
            <a:avLst/>
          </a:prstGeom>
          <a:ln w="12600">
            <a:noFill/>
          </a:ln>
        </p:spPr>
      </p:pic>
      <p:sp>
        <p:nvSpPr>
          <p:cNvPr id="703" name="CustomShape 3"/>
          <p:cNvSpPr/>
          <p:nvPr/>
        </p:nvSpPr>
        <p:spPr>
          <a:xfrm>
            <a:off x="5892840" y="6172200"/>
            <a:ext cx="2844000" cy="367560"/>
          </a:xfrm>
          <a:prstGeom prst="rect">
            <a:avLst/>
          </a:prstGeom>
          <a:noFill/>
          <a:ln w="12600">
            <a:noFill/>
          </a:ln>
        </p:spPr>
        <p:style>
          <a:lnRef idx="0">
            <a:scrgbClr r="0" g="0" b="0"/>
          </a:lnRef>
          <a:fillRef idx="0">
            <a:scrgbClr r="0" g="0" b="0"/>
          </a:fillRef>
          <a:effectRef idx="0">
            <a:scrgbClr r="0" g="0" b="0"/>
          </a:effectRef>
          <a:fontRef idx="minor"/>
        </p:style>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 name="CustomShape 1"/>
          <p:cNvSpPr/>
          <p:nvPr/>
        </p:nvSpPr>
        <p:spPr>
          <a:xfrm>
            <a:off x="0" y="416520"/>
            <a:ext cx="12191400" cy="91368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chor="ctr"/>
          <a:lstStyle/>
          <a:p>
            <a:pPr>
              <a:lnSpc>
                <a:spcPct val="100000"/>
              </a:lnSpc>
            </a:pPr>
            <a:r>
              <a:rPr lang="en-GB" sz="2800" b="0" strike="noStrike" spc="-1">
                <a:solidFill>
                  <a:srgbClr val="004987"/>
                </a:solidFill>
                <a:latin typeface="Lucida Sans"/>
                <a:ea typeface="Lucida Sans"/>
              </a:rPr>
              <a:t>     Rule 6 - Course Handicap and Playing Handicap Calculation</a:t>
            </a:r>
            <a:endParaRPr lang="en-GB" sz="2800" b="0" strike="noStrike" spc="-1">
              <a:latin typeface="Arial"/>
            </a:endParaRPr>
          </a:p>
        </p:txBody>
      </p:sp>
      <p:sp>
        <p:nvSpPr>
          <p:cNvPr id="705" name="CustomShape 2"/>
          <p:cNvSpPr/>
          <p:nvPr/>
        </p:nvSpPr>
        <p:spPr>
          <a:xfrm>
            <a:off x="539640" y="1490400"/>
            <a:ext cx="7131600" cy="417672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spcBef>
                <a:spcPts val="400"/>
              </a:spcBef>
            </a:pPr>
            <a:r>
              <a:rPr lang="en-GB" sz="2400" b="1" strike="noStrike" spc="-1">
                <a:solidFill>
                  <a:srgbClr val="404040"/>
                </a:solidFill>
                <a:latin typeface="Lucida Sans"/>
                <a:ea typeface="Lucida Sans"/>
              </a:rPr>
              <a:t>Principle of the Rule:</a:t>
            </a:r>
            <a:endParaRPr lang="en-GB" sz="2400" b="0" strike="noStrike" spc="-1">
              <a:latin typeface="Arial"/>
            </a:endParaRPr>
          </a:p>
          <a:p>
            <a:pPr>
              <a:lnSpc>
                <a:spcPct val="100000"/>
              </a:lnSpc>
              <a:spcBef>
                <a:spcPts val="400"/>
              </a:spcBef>
            </a:pPr>
            <a:endParaRPr lang="en-GB" sz="2400" b="0" strike="noStrike" spc="-1">
              <a:latin typeface="Arial"/>
            </a:endParaRPr>
          </a:p>
          <a:p>
            <a:pPr>
              <a:lnSpc>
                <a:spcPct val="100000"/>
              </a:lnSpc>
              <a:spcBef>
                <a:spcPts val="400"/>
              </a:spcBef>
            </a:pPr>
            <a:r>
              <a:rPr lang="en-GB" sz="2000" b="0" strike="noStrike" spc="-1">
                <a:solidFill>
                  <a:srgbClr val="404040"/>
                </a:solidFill>
                <a:latin typeface="Lucida Sans"/>
                <a:ea typeface="Lucida Sans"/>
              </a:rPr>
              <a:t>For a Handicap Index to be portable, it must be converted into a Course Handicap to determine the number of strokes a player receives for the golf course being played. </a:t>
            </a:r>
            <a:endParaRPr lang="en-GB" sz="2000" b="0" strike="noStrike" spc="-1">
              <a:latin typeface="Arial"/>
            </a:endParaRPr>
          </a:p>
          <a:p>
            <a:pPr>
              <a:lnSpc>
                <a:spcPct val="100000"/>
              </a:lnSpc>
              <a:spcBef>
                <a:spcPts val="400"/>
              </a:spcBef>
            </a:pPr>
            <a:endParaRPr lang="en-GB" sz="2000" b="0" strike="noStrike" spc="-1">
              <a:latin typeface="Arial"/>
            </a:endParaRPr>
          </a:p>
          <a:p>
            <a:pPr>
              <a:lnSpc>
                <a:spcPct val="100000"/>
              </a:lnSpc>
              <a:spcBef>
                <a:spcPts val="400"/>
              </a:spcBef>
            </a:pPr>
            <a:r>
              <a:rPr lang="en-GB" sz="2000" b="0" strike="noStrike" spc="-1">
                <a:solidFill>
                  <a:srgbClr val="404040"/>
                </a:solidFill>
                <a:latin typeface="Lucida Sans"/>
                <a:ea typeface="Lucida Sans"/>
              </a:rPr>
              <a:t>For equity to be achieved amongst two or more players, a player’s Course Handicap must be converted into a Playing Handicap as determined by the format of play and the applicable handicap allowances.</a:t>
            </a:r>
            <a:endParaRPr lang="en-GB" sz="2000" b="0" strike="noStrike" spc="-1">
              <a:latin typeface="Arial"/>
            </a:endParaRPr>
          </a:p>
        </p:txBody>
      </p:sp>
      <p:pic>
        <p:nvPicPr>
          <p:cNvPr id="706" name="Picture 1"/>
          <p:cNvPicPr/>
          <p:nvPr/>
        </p:nvPicPr>
        <p:blipFill>
          <a:blip r:embed="rId2"/>
          <a:stretch/>
        </p:blipFill>
        <p:spPr>
          <a:xfrm>
            <a:off x="8201160" y="1977120"/>
            <a:ext cx="2882160" cy="2882160"/>
          </a:xfrm>
          <a:prstGeom prst="rect">
            <a:avLst/>
          </a:prstGeom>
          <a:ln w="12600">
            <a:noFill/>
          </a:ln>
        </p:spPr>
      </p:pic>
      <p:sp>
        <p:nvSpPr>
          <p:cNvPr id="707" name="CustomShape 3"/>
          <p:cNvSpPr/>
          <p:nvPr/>
        </p:nvSpPr>
        <p:spPr>
          <a:xfrm>
            <a:off x="5892840" y="6172200"/>
            <a:ext cx="2844000" cy="367560"/>
          </a:xfrm>
          <a:prstGeom prst="rect">
            <a:avLst/>
          </a:prstGeom>
          <a:noFill/>
          <a:ln w="12600">
            <a:noFill/>
          </a:ln>
        </p:spPr>
        <p:style>
          <a:lnRef idx="0">
            <a:scrgbClr r="0" g="0" b="0"/>
          </a:lnRef>
          <a:fillRef idx="0">
            <a:scrgbClr r="0" g="0" b="0"/>
          </a:fillRef>
          <a:effectRef idx="0">
            <a:scrgbClr r="0" g="0" b="0"/>
          </a:effectRef>
          <a:fontRef idx="minor"/>
        </p:style>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8" name="CustomShape 1"/>
          <p:cNvSpPr/>
          <p:nvPr/>
        </p:nvSpPr>
        <p:spPr>
          <a:xfrm>
            <a:off x="0" y="1207800"/>
            <a:ext cx="12191400" cy="269640"/>
          </a:xfrm>
          <a:prstGeom prst="rect">
            <a:avLst/>
          </a:prstGeom>
          <a:noFill/>
          <a:ln w="12600">
            <a:noFill/>
          </a:ln>
        </p:spPr>
        <p:style>
          <a:lnRef idx="0">
            <a:scrgbClr r="0" g="0" b="0"/>
          </a:lnRef>
          <a:fillRef idx="0">
            <a:scrgbClr r="0" g="0" b="0"/>
          </a:fillRef>
          <a:effectRef idx="0">
            <a:scrgbClr r="0" g="0" b="0"/>
          </a:effectRef>
          <a:fontRef idx="minor"/>
        </p:style>
      </p:sp>
      <p:sp>
        <p:nvSpPr>
          <p:cNvPr id="709" name="CustomShape 2"/>
          <p:cNvSpPr/>
          <p:nvPr/>
        </p:nvSpPr>
        <p:spPr>
          <a:xfrm>
            <a:off x="0" y="490320"/>
            <a:ext cx="12191400" cy="91368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chor="ctr"/>
          <a:lstStyle/>
          <a:p>
            <a:pPr>
              <a:lnSpc>
                <a:spcPct val="100000"/>
              </a:lnSpc>
            </a:pPr>
            <a:r>
              <a:rPr lang="en-GB" sz="2800" b="0" strike="noStrike" spc="-1">
                <a:solidFill>
                  <a:srgbClr val="004987"/>
                </a:solidFill>
                <a:latin typeface="Lucida Sans"/>
                <a:ea typeface="Lucida Sans"/>
              </a:rPr>
              <a:t>       Rule 6.1 - Calculation of a Course Handicap</a:t>
            </a:r>
            <a:endParaRPr lang="en-GB" sz="2800" b="0" strike="noStrike" spc="-1">
              <a:latin typeface="Arial"/>
            </a:endParaRPr>
          </a:p>
        </p:txBody>
      </p:sp>
      <p:graphicFrame>
        <p:nvGraphicFramePr>
          <p:cNvPr id="710" name="Table 3"/>
          <p:cNvGraphicFramePr/>
          <p:nvPr/>
        </p:nvGraphicFramePr>
        <p:xfrm>
          <a:off x="851040" y="3071520"/>
          <a:ext cx="10277640" cy="1463040"/>
        </p:xfrm>
        <a:graphic>
          <a:graphicData uri="http://schemas.openxmlformats.org/drawingml/2006/table">
            <a:tbl>
              <a:tblPr/>
              <a:tblGrid>
                <a:gridCol w="1172160">
                  <a:extLst>
                    <a:ext uri="{9D8B030D-6E8A-4147-A177-3AD203B41FA5}">
                      <a16:colId xmlns:a16="http://schemas.microsoft.com/office/drawing/2014/main" val="20000"/>
                    </a:ext>
                  </a:extLst>
                </a:gridCol>
                <a:gridCol w="2854440">
                  <a:extLst>
                    <a:ext uri="{9D8B030D-6E8A-4147-A177-3AD203B41FA5}">
                      <a16:colId xmlns:a16="http://schemas.microsoft.com/office/drawing/2014/main" val="20001"/>
                    </a:ext>
                  </a:extLst>
                </a:gridCol>
                <a:gridCol w="6251040">
                  <a:extLst>
                    <a:ext uri="{9D8B030D-6E8A-4147-A177-3AD203B41FA5}">
                      <a16:colId xmlns:a16="http://schemas.microsoft.com/office/drawing/2014/main" val="20002"/>
                    </a:ext>
                  </a:extLst>
                </a:gridCol>
              </a:tblGrid>
              <a:tr h="976320">
                <a:tc>
                  <a:txBody>
                    <a:bodyPr/>
                    <a:lstStyle/>
                    <a:p>
                      <a:endParaRPr lang="en-US"/>
                    </a:p>
                  </a:txBody>
                  <a:tcPr marL="45720" marR="4572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a:lstStyle/>
                    <a:p>
                      <a:pPr>
                        <a:lnSpc>
                          <a:spcPct val="100000"/>
                        </a:lnSpc>
                      </a:pPr>
                      <a:r>
                        <a:rPr lang="en-GB" sz="2000" b="1" strike="noStrike" spc="-1">
                          <a:solidFill>
                            <a:srgbClr val="000000"/>
                          </a:solidFill>
                          <a:latin typeface="Lucida Sans"/>
                          <a:ea typeface="Lucida Sans"/>
                        </a:rPr>
                        <a:t>Course Handicap</a:t>
                      </a:r>
                      <a:endParaRPr lang="en-GB" sz="2000" b="0" strike="noStrike" spc="-1">
                        <a:latin typeface="Arial"/>
                      </a:endParaRPr>
                    </a:p>
                  </a:txBody>
                  <a:tcPr marL="45720" marR="45720">
                    <a:lnL w="12240">
                      <a:solidFill>
                        <a:srgbClr val="000000"/>
                      </a:solidFill>
                    </a:lnL>
                    <a:lnR w="12240">
                      <a:solidFill>
                        <a:srgbClr val="000000"/>
                      </a:solidFill>
                    </a:lnR>
                    <a:lnT w="12240">
                      <a:solidFill>
                        <a:srgbClr val="000000"/>
                      </a:solidFill>
                    </a:lnT>
                    <a:lnB w="12240">
                      <a:solidFill>
                        <a:srgbClr val="000000"/>
                      </a:solidFill>
                    </a:lnB>
                    <a:solidFill>
                      <a:srgbClr val="BFBFBF"/>
                    </a:solidFill>
                  </a:tcPr>
                </a:tc>
                <a:tc>
                  <a:txBody>
                    <a:bodyPr/>
                    <a:lstStyle/>
                    <a:p>
                      <a:pPr>
                        <a:lnSpc>
                          <a:spcPct val="100000"/>
                        </a:lnSpc>
                      </a:pPr>
                      <a:r>
                        <a:rPr lang="en-GB" sz="1800" b="0" strike="noStrike" spc="-1">
                          <a:solidFill>
                            <a:srgbClr val="000000"/>
                          </a:solidFill>
                          <a:latin typeface="Lucida Sans"/>
                          <a:ea typeface="Lucida Sans"/>
                        </a:rPr>
                        <a:t>The number of handicap strokes a player receives from a specific set of tees as determined by the Slope Rating and Course Rating minus par. </a:t>
                      </a:r>
                      <a:endParaRPr lang="en-GB" sz="1800" b="0" strike="noStrike" spc="-1">
                        <a:latin typeface="Arial"/>
                      </a:endParaRPr>
                    </a:p>
                    <a:p>
                      <a:pPr>
                        <a:lnSpc>
                          <a:spcPct val="100000"/>
                        </a:lnSpc>
                      </a:pPr>
                      <a:endParaRPr lang="en-GB" sz="1800" b="0" strike="noStrike" spc="-1">
                        <a:latin typeface="Arial"/>
                      </a:endParaRPr>
                    </a:p>
                    <a:p>
                      <a:pPr>
                        <a:lnSpc>
                          <a:spcPct val="100000"/>
                        </a:lnSpc>
                      </a:pPr>
                      <a:r>
                        <a:rPr lang="en-GB" sz="1800" b="0" strike="noStrike" spc="-1">
                          <a:solidFill>
                            <a:srgbClr val="000000"/>
                          </a:solidFill>
                          <a:latin typeface="Lucida Sans"/>
                          <a:ea typeface="Lucida Sans"/>
                        </a:rPr>
                        <a:t>This does not factor in the format of play.</a:t>
                      </a:r>
                      <a:endParaRPr lang="en-GB" sz="1800" b="0" strike="noStrike" spc="-1">
                        <a:latin typeface="Arial"/>
                      </a:endParaRPr>
                    </a:p>
                  </a:txBody>
                  <a:tcPr marL="45720" marR="45720">
                    <a:lnL w="12240">
                      <a:solidFill>
                        <a:srgbClr val="000000"/>
                      </a:solidFill>
                    </a:lnL>
                    <a:lnR w="12240">
                      <a:solidFill>
                        <a:srgbClr val="000000"/>
                      </a:solidFill>
                    </a:lnR>
                    <a:lnT w="12240">
                      <a:solidFill>
                        <a:srgbClr val="000000"/>
                      </a:solidFill>
                    </a:lnT>
                    <a:lnB w="12240">
                      <a:solidFill>
                        <a:srgbClr val="000000"/>
                      </a:solidFill>
                    </a:lnB>
                    <a:solidFill>
                      <a:srgbClr val="F2F2F2"/>
                    </a:solidFill>
                  </a:tcPr>
                </a:tc>
                <a:extLst>
                  <a:ext uri="{0D108BD9-81ED-4DB2-BD59-A6C34878D82A}">
                    <a16:rowId xmlns:a16="http://schemas.microsoft.com/office/drawing/2014/main" val="10000"/>
                  </a:ext>
                </a:extLst>
              </a:tr>
            </a:tbl>
          </a:graphicData>
        </a:graphic>
      </p:graphicFrame>
      <p:sp>
        <p:nvSpPr>
          <p:cNvPr id="711" name="CustomShape 4"/>
          <p:cNvSpPr/>
          <p:nvPr/>
        </p:nvSpPr>
        <p:spPr>
          <a:xfrm>
            <a:off x="4010400" y="1994760"/>
            <a:ext cx="4170240" cy="699480"/>
          </a:xfrm>
          <a:prstGeom prst="rect">
            <a:avLst/>
          </a:prstGeom>
          <a:noFill/>
          <a:ln w="12600">
            <a:noFill/>
          </a:ln>
        </p:spPr>
        <p:style>
          <a:lnRef idx="0">
            <a:scrgbClr r="0" g="0" b="0"/>
          </a:lnRef>
          <a:fillRef idx="0">
            <a:scrgbClr r="0" g="0" b="0"/>
          </a:fillRef>
          <a:effectRef idx="0">
            <a:scrgbClr r="0" g="0" b="0"/>
          </a:effectRef>
          <a:fontRef idx="minor"/>
        </p:style>
        <p:txBody>
          <a:bodyPr wrap="none" lIns="45720" tIns="45000" rIns="45720" bIns="45000"/>
          <a:lstStyle/>
          <a:p>
            <a:pPr algn="ctr">
              <a:lnSpc>
                <a:spcPct val="100000"/>
              </a:lnSpc>
            </a:pPr>
            <a:r>
              <a:rPr lang="en-GB" sz="4000" b="1" strike="noStrike" spc="-1">
                <a:solidFill>
                  <a:srgbClr val="009FDF"/>
                </a:solidFill>
                <a:latin typeface="Lucida Sans"/>
                <a:ea typeface="Lucida Sans"/>
              </a:rPr>
              <a:t>Key Terminology</a:t>
            </a:r>
            <a:endParaRPr lang="en-GB" sz="4000" b="0" strike="noStrike" spc="-1">
              <a:latin typeface="Arial"/>
            </a:endParaRPr>
          </a:p>
        </p:txBody>
      </p:sp>
      <p:pic>
        <p:nvPicPr>
          <p:cNvPr id="712" name="Picture 2"/>
          <p:cNvPicPr/>
          <p:nvPr/>
        </p:nvPicPr>
        <p:blipFill>
          <a:blip r:embed="rId2"/>
          <a:stretch/>
        </p:blipFill>
        <p:spPr>
          <a:xfrm>
            <a:off x="851040" y="3178080"/>
            <a:ext cx="1096560" cy="1096560"/>
          </a:xfrm>
          <a:prstGeom prst="rect">
            <a:avLst/>
          </a:prstGeom>
          <a:ln w="12600">
            <a:noFill/>
          </a:ln>
        </p:spPr>
      </p:pic>
      <p:sp>
        <p:nvSpPr>
          <p:cNvPr id="713" name="CustomShape 5"/>
          <p:cNvSpPr/>
          <p:nvPr/>
        </p:nvSpPr>
        <p:spPr>
          <a:xfrm>
            <a:off x="5892840" y="6172200"/>
            <a:ext cx="2844000" cy="367560"/>
          </a:xfrm>
          <a:prstGeom prst="rect">
            <a:avLst/>
          </a:prstGeom>
          <a:noFill/>
          <a:ln w="12600">
            <a:noFill/>
          </a:ln>
        </p:spPr>
        <p:style>
          <a:lnRef idx="0">
            <a:scrgbClr r="0" g="0" b="0"/>
          </a:lnRef>
          <a:fillRef idx="0">
            <a:scrgbClr r="0" g="0" b="0"/>
          </a:fillRef>
          <a:effectRef idx="0">
            <a:scrgbClr r="0" g="0" b="0"/>
          </a:effectRef>
          <a:fontRef idx="minor"/>
        </p:style>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4" name="CustomShape 1"/>
          <p:cNvSpPr/>
          <p:nvPr/>
        </p:nvSpPr>
        <p:spPr>
          <a:xfrm>
            <a:off x="571680" y="421920"/>
            <a:ext cx="12099960" cy="51660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en-GB" sz="2800" b="0" strike="noStrike" spc="-1">
                <a:solidFill>
                  <a:srgbClr val="2F5597"/>
                </a:solidFill>
                <a:latin typeface="Lucida Sans"/>
                <a:ea typeface="Lucida Sans"/>
              </a:rPr>
              <a:t>Rule 6.1 &amp; 6.2 - Calculating a Course Handicap</a:t>
            </a:r>
            <a:endParaRPr lang="en-GB" sz="2800" b="0" strike="noStrike" spc="-1">
              <a:latin typeface="Arial"/>
            </a:endParaRPr>
          </a:p>
        </p:txBody>
      </p:sp>
      <p:sp>
        <p:nvSpPr>
          <p:cNvPr id="715" name="CustomShape 2"/>
          <p:cNvSpPr/>
          <p:nvPr/>
        </p:nvSpPr>
        <p:spPr>
          <a:xfrm>
            <a:off x="639360" y="1823400"/>
            <a:ext cx="10512360" cy="127260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ormAutofit/>
          </a:bodyPr>
          <a:lstStyle/>
          <a:p>
            <a:pPr>
              <a:lnSpc>
                <a:spcPct val="90000"/>
              </a:lnSpc>
              <a:spcBef>
                <a:spcPts val="1001"/>
              </a:spcBef>
            </a:pPr>
            <a:r>
              <a:rPr lang="en-GB" sz="1800" b="1" strike="noStrike" spc="-1">
                <a:solidFill>
                  <a:srgbClr val="000000"/>
                </a:solidFill>
                <a:latin typeface="Lucida Sans"/>
                <a:ea typeface="Lucida Sans"/>
              </a:rPr>
              <a:t> </a:t>
            </a:r>
            <a:endParaRPr lang="en-GB" sz="1800" b="0" strike="noStrike" spc="-1">
              <a:latin typeface="Arial"/>
            </a:endParaRPr>
          </a:p>
          <a:p>
            <a:pPr>
              <a:lnSpc>
                <a:spcPct val="90000"/>
              </a:lnSpc>
              <a:spcBef>
                <a:spcPts val="1001"/>
              </a:spcBef>
            </a:pPr>
            <a:endParaRPr lang="en-GB" sz="1800" b="0" strike="noStrike" spc="-1">
              <a:latin typeface="Arial"/>
            </a:endParaRPr>
          </a:p>
        </p:txBody>
      </p:sp>
      <p:sp>
        <p:nvSpPr>
          <p:cNvPr id="716" name="CustomShape 3"/>
          <p:cNvSpPr/>
          <p:nvPr/>
        </p:nvSpPr>
        <p:spPr>
          <a:xfrm>
            <a:off x="320040" y="2948040"/>
            <a:ext cx="11825640" cy="91368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chor="ctr">
            <a:normAutofit/>
          </a:bodyPr>
          <a:lstStyle/>
          <a:p>
            <a:pPr>
              <a:lnSpc>
                <a:spcPct val="100000"/>
              </a:lnSpc>
            </a:pPr>
            <a:r>
              <a:rPr lang="en-GB" sz="2400" b="0" strike="noStrike" spc="-1">
                <a:solidFill>
                  <a:srgbClr val="004987"/>
                </a:solidFill>
                <a:latin typeface="Lucida Sans"/>
                <a:ea typeface="Lucida Sans"/>
              </a:rPr>
              <a:t>For a 9-hole Round</a:t>
            </a:r>
            <a:endParaRPr lang="en-GB" sz="2400" b="0" strike="noStrike" spc="-1">
              <a:latin typeface="Arial"/>
            </a:endParaRPr>
          </a:p>
        </p:txBody>
      </p:sp>
      <p:sp>
        <p:nvSpPr>
          <p:cNvPr id="717" name="CustomShape 4"/>
          <p:cNvSpPr/>
          <p:nvPr/>
        </p:nvSpPr>
        <p:spPr>
          <a:xfrm>
            <a:off x="320040" y="1038960"/>
            <a:ext cx="11825640" cy="91368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chor="ctr">
            <a:normAutofit/>
          </a:bodyPr>
          <a:lstStyle/>
          <a:p>
            <a:pPr>
              <a:lnSpc>
                <a:spcPct val="100000"/>
              </a:lnSpc>
            </a:pPr>
            <a:r>
              <a:rPr lang="en-GB" sz="2400" b="0" strike="noStrike" spc="-1">
                <a:solidFill>
                  <a:srgbClr val="004987"/>
                </a:solidFill>
                <a:latin typeface="Lucida Sans"/>
                <a:ea typeface="Lucida Sans"/>
              </a:rPr>
              <a:t>For an 18-hole Round</a:t>
            </a:r>
            <a:endParaRPr lang="en-GB" sz="2400" b="0" strike="noStrike" spc="-1">
              <a:latin typeface="Arial"/>
            </a:endParaRPr>
          </a:p>
        </p:txBody>
      </p:sp>
      <p:sp>
        <p:nvSpPr>
          <p:cNvPr id="718" name="CustomShape 5"/>
          <p:cNvSpPr/>
          <p:nvPr/>
        </p:nvSpPr>
        <p:spPr>
          <a:xfrm>
            <a:off x="4187880" y="1926720"/>
            <a:ext cx="419040" cy="77580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en-GB" sz="4500" b="1" strike="noStrike" spc="-1">
                <a:solidFill>
                  <a:srgbClr val="000000"/>
                </a:solidFill>
                <a:latin typeface="Arial"/>
                <a:ea typeface="Arial"/>
              </a:rPr>
              <a:t>x</a:t>
            </a:r>
            <a:endParaRPr lang="en-GB" sz="4500" b="0" strike="noStrike" spc="-1">
              <a:latin typeface="Arial"/>
            </a:endParaRPr>
          </a:p>
        </p:txBody>
      </p:sp>
      <p:sp>
        <p:nvSpPr>
          <p:cNvPr id="719" name="CustomShape 6"/>
          <p:cNvSpPr/>
          <p:nvPr/>
        </p:nvSpPr>
        <p:spPr>
          <a:xfrm>
            <a:off x="4604400" y="2017440"/>
            <a:ext cx="2518560" cy="675360"/>
          </a:xfrm>
          <a:prstGeom prst="roundRect">
            <a:avLst>
              <a:gd name="adj" fmla="val 16667"/>
            </a:avLst>
          </a:prstGeom>
          <a:solidFill>
            <a:srgbClr val="DAE3F3"/>
          </a:solidFill>
          <a:ln w="12600">
            <a:solidFill>
              <a:srgbClr val="2F5597"/>
            </a:solidFill>
            <a:miter/>
          </a:ln>
        </p:spPr>
        <p:style>
          <a:lnRef idx="0">
            <a:scrgbClr r="0" g="0" b="0"/>
          </a:lnRef>
          <a:fillRef idx="0">
            <a:scrgbClr r="0" g="0" b="0"/>
          </a:fillRef>
          <a:effectRef idx="0">
            <a:scrgbClr r="0" g="0" b="0"/>
          </a:effectRef>
          <a:fontRef idx="minor"/>
        </p:style>
      </p:sp>
      <p:sp>
        <p:nvSpPr>
          <p:cNvPr id="720" name="CustomShape 7"/>
          <p:cNvSpPr/>
          <p:nvPr/>
        </p:nvSpPr>
        <p:spPr>
          <a:xfrm>
            <a:off x="4683240" y="2171880"/>
            <a:ext cx="2360880" cy="36612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chor="ctr"/>
          <a:lstStyle/>
          <a:p>
            <a:pPr algn="ctr">
              <a:lnSpc>
                <a:spcPct val="100000"/>
              </a:lnSpc>
            </a:pPr>
            <a:r>
              <a:rPr lang="en-GB" sz="1800" b="0" strike="noStrike" spc="-1">
                <a:solidFill>
                  <a:srgbClr val="000000"/>
                </a:solidFill>
                <a:latin typeface="Lucida Sans"/>
                <a:ea typeface="Lucida Sans"/>
              </a:rPr>
              <a:t>(Slope Rating ÷ 113)</a:t>
            </a:r>
            <a:endParaRPr lang="en-GB" sz="1800" b="0" strike="noStrike" spc="-1">
              <a:latin typeface="Arial"/>
            </a:endParaRPr>
          </a:p>
        </p:txBody>
      </p:sp>
      <p:sp>
        <p:nvSpPr>
          <p:cNvPr id="721" name="CustomShape 8"/>
          <p:cNvSpPr/>
          <p:nvPr/>
        </p:nvSpPr>
        <p:spPr>
          <a:xfrm>
            <a:off x="2121480" y="2028960"/>
            <a:ext cx="1997280" cy="675360"/>
          </a:xfrm>
          <a:prstGeom prst="roundRect">
            <a:avLst>
              <a:gd name="adj" fmla="val 16667"/>
            </a:avLst>
          </a:prstGeom>
          <a:solidFill>
            <a:srgbClr val="DAE3F3"/>
          </a:solidFill>
          <a:ln w="12600">
            <a:solidFill>
              <a:srgbClr val="2F5597"/>
            </a:solidFill>
            <a:miter/>
          </a:ln>
        </p:spPr>
        <p:style>
          <a:lnRef idx="0">
            <a:scrgbClr r="0" g="0" b="0"/>
          </a:lnRef>
          <a:fillRef idx="0">
            <a:scrgbClr r="0" g="0" b="0"/>
          </a:fillRef>
          <a:effectRef idx="0">
            <a:scrgbClr r="0" g="0" b="0"/>
          </a:effectRef>
          <a:fontRef idx="minor"/>
        </p:style>
      </p:sp>
      <p:sp>
        <p:nvSpPr>
          <p:cNvPr id="722" name="CustomShape 9"/>
          <p:cNvSpPr/>
          <p:nvPr/>
        </p:nvSpPr>
        <p:spPr>
          <a:xfrm>
            <a:off x="2200320" y="2183400"/>
            <a:ext cx="1839600" cy="36612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chor="ctr"/>
          <a:lstStyle/>
          <a:p>
            <a:pPr>
              <a:lnSpc>
                <a:spcPct val="100000"/>
              </a:lnSpc>
            </a:pPr>
            <a:r>
              <a:rPr lang="en-GB" sz="1800" b="0" strike="noStrike" spc="-1">
                <a:solidFill>
                  <a:srgbClr val="000000"/>
                </a:solidFill>
                <a:latin typeface="Lucida Sans"/>
                <a:ea typeface="Lucida Sans"/>
              </a:rPr>
              <a:t>Handicap Index</a:t>
            </a:r>
            <a:endParaRPr lang="en-GB" sz="1800" b="0" strike="noStrike" spc="-1">
              <a:latin typeface="Arial"/>
            </a:endParaRPr>
          </a:p>
        </p:txBody>
      </p:sp>
      <p:sp>
        <p:nvSpPr>
          <p:cNvPr id="723" name="CustomShape 10"/>
          <p:cNvSpPr/>
          <p:nvPr/>
        </p:nvSpPr>
        <p:spPr>
          <a:xfrm>
            <a:off x="3776760" y="3815640"/>
            <a:ext cx="419040" cy="77580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en-GB" sz="4500" b="1" strike="noStrike" spc="-1">
                <a:solidFill>
                  <a:srgbClr val="000000"/>
                </a:solidFill>
                <a:latin typeface="Arial"/>
                <a:ea typeface="Arial"/>
              </a:rPr>
              <a:t>x</a:t>
            </a:r>
            <a:endParaRPr lang="en-GB" sz="4500" b="0" strike="noStrike" spc="-1">
              <a:latin typeface="Arial"/>
            </a:endParaRPr>
          </a:p>
        </p:txBody>
      </p:sp>
      <p:sp>
        <p:nvSpPr>
          <p:cNvPr id="724" name="CustomShape 11"/>
          <p:cNvSpPr/>
          <p:nvPr/>
        </p:nvSpPr>
        <p:spPr>
          <a:xfrm>
            <a:off x="4193280" y="3906360"/>
            <a:ext cx="3361320" cy="675360"/>
          </a:xfrm>
          <a:prstGeom prst="roundRect">
            <a:avLst>
              <a:gd name="adj" fmla="val 16667"/>
            </a:avLst>
          </a:prstGeom>
          <a:solidFill>
            <a:srgbClr val="DAE3F3"/>
          </a:solidFill>
          <a:ln w="12600">
            <a:solidFill>
              <a:srgbClr val="2F5597"/>
            </a:solidFill>
            <a:miter/>
          </a:ln>
        </p:spPr>
        <p:style>
          <a:lnRef idx="0">
            <a:scrgbClr r="0" g="0" b="0"/>
          </a:lnRef>
          <a:fillRef idx="0">
            <a:scrgbClr r="0" g="0" b="0"/>
          </a:fillRef>
          <a:effectRef idx="0">
            <a:scrgbClr r="0" g="0" b="0"/>
          </a:effectRef>
          <a:fontRef idx="minor"/>
        </p:style>
      </p:sp>
      <p:sp>
        <p:nvSpPr>
          <p:cNvPr id="725" name="CustomShape 12"/>
          <p:cNvSpPr/>
          <p:nvPr/>
        </p:nvSpPr>
        <p:spPr>
          <a:xfrm>
            <a:off x="4272120" y="4060800"/>
            <a:ext cx="3204000" cy="36612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chor="ctr"/>
          <a:lstStyle/>
          <a:p>
            <a:pPr algn="ctr">
              <a:lnSpc>
                <a:spcPct val="100000"/>
              </a:lnSpc>
            </a:pPr>
            <a:r>
              <a:rPr lang="en-GB" sz="1800" b="0" strike="noStrike" spc="-1">
                <a:solidFill>
                  <a:srgbClr val="000000"/>
                </a:solidFill>
                <a:latin typeface="Lucida Sans"/>
                <a:ea typeface="Lucida Sans"/>
              </a:rPr>
              <a:t>(9-hole Slope Rating ÷ 113)</a:t>
            </a:r>
            <a:endParaRPr lang="en-GB" sz="1800" b="0" strike="noStrike" spc="-1">
              <a:latin typeface="Arial"/>
            </a:endParaRPr>
          </a:p>
        </p:txBody>
      </p:sp>
      <p:sp>
        <p:nvSpPr>
          <p:cNvPr id="726" name="CustomShape 13"/>
          <p:cNvSpPr/>
          <p:nvPr/>
        </p:nvSpPr>
        <p:spPr>
          <a:xfrm>
            <a:off x="1126800" y="3918240"/>
            <a:ext cx="2580480" cy="675360"/>
          </a:xfrm>
          <a:prstGeom prst="roundRect">
            <a:avLst>
              <a:gd name="adj" fmla="val 16667"/>
            </a:avLst>
          </a:prstGeom>
          <a:solidFill>
            <a:srgbClr val="DAE3F3"/>
          </a:solidFill>
          <a:ln w="12600">
            <a:solidFill>
              <a:srgbClr val="2F5597"/>
            </a:solidFill>
            <a:miter/>
          </a:ln>
        </p:spPr>
        <p:style>
          <a:lnRef idx="0">
            <a:scrgbClr r="0" g="0" b="0"/>
          </a:lnRef>
          <a:fillRef idx="0">
            <a:scrgbClr r="0" g="0" b="0"/>
          </a:fillRef>
          <a:effectRef idx="0">
            <a:scrgbClr r="0" g="0" b="0"/>
          </a:effectRef>
          <a:fontRef idx="minor"/>
        </p:style>
      </p:sp>
      <p:sp>
        <p:nvSpPr>
          <p:cNvPr id="727" name="CustomShape 14"/>
          <p:cNvSpPr/>
          <p:nvPr/>
        </p:nvSpPr>
        <p:spPr>
          <a:xfrm>
            <a:off x="1205640" y="4072680"/>
            <a:ext cx="2423160" cy="36612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chor="ctr"/>
          <a:lstStyle/>
          <a:p>
            <a:pPr>
              <a:lnSpc>
                <a:spcPct val="100000"/>
              </a:lnSpc>
            </a:pPr>
            <a:r>
              <a:rPr lang="en-GB" sz="1800" b="0" strike="noStrike" spc="-1">
                <a:solidFill>
                  <a:srgbClr val="000000"/>
                </a:solidFill>
                <a:latin typeface="Lucida Sans"/>
                <a:ea typeface="Lucida Sans"/>
              </a:rPr>
              <a:t>Handicap Index  ÷ 2</a:t>
            </a:r>
            <a:endParaRPr lang="en-GB" sz="1800" b="0" strike="noStrike" spc="-1">
              <a:latin typeface="Arial"/>
            </a:endParaRPr>
          </a:p>
        </p:txBody>
      </p:sp>
      <p:sp>
        <p:nvSpPr>
          <p:cNvPr id="728" name="CustomShape 15"/>
          <p:cNvSpPr/>
          <p:nvPr/>
        </p:nvSpPr>
        <p:spPr>
          <a:xfrm>
            <a:off x="7643160" y="2028960"/>
            <a:ext cx="2828880" cy="675360"/>
          </a:xfrm>
          <a:prstGeom prst="roundRect">
            <a:avLst>
              <a:gd name="adj" fmla="val 16667"/>
            </a:avLst>
          </a:prstGeom>
          <a:solidFill>
            <a:srgbClr val="DAE3F3"/>
          </a:solidFill>
          <a:ln w="12600">
            <a:solidFill>
              <a:srgbClr val="2F5597"/>
            </a:solidFill>
            <a:miter/>
          </a:ln>
        </p:spPr>
        <p:style>
          <a:lnRef idx="0">
            <a:scrgbClr r="0" g="0" b="0"/>
          </a:lnRef>
          <a:fillRef idx="0">
            <a:scrgbClr r="0" g="0" b="0"/>
          </a:fillRef>
          <a:effectRef idx="0">
            <a:scrgbClr r="0" g="0" b="0"/>
          </a:effectRef>
          <a:fontRef idx="minor"/>
        </p:style>
      </p:sp>
      <p:sp>
        <p:nvSpPr>
          <p:cNvPr id="729" name="CustomShape 16"/>
          <p:cNvSpPr/>
          <p:nvPr/>
        </p:nvSpPr>
        <p:spPr>
          <a:xfrm>
            <a:off x="7722000" y="2183400"/>
            <a:ext cx="2671200" cy="36612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chor="ctr"/>
          <a:lstStyle/>
          <a:p>
            <a:pPr algn="ctr">
              <a:lnSpc>
                <a:spcPct val="100000"/>
              </a:lnSpc>
            </a:pPr>
            <a:r>
              <a:rPr lang="en-GB" sz="1800" b="0" strike="noStrike" spc="-1">
                <a:solidFill>
                  <a:srgbClr val="000000"/>
                </a:solidFill>
                <a:latin typeface="Lucida Sans"/>
                <a:ea typeface="Lucida Sans"/>
              </a:rPr>
              <a:t>(Course Rating - par)</a:t>
            </a:r>
            <a:endParaRPr lang="en-GB" sz="1800" b="0" strike="noStrike" spc="-1">
              <a:latin typeface="Arial"/>
            </a:endParaRPr>
          </a:p>
        </p:txBody>
      </p:sp>
      <p:sp>
        <p:nvSpPr>
          <p:cNvPr id="730" name="CustomShape 17"/>
          <p:cNvSpPr/>
          <p:nvPr/>
        </p:nvSpPr>
        <p:spPr>
          <a:xfrm>
            <a:off x="7181640" y="1929240"/>
            <a:ext cx="419040" cy="77580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en-GB" sz="4500" b="1" strike="noStrike" spc="-1">
                <a:solidFill>
                  <a:srgbClr val="000000"/>
                </a:solidFill>
                <a:latin typeface="Arial"/>
                <a:ea typeface="Arial"/>
              </a:rPr>
              <a:t>+</a:t>
            </a:r>
            <a:endParaRPr lang="en-GB" sz="4500" b="0" strike="noStrike" spc="-1">
              <a:latin typeface="Arial"/>
            </a:endParaRPr>
          </a:p>
        </p:txBody>
      </p:sp>
      <p:sp>
        <p:nvSpPr>
          <p:cNvPr id="731" name="CustomShape 18"/>
          <p:cNvSpPr/>
          <p:nvPr/>
        </p:nvSpPr>
        <p:spPr>
          <a:xfrm>
            <a:off x="8085960" y="3907080"/>
            <a:ext cx="3111480" cy="675360"/>
          </a:xfrm>
          <a:prstGeom prst="roundRect">
            <a:avLst>
              <a:gd name="adj" fmla="val 16667"/>
            </a:avLst>
          </a:prstGeom>
          <a:solidFill>
            <a:srgbClr val="DAE3F3"/>
          </a:solidFill>
          <a:ln w="12600">
            <a:solidFill>
              <a:srgbClr val="2F5597"/>
            </a:solidFill>
            <a:miter/>
          </a:ln>
        </p:spPr>
        <p:style>
          <a:lnRef idx="0">
            <a:scrgbClr r="0" g="0" b="0"/>
          </a:lnRef>
          <a:fillRef idx="0">
            <a:scrgbClr r="0" g="0" b="0"/>
          </a:fillRef>
          <a:effectRef idx="0">
            <a:scrgbClr r="0" g="0" b="0"/>
          </a:effectRef>
          <a:fontRef idx="minor"/>
        </p:style>
      </p:sp>
      <p:sp>
        <p:nvSpPr>
          <p:cNvPr id="732" name="CustomShape 19"/>
          <p:cNvSpPr/>
          <p:nvPr/>
        </p:nvSpPr>
        <p:spPr>
          <a:xfrm>
            <a:off x="8164440" y="3924360"/>
            <a:ext cx="2954160" cy="64044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chor="ctr"/>
          <a:lstStyle/>
          <a:p>
            <a:pPr algn="ctr">
              <a:lnSpc>
                <a:spcPct val="100000"/>
              </a:lnSpc>
            </a:pPr>
            <a:r>
              <a:rPr lang="en-GB" sz="1800" b="0" strike="noStrike" spc="-1">
                <a:solidFill>
                  <a:srgbClr val="000000"/>
                </a:solidFill>
                <a:latin typeface="Lucida Sans"/>
                <a:ea typeface="Lucida Sans"/>
              </a:rPr>
              <a:t>(9-hole Course Rating – </a:t>
            </a:r>
            <a:endParaRPr lang="en-GB" sz="1800" b="0" strike="noStrike" spc="-1">
              <a:latin typeface="Arial"/>
            </a:endParaRPr>
          </a:p>
          <a:p>
            <a:pPr algn="ctr">
              <a:lnSpc>
                <a:spcPct val="100000"/>
              </a:lnSpc>
            </a:pPr>
            <a:r>
              <a:rPr lang="en-GB" sz="1800" b="0" strike="noStrike" spc="-1">
                <a:solidFill>
                  <a:srgbClr val="000000"/>
                </a:solidFill>
                <a:latin typeface="Lucida Sans"/>
                <a:ea typeface="Lucida Sans"/>
              </a:rPr>
              <a:t>9-hole par)</a:t>
            </a:r>
            <a:endParaRPr lang="en-GB" sz="1800" b="0" strike="noStrike" spc="-1">
              <a:latin typeface="Arial"/>
            </a:endParaRPr>
          </a:p>
        </p:txBody>
      </p:sp>
      <p:sp>
        <p:nvSpPr>
          <p:cNvPr id="733" name="CustomShape 20"/>
          <p:cNvSpPr/>
          <p:nvPr/>
        </p:nvSpPr>
        <p:spPr>
          <a:xfrm>
            <a:off x="7624080" y="3807360"/>
            <a:ext cx="419040" cy="77580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en-GB" sz="4500" b="1" strike="noStrike" spc="-1">
                <a:solidFill>
                  <a:srgbClr val="000000"/>
                </a:solidFill>
                <a:latin typeface="Arial"/>
                <a:ea typeface="Arial"/>
              </a:rPr>
              <a:t>+</a:t>
            </a:r>
            <a:endParaRPr lang="en-GB" sz="4500" b="0" strike="noStrike" spc="-1">
              <a:latin typeface="Arial"/>
            </a:endParaRPr>
          </a:p>
        </p:txBody>
      </p:sp>
      <p:sp>
        <p:nvSpPr>
          <p:cNvPr id="734" name="CustomShape 21"/>
          <p:cNvSpPr/>
          <p:nvPr/>
        </p:nvSpPr>
        <p:spPr>
          <a:xfrm>
            <a:off x="0" y="0"/>
            <a:ext cx="357840" cy="370080"/>
          </a:xfrm>
          <a:prstGeom prst="rect">
            <a:avLst/>
          </a:prstGeom>
          <a:noFill/>
          <a:ln w="12600">
            <a:noFill/>
          </a:ln>
        </p:spPr>
        <p:style>
          <a:lnRef idx="0">
            <a:scrgbClr r="0" g="0" b="0"/>
          </a:lnRef>
          <a:fillRef idx="0">
            <a:scrgbClr r="0" g="0" b="0"/>
          </a:fillRef>
          <a:effectRef idx="0">
            <a:scrgbClr r="0" g="0" b="0"/>
          </a:effectRef>
          <a:fontRef idx="minor"/>
        </p:style>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5" name="CustomShape 1"/>
          <p:cNvSpPr/>
          <p:nvPr/>
        </p:nvSpPr>
        <p:spPr>
          <a:xfrm>
            <a:off x="0" y="1207800"/>
            <a:ext cx="12191400" cy="269640"/>
          </a:xfrm>
          <a:prstGeom prst="rect">
            <a:avLst/>
          </a:prstGeom>
          <a:noFill/>
          <a:ln w="12600">
            <a:noFill/>
          </a:ln>
        </p:spPr>
        <p:style>
          <a:lnRef idx="0">
            <a:scrgbClr r="0" g="0" b="0"/>
          </a:lnRef>
          <a:fillRef idx="0">
            <a:scrgbClr r="0" g="0" b="0"/>
          </a:fillRef>
          <a:effectRef idx="0">
            <a:scrgbClr r="0" g="0" b="0"/>
          </a:effectRef>
          <a:fontRef idx="minor"/>
        </p:style>
      </p:sp>
      <p:sp>
        <p:nvSpPr>
          <p:cNvPr id="736" name="CustomShape 2"/>
          <p:cNvSpPr/>
          <p:nvPr/>
        </p:nvSpPr>
        <p:spPr>
          <a:xfrm>
            <a:off x="0" y="416520"/>
            <a:ext cx="12191400" cy="91368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chor="ctr"/>
          <a:lstStyle/>
          <a:p>
            <a:pPr>
              <a:lnSpc>
                <a:spcPct val="100000"/>
              </a:lnSpc>
            </a:pPr>
            <a:r>
              <a:rPr lang="en-GB" sz="2800" b="0" strike="noStrike" spc="-1">
                <a:solidFill>
                  <a:srgbClr val="004987"/>
                </a:solidFill>
                <a:latin typeface="Lucida Sans"/>
                <a:ea typeface="Lucida Sans"/>
              </a:rPr>
              <a:t>      Rule 6.2 - Calculation of a Playing Handicap</a:t>
            </a:r>
            <a:endParaRPr lang="en-GB" sz="2800" b="0" strike="noStrike" spc="-1">
              <a:latin typeface="Arial"/>
            </a:endParaRPr>
          </a:p>
        </p:txBody>
      </p:sp>
      <p:graphicFrame>
        <p:nvGraphicFramePr>
          <p:cNvPr id="737" name="Table 3"/>
          <p:cNvGraphicFramePr/>
          <p:nvPr/>
        </p:nvGraphicFramePr>
        <p:xfrm>
          <a:off x="851040" y="2737080"/>
          <a:ext cx="10277640" cy="1093680"/>
        </p:xfrm>
        <a:graphic>
          <a:graphicData uri="http://schemas.openxmlformats.org/drawingml/2006/table">
            <a:tbl>
              <a:tblPr/>
              <a:tblGrid>
                <a:gridCol w="1172160">
                  <a:extLst>
                    <a:ext uri="{9D8B030D-6E8A-4147-A177-3AD203B41FA5}">
                      <a16:colId xmlns:a16="http://schemas.microsoft.com/office/drawing/2014/main" val="20000"/>
                    </a:ext>
                  </a:extLst>
                </a:gridCol>
                <a:gridCol w="2854440">
                  <a:extLst>
                    <a:ext uri="{9D8B030D-6E8A-4147-A177-3AD203B41FA5}">
                      <a16:colId xmlns:a16="http://schemas.microsoft.com/office/drawing/2014/main" val="20001"/>
                    </a:ext>
                  </a:extLst>
                </a:gridCol>
                <a:gridCol w="6251040">
                  <a:extLst>
                    <a:ext uri="{9D8B030D-6E8A-4147-A177-3AD203B41FA5}">
                      <a16:colId xmlns:a16="http://schemas.microsoft.com/office/drawing/2014/main" val="20002"/>
                    </a:ext>
                  </a:extLst>
                </a:gridCol>
              </a:tblGrid>
              <a:tr h="1093680">
                <a:tc>
                  <a:txBody>
                    <a:bodyPr/>
                    <a:lstStyle/>
                    <a:p>
                      <a:endParaRPr lang="en-US"/>
                    </a:p>
                  </a:txBody>
                  <a:tcPr marL="45720" marR="4572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a:lstStyle/>
                    <a:p>
                      <a:pPr>
                        <a:lnSpc>
                          <a:spcPct val="100000"/>
                        </a:lnSpc>
                      </a:pPr>
                      <a:r>
                        <a:rPr lang="en-GB" sz="1800" b="1" strike="noStrike" spc="-1">
                          <a:solidFill>
                            <a:srgbClr val="000000"/>
                          </a:solidFill>
                          <a:latin typeface="Lucida Sans"/>
                          <a:ea typeface="Lucida Sans"/>
                        </a:rPr>
                        <a:t>Playing Handicap</a:t>
                      </a:r>
                      <a:endParaRPr lang="en-GB" sz="1800" b="0" strike="noStrike" spc="-1">
                        <a:latin typeface="Arial"/>
                      </a:endParaRPr>
                    </a:p>
                  </a:txBody>
                  <a:tcPr marL="45720" marR="45720">
                    <a:lnL w="12240">
                      <a:solidFill>
                        <a:srgbClr val="000000"/>
                      </a:solidFill>
                    </a:lnL>
                    <a:lnR w="12240">
                      <a:solidFill>
                        <a:srgbClr val="000000"/>
                      </a:solidFill>
                    </a:lnR>
                    <a:lnT w="12240">
                      <a:solidFill>
                        <a:srgbClr val="000000"/>
                      </a:solidFill>
                    </a:lnT>
                    <a:lnB w="12240">
                      <a:solidFill>
                        <a:srgbClr val="000000"/>
                      </a:solidFill>
                    </a:lnB>
                    <a:solidFill>
                      <a:srgbClr val="BFBFBF"/>
                    </a:solidFill>
                  </a:tcPr>
                </a:tc>
                <a:tc>
                  <a:txBody>
                    <a:bodyPr/>
                    <a:lstStyle/>
                    <a:p>
                      <a:pPr>
                        <a:lnSpc>
                          <a:spcPct val="100000"/>
                        </a:lnSpc>
                      </a:pPr>
                      <a:r>
                        <a:rPr lang="en-GB" sz="1800" b="0" strike="noStrike" spc="-1">
                          <a:solidFill>
                            <a:srgbClr val="000000"/>
                          </a:solidFill>
                          <a:latin typeface="Lucida Sans"/>
                          <a:ea typeface="Lucida Sans"/>
                        </a:rPr>
                        <a:t>The number of strokes player gives or receives for the round for a specified format of play.</a:t>
                      </a:r>
                      <a:endParaRPr lang="en-GB" sz="1800" b="0" strike="noStrike" spc="-1">
                        <a:latin typeface="Arial"/>
                      </a:endParaRPr>
                    </a:p>
                  </a:txBody>
                  <a:tcPr marL="45720" marR="45720">
                    <a:lnL w="12240">
                      <a:solidFill>
                        <a:srgbClr val="000000"/>
                      </a:solidFill>
                    </a:lnL>
                    <a:lnR w="12240">
                      <a:solidFill>
                        <a:srgbClr val="000000"/>
                      </a:solidFill>
                    </a:lnR>
                    <a:lnT w="12240">
                      <a:solidFill>
                        <a:srgbClr val="000000"/>
                      </a:solidFill>
                    </a:lnT>
                    <a:lnB w="12240">
                      <a:solidFill>
                        <a:srgbClr val="000000"/>
                      </a:solidFill>
                    </a:lnB>
                    <a:solidFill>
                      <a:srgbClr val="F2F2F2"/>
                    </a:solidFill>
                  </a:tcPr>
                </a:tc>
                <a:extLst>
                  <a:ext uri="{0D108BD9-81ED-4DB2-BD59-A6C34878D82A}">
                    <a16:rowId xmlns:a16="http://schemas.microsoft.com/office/drawing/2014/main" val="10000"/>
                  </a:ext>
                </a:extLst>
              </a:tr>
            </a:tbl>
          </a:graphicData>
        </a:graphic>
      </p:graphicFrame>
      <p:sp>
        <p:nvSpPr>
          <p:cNvPr id="738" name="CustomShape 4"/>
          <p:cNvSpPr/>
          <p:nvPr/>
        </p:nvSpPr>
        <p:spPr>
          <a:xfrm>
            <a:off x="4010400" y="1563120"/>
            <a:ext cx="4170240" cy="699480"/>
          </a:xfrm>
          <a:prstGeom prst="rect">
            <a:avLst/>
          </a:prstGeom>
          <a:noFill/>
          <a:ln w="12600">
            <a:noFill/>
          </a:ln>
        </p:spPr>
        <p:style>
          <a:lnRef idx="0">
            <a:scrgbClr r="0" g="0" b="0"/>
          </a:lnRef>
          <a:fillRef idx="0">
            <a:scrgbClr r="0" g="0" b="0"/>
          </a:fillRef>
          <a:effectRef idx="0">
            <a:scrgbClr r="0" g="0" b="0"/>
          </a:effectRef>
          <a:fontRef idx="minor"/>
        </p:style>
        <p:txBody>
          <a:bodyPr wrap="none" lIns="45720" tIns="45000" rIns="45720" bIns="45000"/>
          <a:lstStyle/>
          <a:p>
            <a:pPr algn="ctr">
              <a:lnSpc>
                <a:spcPct val="100000"/>
              </a:lnSpc>
            </a:pPr>
            <a:r>
              <a:rPr lang="en-GB" sz="4000" b="1" strike="noStrike" spc="-1">
                <a:solidFill>
                  <a:srgbClr val="009FDF"/>
                </a:solidFill>
                <a:latin typeface="Lucida Sans"/>
                <a:ea typeface="Lucida Sans"/>
              </a:rPr>
              <a:t>Key Terminology</a:t>
            </a:r>
            <a:endParaRPr lang="en-GB" sz="4000" b="0" strike="noStrike" spc="-1">
              <a:latin typeface="Arial"/>
            </a:endParaRPr>
          </a:p>
        </p:txBody>
      </p:sp>
      <p:pic>
        <p:nvPicPr>
          <p:cNvPr id="739" name="Picture 1"/>
          <p:cNvPicPr/>
          <p:nvPr/>
        </p:nvPicPr>
        <p:blipFill>
          <a:blip r:embed="rId2"/>
          <a:stretch/>
        </p:blipFill>
        <p:spPr>
          <a:xfrm>
            <a:off x="988200" y="2583000"/>
            <a:ext cx="1015200" cy="1247400"/>
          </a:xfrm>
          <a:prstGeom prst="rect">
            <a:avLst/>
          </a:prstGeom>
          <a:ln w="12600">
            <a:noFill/>
          </a:ln>
        </p:spPr>
      </p:pic>
      <p:sp>
        <p:nvSpPr>
          <p:cNvPr id="740" name="CustomShape 5"/>
          <p:cNvSpPr/>
          <p:nvPr/>
        </p:nvSpPr>
        <p:spPr>
          <a:xfrm>
            <a:off x="5892840" y="6172200"/>
            <a:ext cx="2844000" cy="367560"/>
          </a:xfrm>
          <a:prstGeom prst="rect">
            <a:avLst/>
          </a:prstGeom>
          <a:noFill/>
          <a:ln w="12600">
            <a:noFill/>
          </a:ln>
        </p:spPr>
        <p:style>
          <a:lnRef idx="0">
            <a:scrgbClr r="0" g="0" b="0"/>
          </a:lnRef>
          <a:fillRef idx="0">
            <a:scrgbClr r="0" g="0" b="0"/>
          </a:fillRef>
          <a:effectRef idx="0">
            <a:scrgbClr r="0" g="0" b="0"/>
          </a:effectRef>
          <a:fontRef idx="minor"/>
        </p:style>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 name="CustomShape 1"/>
          <p:cNvSpPr/>
          <p:nvPr/>
        </p:nvSpPr>
        <p:spPr>
          <a:xfrm>
            <a:off x="0" y="410040"/>
            <a:ext cx="12191400" cy="91368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chor="ctr"/>
          <a:lstStyle/>
          <a:p>
            <a:pPr>
              <a:lnSpc>
                <a:spcPct val="100000"/>
              </a:lnSpc>
            </a:pPr>
            <a:r>
              <a:rPr lang="en-GB" sz="2800" b="0" strike="noStrike" spc="-1">
                <a:solidFill>
                  <a:srgbClr val="004987"/>
                </a:solidFill>
                <a:latin typeface="Lucida Sans"/>
                <a:ea typeface="Lucida Sans"/>
              </a:rPr>
              <a:t>     Rule 6.2 - Playing Handicap Calculation</a:t>
            </a:r>
            <a:endParaRPr lang="en-GB" sz="2800" b="0" strike="noStrike" spc="-1">
              <a:latin typeface="Arial"/>
            </a:endParaRPr>
          </a:p>
        </p:txBody>
      </p:sp>
      <p:sp>
        <p:nvSpPr>
          <p:cNvPr id="742" name="CustomShape 2"/>
          <p:cNvSpPr/>
          <p:nvPr/>
        </p:nvSpPr>
        <p:spPr>
          <a:xfrm>
            <a:off x="595800" y="1324440"/>
            <a:ext cx="10833480" cy="449316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spcBef>
                <a:spcPts val="400"/>
              </a:spcBef>
            </a:pPr>
            <a:r>
              <a:rPr lang="en-GB" sz="1800" b="0" strike="noStrike" spc="-1">
                <a:solidFill>
                  <a:srgbClr val="404040"/>
                </a:solidFill>
                <a:latin typeface="Lucida Sans"/>
                <a:ea typeface="Lucida Sans"/>
              </a:rPr>
              <a:t>The calculation of a Playing Handicap is an </a:t>
            </a:r>
            <a:r>
              <a:rPr lang="en-GB" sz="1800" b="0" strike="noStrike" spc="-1">
                <a:solidFill>
                  <a:srgbClr val="000000"/>
                </a:solidFill>
                <a:latin typeface="Lucida Sans"/>
                <a:ea typeface="Lucida Sans"/>
              </a:rPr>
              <a:t>adjustment to the Course Handicap by any handicap allowances in operation for the format of play:</a:t>
            </a:r>
            <a:endParaRPr lang="en-GB" sz="1800" b="0" strike="noStrike" spc="-1">
              <a:latin typeface="Arial"/>
            </a:endParaRPr>
          </a:p>
          <a:p>
            <a:pPr>
              <a:lnSpc>
                <a:spcPct val="100000"/>
              </a:lnSpc>
              <a:spcBef>
                <a:spcPts val="400"/>
              </a:spcBef>
            </a:pPr>
            <a:endParaRPr lang="en-GB" sz="1800" b="0" strike="noStrike" spc="-1">
              <a:latin typeface="Arial"/>
            </a:endParaRPr>
          </a:p>
          <a:p>
            <a:pPr algn="ctr">
              <a:lnSpc>
                <a:spcPct val="100000"/>
              </a:lnSpc>
              <a:spcBef>
                <a:spcPts val="400"/>
              </a:spcBef>
            </a:pPr>
            <a:endParaRPr lang="en-GB" sz="1800" b="0" strike="noStrike" spc="-1">
              <a:latin typeface="Arial"/>
            </a:endParaRPr>
          </a:p>
          <a:p>
            <a:pPr>
              <a:lnSpc>
                <a:spcPct val="100000"/>
              </a:lnSpc>
              <a:spcBef>
                <a:spcPts val="400"/>
              </a:spcBef>
            </a:pPr>
            <a:endParaRPr lang="en-GB" sz="1800" b="0" strike="noStrike" spc="-1">
              <a:latin typeface="Arial"/>
            </a:endParaRPr>
          </a:p>
          <a:p>
            <a:pPr>
              <a:lnSpc>
                <a:spcPct val="100000"/>
              </a:lnSpc>
              <a:spcBef>
                <a:spcPts val="400"/>
              </a:spcBef>
            </a:pPr>
            <a:r>
              <a:rPr lang="en-GB" sz="1800" b="0" strike="noStrike" spc="-1">
                <a:solidFill>
                  <a:srgbClr val="000000"/>
                </a:solidFill>
                <a:latin typeface="Lucida Sans"/>
                <a:ea typeface="Lucida Sans"/>
              </a:rPr>
              <a:t>The calculated Playing Handicap is conventionally rounded to the nearest integer with .5 rounding upward. </a:t>
            </a:r>
            <a:endParaRPr lang="en-GB" sz="1800" b="0" strike="noStrike" spc="-1">
              <a:latin typeface="Arial"/>
            </a:endParaRPr>
          </a:p>
          <a:p>
            <a:pPr>
              <a:lnSpc>
                <a:spcPct val="100000"/>
              </a:lnSpc>
              <a:spcBef>
                <a:spcPts val="400"/>
              </a:spcBef>
            </a:pPr>
            <a:endParaRPr lang="en-GB" sz="1800" b="0" strike="noStrike" spc="-1">
              <a:latin typeface="Arial"/>
            </a:endParaRPr>
          </a:p>
          <a:p>
            <a:pPr marL="285840" indent="-285120">
              <a:lnSpc>
                <a:spcPct val="100000"/>
              </a:lnSpc>
              <a:spcBef>
                <a:spcPts val="400"/>
              </a:spcBef>
              <a:buClr>
                <a:srgbClr val="000000"/>
              </a:buClr>
              <a:buFont typeface="Arial"/>
              <a:buChar char="•"/>
            </a:pPr>
            <a:r>
              <a:rPr lang="en-GB" sz="1800" b="0" strike="noStrike" spc="-1">
                <a:solidFill>
                  <a:srgbClr val="000000"/>
                </a:solidFill>
                <a:latin typeface="Lucida Sans"/>
                <a:ea typeface="Lucida Sans"/>
              </a:rPr>
              <a:t>Limits on a maximum Playing Handicap can be prescribed within the Terms of the Competition</a:t>
            </a:r>
            <a:endParaRPr lang="en-GB" sz="1800" b="0" strike="noStrike" spc="-1">
              <a:latin typeface="Arial"/>
            </a:endParaRPr>
          </a:p>
          <a:p>
            <a:pPr>
              <a:lnSpc>
                <a:spcPct val="100000"/>
              </a:lnSpc>
              <a:spcBef>
                <a:spcPts val="400"/>
              </a:spcBef>
            </a:pPr>
            <a:endParaRPr lang="en-GB" sz="1800" b="0" strike="noStrike" spc="-1">
              <a:latin typeface="Arial"/>
            </a:endParaRPr>
          </a:p>
          <a:p>
            <a:pPr marL="285840" indent="-285120">
              <a:lnSpc>
                <a:spcPct val="100000"/>
              </a:lnSpc>
              <a:spcBef>
                <a:spcPts val="400"/>
              </a:spcBef>
              <a:buClr>
                <a:srgbClr val="000000"/>
              </a:buClr>
              <a:buFont typeface="Arial"/>
              <a:buChar char="•"/>
            </a:pPr>
            <a:r>
              <a:rPr lang="en-GB" sz="1800" b="0" strike="noStrike" spc="-1">
                <a:solidFill>
                  <a:srgbClr val="000000"/>
                </a:solidFill>
                <a:latin typeface="Lucida Sans"/>
                <a:ea typeface="Lucida Sans"/>
              </a:rPr>
              <a:t>If different tees with different pars are in use for a competition, a player’s Playing Handicap may be adjusted by the difference in par – depending on the format of play (see Rule 6.2b).</a:t>
            </a:r>
            <a:endParaRPr lang="en-GB" sz="1800" b="0" strike="noStrike" spc="-1">
              <a:latin typeface="Arial"/>
            </a:endParaRPr>
          </a:p>
        </p:txBody>
      </p:sp>
      <p:sp>
        <p:nvSpPr>
          <p:cNvPr id="743" name="CustomShape 3"/>
          <p:cNvSpPr/>
          <p:nvPr/>
        </p:nvSpPr>
        <p:spPr>
          <a:xfrm>
            <a:off x="4075200" y="1902960"/>
            <a:ext cx="419040" cy="77580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en-GB" sz="4500" b="1" strike="noStrike" spc="-1">
                <a:solidFill>
                  <a:srgbClr val="000000"/>
                </a:solidFill>
                <a:latin typeface="Arial"/>
                <a:ea typeface="Arial"/>
              </a:rPr>
              <a:t>=</a:t>
            </a:r>
            <a:endParaRPr lang="en-GB" sz="4500" b="0" strike="noStrike" spc="-1">
              <a:latin typeface="Arial"/>
            </a:endParaRPr>
          </a:p>
        </p:txBody>
      </p:sp>
      <p:sp>
        <p:nvSpPr>
          <p:cNvPr id="744" name="CustomShape 4"/>
          <p:cNvSpPr/>
          <p:nvPr/>
        </p:nvSpPr>
        <p:spPr>
          <a:xfrm>
            <a:off x="4491720" y="1994040"/>
            <a:ext cx="2518560" cy="675360"/>
          </a:xfrm>
          <a:prstGeom prst="roundRect">
            <a:avLst>
              <a:gd name="adj" fmla="val 16667"/>
            </a:avLst>
          </a:prstGeom>
          <a:solidFill>
            <a:srgbClr val="DAE3F3"/>
          </a:solidFill>
          <a:ln w="12600">
            <a:solidFill>
              <a:srgbClr val="2F5597"/>
            </a:solidFill>
            <a:miter/>
          </a:ln>
        </p:spPr>
        <p:style>
          <a:lnRef idx="0">
            <a:scrgbClr r="0" g="0" b="0"/>
          </a:lnRef>
          <a:fillRef idx="0">
            <a:scrgbClr r="0" g="0" b="0"/>
          </a:fillRef>
          <a:effectRef idx="0">
            <a:scrgbClr r="0" g="0" b="0"/>
          </a:effectRef>
          <a:fontRef idx="minor"/>
        </p:style>
      </p:sp>
      <p:sp>
        <p:nvSpPr>
          <p:cNvPr id="745" name="CustomShape 5"/>
          <p:cNvSpPr/>
          <p:nvPr/>
        </p:nvSpPr>
        <p:spPr>
          <a:xfrm>
            <a:off x="4570560" y="2148120"/>
            <a:ext cx="2360880" cy="36612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chor="ctr"/>
          <a:lstStyle/>
          <a:p>
            <a:pPr algn="ctr">
              <a:lnSpc>
                <a:spcPct val="100000"/>
              </a:lnSpc>
            </a:pPr>
            <a:r>
              <a:rPr lang="en-GB" sz="1800" b="0" strike="noStrike" spc="-1">
                <a:solidFill>
                  <a:srgbClr val="000000"/>
                </a:solidFill>
                <a:latin typeface="Lucida Sans"/>
                <a:ea typeface="Lucida Sans"/>
              </a:rPr>
              <a:t>Course Handicap </a:t>
            </a:r>
            <a:endParaRPr lang="en-GB" sz="1800" b="0" strike="noStrike" spc="-1">
              <a:latin typeface="Arial"/>
            </a:endParaRPr>
          </a:p>
        </p:txBody>
      </p:sp>
      <p:sp>
        <p:nvSpPr>
          <p:cNvPr id="746" name="CustomShape 6"/>
          <p:cNvSpPr/>
          <p:nvPr/>
        </p:nvSpPr>
        <p:spPr>
          <a:xfrm>
            <a:off x="1799280" y="2005560"/>
            <a:ext cx="2206800" cy="675360"/>
          </a:xfrm>
          <a:prstGeom prst="roundRect">
            <a:avLst>
              <a:gd name="adj" fmla="val 16667"/>
            </a:avLst>
          </a:prstGeom>
          <a:solidFill>
            <a:srgbClr val="DAE3F3"/>
          </a:solidFill>
          <a:ln w="12600">
            <a:solidFill>
              <a:srgbClr val="2F5597"/>
            </a:solidFill>
            <a:miter/>
          </a:ln>
        </p:spPr>
        <p:style>
          <a:lnRef idx="0">
            <a:scrgbClr r="0" g="0" b="0"/>
          </a:lnRef>
          <a:fillRef idx="0">
            <a:scrgbClr r="0" g="0" b="0"/>
          </a:fillRef>
          <a:effectRef idx="0">
            <a:scrgbClr r="0" g="0" b="0"/>
          </a:effectRef>
          <a:fontRef idx="minor"/>
        </p:style>
      </p:sp>
      <p:sp>
        <p:nvSpPr>
          <p:cNvPr id="747" name="CustomShape 7"/>
          <p:cNvSpPr/>
          <p:nvPr/>
        </p:nvSpPr>
        <p:spPr>
          <a:xfrm>
            <a:off x="1877760" y="2160000"/>
            <a:ext cx="2049480" cy="36612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chor="ctr"/>
          <a:lstStyle/>
          <a:p>
            <a:pPr>
              <a:lnSpc>
                <a:spcPct val="100000"/>
              </a:lnSpc>
            </a:pPr>
            <a:r>
              <a:rPr lang="en-GB" sz="1800" b="0" strike="noStrike" spc="-1">
                <a:solidFill>
                  <a:srgbClr val="000000"/>
                </a:solidFill>
                <a:latin typeface="Lucida Sans"/>
                <a:ea typeface="Lucida Sans"/>
              </a:rPr>
              <a:t>Playing Handicap</a:t>
            </a:r>
            <a:endParaRPr lang="en-GB" sz="1800" b="0" strike="noStrike" spc="-1">
              <a:latin typeface="Arial"/>
            </a:endParaRPr>
          </a:p>
        </p:txBody>
      </p:sp>
      <p:sp>
        <p:nvSpPr>
          <p:cNvPr id="748" name="CustomShape 8"/>
          <p:cNvSpPr/>
          <p:nvPr/>
        </p:nvSpPr>
        <p:spPr>
          <a:xfrm>
            <a:off x="7530480" y="2005560"/>
            <a:ext cx="2828880" cy="675360"/>
          </a:xfrm>
          <a:prstGeom prst="roundRect">
            <a:avLst>
              <a:gd name="adj" fmla="val 16667"/>
            </a:avLst>
          </a:prstGeom>
          <a:solidFill>
            <a:srgbClr val="DAE3F3"/>
          </a:solidFill>
          <a:ln w="12600">
            <a:solidFill>
              <a:srgbClr val="2F5597"/>
            </a:solidFill>
            <a:miter/>
          </a:ln>
        </p:spPr>
        <p:style>
          <a:lnRef idx="0">
            <a:scrgbClr r="0" g="0" b="0"/>
          </a:lnRef>
          <a:fillRef idx="0">
            <a:scrgbClr r="0" g="0" b="0"/>
          </a:fillRef>
          <a:effectRef idx="0">
            <a:scrgbClr r="0" g="0" b="0"/>
          </a:effectRef>
          <a:fontRef idx="minor"/>
        </p:style>
      </p:sp>
      <p:sp>
        <p:nvSpPr>
          <p:cNvPr id="749" name="CustomShape 9"/>
          <p:cNvSpPr/>
          <p:nvPr/>
        </p:nvSpPr>
        <p:spPr>
          <a:xfrm>
            <a:off x="7609320" y="2160000"/>
            <a:ext cx="2671200" cy="36612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chor="ctr"/>
          <a:lstStyle/>
          <a:p>
            <a:pPr algn="ctr">
              <a:lnSpc>
                <a:spcPct val="100000"/>
              </a:lnSpc>
            </a:pPr>
            <a:r>
              <a:rPr lang="en-GB" sz="1800" b="0" strike="noStrike" spc="-1">
                <a:solidFill>
                  <a:srgbClr val="000000"/>
                </a:solidFill>
                <a:latin typeface="Lucida Sans"/>
                <a:ea typeface="Lucida Sans"/>
              </a:rPr>
              <a:t>Handicap Allowance</a:t>
            </a:r>
            <a:endParaRPr lang="en-GB" sz="1800" b="0" strike="noStrike" spc="-1">
              <a:latin typeface="Arial"/>
            </a:endParaRPr>
          </a:p>
        </p:txBody>
      </p:sp>
      <p:sp>
        <p:nvSpPr>
          <p:cNvPr id="750" name="CustomShape 10"/>
          <p:cNvSpPr/>
          <p:nvPr/>
        </p:nvSpPr>
        <p:spPr>
          <a:xfrm>
            <a:off x="7068960" y="1905840"/>
            <a:ext cx="419040" cy="77580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en-GB" sz="4500" b="1" strike="noStrike" spc="-1">
                <a:solidFill>
                  <a:srgbClr val="000000"/>
                </a:solidFill>
                <a:latin typeface="Arial"/>
                <a:ea typeface="Arial"/>
              </a:rPr>
              <a:t>x</a:t>
            </a:r>
            <a:endParaRPr lang="en-GB" sz="4500" b="0" strike="noStrike" spc="-1">
              <a:latin typeface="Arial"/>
            </a:endParaRPr>
          </a:p>
        </p:txBody>
      </p:sp>
      <p:sp>
        <p:nvSpPr>
          <p:cNvPr id="751" name="CustomShape 11"/>
          <p:cNvSpPr/>
          <p:nvPr/>
        </p:nvSpPr>
        <p:spPr>
          <a:xfrm>
            <a:off x="5892840" y="6172200"/>
            <a:ext cx="2844000" cy="367560"/>
          </a:xfrm>
          <a:prstGeom prst="rect">
            <a:avLst/>
          </a:prstGeom>
          <a:noFill/>
          <a:ln w="12600">
            <a:noFill/>
          </a:ln>
        </p:spPr>
        <p:style>
          <a:lnRef idx="0">
            <a:scrgbClr r="0" g="0" b="0"/>
          </a:lnRef>
          <a:fillRef idx="0">
            <a:scrgbClr r="0" g="0" b="0"/>
          </a:fillRef>
          <a:effectRef idx="0">
            <a:scrgbClr r="0" g="0" b="0"/>
          </a:effectRef>
          <a:fontRef idx="minor"/>
        </p:style>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 name="CustomShape 1"/>
          <p:cNvSpPr/>
          <p:nvPr/>
        </p:nvSpPr>
        <p:spPr>
          <a:xfrm>
            <a:off x="0" y="410040"/>
            <a:ext cx="12191400" cy="91368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chor="ctr"/>
          <a:lstStyle/>
          <a:p>
            <a:pPr>
              <a:lnSpc>
                <a:spcPct val="100000"/>
              </a:lnSpc>
            </a:pPr>
            <a:r>
              <a:rPr lang="en-GB" sz="2800" b="0" strike="noStrike" spc="-1">
                <a:solidFill>
                  <a:srgbClr val="004987"/>
                </a:solidFill>
                <a:latin typeface="Lucida Sans"/>
                <a:ea typeface="Lucida Sans"/>
              </a:rPr>
              <a:t>      Recommended Handicap Allowances</a:t>
            </a:r>
            <a:endParaRPr lang="en-GB" sz="2800" b="0" strike="noStrike" spc="-1">
              <a:latin typeface="Arial"/>
            </a:endParaRPr>
          </a:p>
        </p:txBody>
      </p:sp>
      <p:graphicFrame>
        <p:nvGraphicFramePr>
          <p:cNvPr id="753" name="Table 2"/>
          <p:cNvGraphicFramePr/>
          <p:nvPr/>
        </p:nvGraphicFramePr>
        <p:xfrm>
          <a:off x="650160" y="1178280"/>
          <a:ext cx="10840320" cy="5328482"/>
        </p:xfrm>
        <a:graphic>
          <a:graphicData uri="http://schemas.openxmlformats.org/drawingml/2006/table">
            <a:tbl>
              <a:tblPr/>
              <a:tblGrid>
                <a:gridCol w="2373840">
                  <a:extLst>
                    <a:ext uri="{9D8B030D-6E8A-4147-A177-3AD203B41FA5}">
                      <a16:colId xmlns:a16="http://schemas.microsoft.com/office/drawing/2014/main" val="20000"/>
                    </a:ext>
                  </a:extLst>
                </a:gridCol>
                <a:gridCol w="3114360">
                  <a:extLst>
                    <a:ext uri="{9D8B030D-6E8A-4147-A177-3AD203B41FA5}">
                      <a16:colId xmlns:a16="http://schemas.microsoft.com/office/drawing/2014/main" val="20001"/>
                    </a:ext>
                  </a:extLst>
                </a:gridCol>
                <a:gridCol w="2424240">
                  <a:extLst>
                    <a:ext uri="{9D8B030D-6E8A-4147-A177-3AD203B41FA5}">
                      <a16:colId xmlns:a16="http://schemas.microsoft.com/office/drawing/2014/main" val="20002"/>
                    </a:ext>
                  </a:extLst>
                </a:gridCol>
                <a:gridCol w="2927880">
                  <a:extLst>
                    <a:ext uri="{9D8B030D-6E8A-4147-A177-3AD203B41FA5}">
                      <a16:colId xmlns:a16="http://schemas.microsoft.com/office/drawing/2014/main" val="20003"/>
                    </a:ext>
                  </a:extLst>
                </a:gridCol>
              </a:tblGrid>
              <a:tr h="288000">
                <a:tc>
                  <a:txBody>
                    <a:bodyPr/>
                    <a:lstStyle/>
                    <a:p>
                      <a:pPr>
                        <a:lnSpc>
                          <a:spcPct val="115000"/>
                        </a:lnSpc>
                        <a:spcBef>
                          <a:spcPts val="99"/>
                        </a:spcBef>
                      </a:pPr>
                      <a:r>
                        <a:rPr lang="en-GB" sz="1200" b="1" strike="noStrike" spc="-1">
                          <a:solidFill>
                            <a:srgbClr val="FFFFFF"/>
                          </a:solidFill>
                          <a:latin typeface="Lucida Sans"/>
                          <a:ea typeface="Lucida Sans"/>
                        </a:rPr>
                        <a:t>Formats of Play</a:t>
                      </a:r>
                      <a:endParaRPr lang="en-GB" sz="1200" b="0" strike="noStrike" spc="-1">
                        <a:latin typeface="Arial"/>
                      </a:endParaRPr>
                    </a:p>
                  </a:txBody>
                  <a:tcPr>
                    <a:lnL w="12240">
                      <a:solidFill>
                        <a:srgbClr val="FFFFFF"/>
                      </a:solidFill>
                    </a:lnL>
                    <a:lnR w="12240">
                      <a:solidFill>
                        <a:srgbClr val="FFFFFF"/>
                      </a:solidFill>
                    </a:lnR>
                    <a:lnT w="12240">
                      <a:solidFill>
                        <a:srgbClr val="FFFFFF"/>
                      </a:solidFill>
                    </a:lnT>
                    <a:lnB w="38160">
                      <a:solidFill>
                        <a:srgbClr val="FFFFFF"/>
                      </a:solidFill>
                    </a:lnB>
                    <a:solidFill>
                      <a:srgbClr val="4472C4"/>
                    </a:solidFill>
                  </a:tcPr>
                </a:tc>
                <a:tc>
                  <a:txBody>
                    <a:bodyPr/>
                    <a:lstStyle/>
                    <a:p>
                      <a:pPr algn="ctr">
                        <a:lnSpc>
                          <a:spcPct val="115000"/>
                        </a:lnSpc>
                        <a:spcBef>
                          <a:spcPts val="99"/>
                        </a:spcBef>
                      </a:pPr>
                      <a:r>
                        <a:rPr lang="en-GB" sz="1200" b="1" strike="noStrike" spc="-1">
                          <a:solidFill>
                            <a:srgbClr val="FFFFFF"/>
                          </a:solidFill>
                          <a:latin typeface="Lucida Sans"/>
                          <a:ea typeface="Lucida Sans"/>
                        </a:rPr>
                        <a:t>Recommended Handicap Allowance</a:t>
                      </a:r>
                      <a:endParaRPr lang="en-GB" sz="1200" b="0" strike="noStrike" spc="-1">
                        <a:latin typeface="Arial"/>
                      </a:endParaRPr>
                    </a:p>
                  </a:txBody>
                  <a:tcPr>
                    <a:lnL w="12240">
                      <a:solidFill>
                        <a:srgbClr val="FFFFFF"/>
                      </a:solidFill>
                    </a:lnL>
                    <a:lnR w="12240">
                      <a:solidFill>
                        <a:srgbClr val="FFFFFF"/>
                      </a:solidFill>
                    </a:lnR>
                    <a:lnT w="12240">
                      <a:solidFill>
                        <a:srgbClr val="FFFFFF"/>
                      </a:solidFill>
                    </a:lnT>
                    <a:lnB w="38160">
                      <a:solidFill>
                        <a:srgbClr val="FFFFFF"/>
                      </a:solidFill>
                    </a:lnB>
                    <a:solidFill>
                      <a:srgbClr val="4472C4"/>
                    </a:solidFill>
                  </a:tcPr>
                </a:tc>
                <a:tc>
                  <a:txBody>
                    <a:bodyPr/>
                    <a:lstStyle/>
                    <a:p>
                      <a:pPr algn="ctr">
                        <a:lnSpc>
                          <a:spcPct val="115000"/>
                        </a:lnSpc>
                        <a:spcBef>
                          <a:spcPts val="99"/>
                        </a:spcBef>
                      </a:pPr>
                      <a:r>
                        <a:rPr lang="en-GB" sz="1200" b="1" strike="noStrike" spc="-1">
                          <a:solidFill>
                            <a:srgbClr val="FFFFFF"/>
                          </a:solidFill>
                          <a:latin typeface="Lucida Sans"/>
                          <a:ea typeface="Lucida Sans"/>
                        </a:rPr>
                        <a:t>Formats of Play</a:t>
                      </a:r>
                      <a:endParaRPr lang="en-GB" sz="1200" b="0" strike="noStrike" spc="-1">
                        <a:latin typeface="Arial"/>
                      </a:endParaRPr>
                    </a:p>
                  </a:txBody>
                  <a:tcPr>
                    <a:lnL w="12240">
                      <a:solidFill>
                        <a:srgbClr val="FFFFFF"/>
                      </a:solidFill>
                    </a:lnL>
                    <a:lnR w="12240">
                      <a:solidFill>
                        <a:srgbClr val="FFFFFF"/>
                      </a:solidFill>
                    </a:lnR>
                    <a:lnT w="12240">
                      <a:solidFill>
                        <a:srgbClr val="FFFFFF"/>
                      </a:solidFill>
                    </a:lnT>
                    <a:lnB w="38160">
                      <a:solidFill>
                        <a:srgbClr val="FFFFFF"/>
                      </a:solidFill>
                    </a:lnB>
                    <a:solidFill>
                      <a:srgbClr val="4472C4"/>
                    </a:solidFill>
                  </a:tcPr>
                </a:tc>
                <a:tc>
                  <a:txBody>
                    <a:bodyPr/>
                    <a:lstStyle/>
                    <a:p>
                      <a:pPr algn="ctr">
                        <a:lnSpc>
                          <a:spcPct val="115000"/>
                        </a:lnSpc>
                        <a:spcBef>
                          <a:spcPts val="99"/>
                        </a:spcBef>
                      </a:pPr>
                      <a:r>
                        <a:rPr lang="en-GB" sz="1200" b="1" strike="noStrike" spc="-1">
                          <a:solidFill>
                            <a:srgbClr val="FFFFFF"/>
                          </a:solidFill>
                          <a:latin typeface="Lucida Sans"/>
                          <a:ea typeface="Lucida Sans"/>
                        </a:rPr>
                        <a:t>Recommended Handicap Allowance</a:t>
                      </a:r>
                      <a:endParaRPr lang="en-GB" sz="1200" b="0" strike="noStrike" spc="-1">
                        <a:latin typeface="Arial"/>
                      </a:endParaRPr>
                    </a:p>
                  </a:txBody>
                  <a:tcPr>
                    <a:lnL w="12240">
                      <a:solidFill>
                        <a:srgbClr val="FFFFFF"/>
                      </a:solidFill>
                    </a:lnL>
                    <a:lnR w="12240">
                      <a:solidFill>
                        <a:srgbClr val="FFFFFF"/>
                      </a:solidFill>
                    </a:lnR>
                    <a:lnT w="12240">
                      <a:solidFill>
                        <a:srgbClr val="FFFFFF"/>
                      </a:solidFill>
                    </a:lnT>
                    <a:lnB w="38160">
                      <a:solidFill>
                        <a:srgbClr val="FFFFFF"/>
                      </a:solidFill>
                    </a:lnB>
                    <a:solidFill>
                      <a:srgbClr val="4472C4"/>
                    </a:solidFill>
                  </a:tcPr>
                </a:tc>
                <a:extLst>
                  <a:ext uri="{0D108BD9-81ED-4DB2-BD59-A6C34878D82A}">
                    <a16:rowId xmlns:a16="http://schemas.microsoft.com/office/drawing/2014/main" val="10000"/>
                  </a:ext>
                </a:extLst>
              </a:tr>
              <a:tr h="321480">
                <a:tc>
                  <a:txBody>
                    <a:bodyPr/>
                    <a:lstStyle/>
                    <a:p>
                      <a:pPr>
                        <a:lnSpc>
                          <a:spcPct val="115000"/>
                        </a:lnSpc>
                        <a:spcBef>
                          <a:spcPts val="99"/>
                        </a:spcBef>
                      </a:pPr>
                      <a:r>
                        <a:rPr lang="en-GB" sz="1200" b="1" strike="noStrike" spc="-1">
                          <a:solidFill>
                            <a:srgbClr val="FFFFFF"/>
                          </a:solidFill>
                          <a:latin typeface="Lucida Sans"/>
                          <a:ea typeface="Lucida Sans"/>
                        </a:rPr>
                        <a:t>Individual stroke play</a:t>
                      </a:r>
                      <a:endParaRPr lang="en-GB" sz="1200" b="0" strike="noStrike" spc="-1">
                        <a:latin typeface="Arial"/>
                      </a:endParaRPr>
                    </a:p>
                  </a:txBody>
                  <a:tcPr>
                    <a:lnL w="12240">
                      <a:solidFill>
                        <a:srgbClr val="FFFFFF"/>
                      </a:solidFill>
                    </a:lnL>
                    <a:lnR w="12240">
                      <a:solidFill>
                        <a:srgbClr val="FFFFFF"/>
                      </a:solidFill>
                    </a:lnR>
                    <a:lnT w="38160">
                      <a:solidFill>
                        <a:srgbClr val="FFFFFF"/>
                      </a:solidFill>
                    </a:lnT>
                    <a:lnB w="12240">
                      <a:solidFill>
                        <a:srgbClr val="FFFFFF"/>
                      </a:solidFill>
                    </a:lnB>
                    <a:solidFill>
                      <a:srgbClr val="4472C4"/>
                    </a:solidFill>
                  </a:tcPr>
                </a:tc>
                <a:tc>
                  <a:txBody>
                    <a:bodyPr/>
                    <a:lstStyle/>
                    <a:p>
                      <a:pPr algn="ctr">
                        <a:lnSpc>
                          <a:spcPct val="115000"/>
                        </a:lnSpc>
                        <a:spcBef>
                          <a:spcPts val="99"/>
                        </a:spcBef>
                      </a:pPr>
                      <a:r>
                        <a:rPr lang="en-GB" sz="1400" b="0" strike="noStrike" spc="-1">
                          <a:solidFill>
                            <a:srgbClr val="000000"/>
                          </a:solidFill>
                          <a:latin typeface="Lucida Sans"/>
                          <a:ea typeface="Lucida Sans"/>
                        </a:rPr>
                        <a:t>95%</a:t>
                      </a:r>
                      <a:endParaRPr lang="en-GB" sz="1400" b="0" strike="noStrike" spc="-1">
                        <a:latin typeface="Arial"/>
                      </a:endParaRPr>
                    </a:p>
                  </a:txBody>
                  <a:tcPr>
                    <a:lnL w="12240">
                      <a:solidFill>
                        <a:srgbClr val="FFFFFF"/>
                      </a:solidFill>
                    </a:lnL>
                    <a:lnR w="12240">
                      <a:solidFill>
                        <a:srgbClr val="FFFFFF"/>
                      </a:solidFill>
                    </a:lnR>
                    <a:lnT w="38160">
                      <a:solidFill>
                        <a:srgbClr val="FFFFFF"/>
                      </a:solidFill>
                    </a:lnT>
                    <a:lnB w="12240">
                      <a:solidFill>
                        <a:srgbClr val="FFFFFF"/>
                      </a:solidFill>
                    </a:lnB>
                    <a:solidFill>
                      <a:srgbClr val="CDD4EA"/>
                    </a:solidFill>
                  </a:tcPr>
                </a:tc>
                <a:tc>
                  <a:txBody>
                    <a:bodyPr/>
                    <a:lstStyle/>
                    <a:p>
                      <a:pPr algn="ctr">
                        <a:lnSpc>
                          <a:spcPct val="115000"/>
                        </a:lnSpc>
                        <a:spcBef>
                          <a:spcPts val="99"/>
                        </a:spcBef>
                      </a:pPr>
                      <a:r>
                        <a:rPr lang="en-GB" sz="1200" b="1" strike="noStrike" spc="-1">
                          <a:solidFill>
                            <a:srgbClr val="FFFFFF"/>
                          </a:solidFill>
                          <a:latin typeface="Lucida Sans"/>
                          <a:ea typeface="Lucida Sans"/>
                        </a:rPr>
                        <a:t>Best 1 of 4 stroke play</a:t>
                      </a:r>
                      <a:endParaRPr lang="en-GB" sz="1200" b="0" strike="noStrike" spc="-1">
                        <a:latin typeface="Arial"/>
                      </a:endParaRPr>
                    </a:p>
                  </a:txBody>
                  <a:tcPr>
                    <a:lnL w="12240">
                      <a:solidFill>
                        <a:srgbClr val="FFFFFF"/>
                      </a:solidFill>
                    </a:lnL>
                    <a:lnR w="12240">
                      <a:solidFill>
                        <a:srgbClr val="FFFFFF"/>
                      </a:solidFill>
                    </a:lnR>
                    <a:lnT w="38160">
                      <a:solidFill>
                        <a:srgbClr val="FFFFFF"/>
                      </a:solidFill>
                    </a:lnT>
                    <a:lnB w="12240">
                      <a:solidFill>
                        <a:srgbClr val="FFFFFF"/>
                      </a:solidFill>
                    </a:lnB>
                    <a:solidFill>
                      <a:srgbClr val="4472C4"/>
                    </a:solidFill>
                  </a:tcPr>
                </a:tc>
                <a:tc>
                  <a:txBody>
                    <a:bodyPr/>
                    <a:lstStyle/>
                    <a:p>
                      <a:pPr algn="ctr">
                        <a:lnSpc>
                          <a:spcPct val="115000"/>
                        </a:lnSpc>
                        <a:spcBef>
                          <a:spcPts val="99"/>
                        </a:spcBef>
                      </a:pPr>
                      <a:r>
                        <a:rPr lang="en-GB" sz="1400" b="0" strike="noStrike" spc="-1">
                          <a:solidFill>
                            <a:srgbClr val="000000"/>
                          </a:solidFill>
                          <a:latin typeface="Lucida Sans"/>
                          <a:ea typeface="Lucida Sans"/>
                        </a:rPr>
                        <a:t>75%</a:t>
                      </a:r>
                      <a:endParaRPr lang="en-GB" sz="1400" b="0" strike="noStrike" spc="-1">
                        <a:latin typeface="Arial"/>
                      </a:endParaRPr>
                    </a:p>
                  </a:txBody>
                  <a:tcPr>
                    <a:lnL w="12240">
                      <a:solidFill>
                        <a:srgbClr val="FFFFFF"/>
                      </a:solidFill>
                    </a:lnL>
                    <a:lnR w="12240">
                      <a:solidFill>
                        <a:srgbClr val="FFFFFF"/>
                      </a:solidFill>
                    </a:lnR>
                    <a:lnT w="38160">
                      <a:solidFill>
                        <a:srgbClr val="FFFFFF"/>
                      </a:solidFill>
                    </a:lnT>
                    <a:lnB w="12240">
                      <a:solidFill>
                        <a:srgbClr val="FFFFFF"/>
                      </a:solidFill>
                    </a:lnB>
                    <a:solidFill>
                      <a:srgbClr val="CDD4EA"/>
                    </a:solidFill>
                  </a:tcPr>
                </a:tc>
                <a:extLst>
                  <a:ext uri="{0D108BD9-81ED-4DB2-BD59-A6C34878D82A}">
                    <a16:rowId xmlns:a16="http://schemas.microsoft.com/office/drawing/2014/main" val="10001"/>
                  </a:ext>
                </a:extLst>
              </a:tr>
              <a:tr h="321480">
                <a:tc>
                  <a:txBody>
                    <a:bodyPr/>
                    <a:lstStyle/>
                    <a:p>
                      <a:pPr>
                        <a:lnSpc>
                          <a:spcPct val="115000"/>
                        </a:lnSpc>
                        <a:spcBef>
                          <a:spcPts val="99"/>
                        </a:spcBef>
                      </a:pPr>
                      <a:r>
                        <a:rPr lang="en-GB" sz="1200" b="1" strike="noStrike" spc="-1">
                          <a:solidFill>
                            <a:srgbClr val="FFFFFF"/>
                          </a:solidFill>
                          <a:latin typeface="Lucida Sans"/>
                          <a:ea typeface="Lucida Sans"/>
                        </a:rPr>
                        <a:t>Individual stableford</a:t>
                      </a:r>
                      <a:endParaRPr lang="en-GB" sz="12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4472C4"/>
                    </a:solidFill>
                  </a:tcPr>
                </a:tc>
                <a:tc>
                  <a:txBody>
                    <a:bodyPr/>
                    <a:lstStyle/>
                    <a:p>
                      <a:pPr algn="ctr">
                        <a:lnSpc>
                          <a:spcPct val="115000"/>
                        </a:lnSpc>
                        <a:spcBef>
                          <a:spcPts val="99"/>
                        </a:spcBef>
                      </a:pPr>
                      <a:r>
                        <a:rPr lang="en-GB" sz="1400" b="0" strike="noStrike" spc="-1">
                          <a:solidFill>
                            <a:srgbClr val="000000"/>
                          </a:solidFill>
                          <a:latin typeface="Lucida Sans"/>
                          <a:ea typeface="Lucida Sans"/>
                        </a:rPr>
                        <a:t>95%</a:t>
                      </a:r>
                      <a:endParaRPr lang="en-GB" sz="14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8EBF5"/>
                    </a:solidFill>
                  </a:tcPr>
                </a:tc>
                <a:tc>
                  <a:txBody>
                    <a:bodyPr/>
                    <a:lstStyle/>
                    <a:p>
                      <a:pPr algn="ctr">
                        <a:lnSpc>
                          <a:spcPct val="115000"/>
                        </a:lnSpc>
                        <a:spcBef>
                          <a:spcPts val="99"/>
                        </a:spcBef>
                      </a:pPr>
                      <a:r>
                        <a:rPr lang="en-GB" sz="1200" b="1" strike="noStrike" spc="-1">
                          <a:solidFill>
                            <a:srgbClr val="FFFFFF"/>
                          </a:solidFill>
                          <a:latin typeface="Lucida Sans"/>
                          <a:ea typeface="Lucida Sans"/>
                        </a:rPr>
                        <a:t>Best 2 of 4 stroke play</a:t>
                      </a:r>
                      <a:endParaRPr lang="en-GB" sz="12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4472C4"/>
                    </a:solidFill>
                  </a:tcPr>
                </a:tc>
                <a:tc>
                  <a:txBody>
                    <a:bodyPr/>
                    <a:lstStyle/>
                    <a:p>
                      <a:pPr algn="ctr">
                        <a:lnSpc>
                          <a:spcPct val="115000"/>
                        </a:lnSpc>
                        <a:spcBef>
                          <a:spcPts val="99"/>
                        </a:spcBef>
                      </a:pPr>
                      <a:r>
                        <a:rPr lang="en-GB" sz="1400" b="0" strike="noStrike" spc="-1">
                          <a:solidFill>
                            <a:srgbClr val="000000"/>
                          </a:solidFill>
                          <a:latin typeface="Lucida Sans"/>
                          <a:ea typeface="Lucida Sans"/>
                        </a:rPr>
                        <a:t>85%</a:t>
                      </a:r>
                      <a:endParaRPr lang="en-GB" sz="14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8EBF5"/>
                    </a:solidFill>
                  </a:tcPr>
                </a:tc>
                <a:extLst>
                  <a:ext uri="{0D108BD9-81ED-4DB2-BD59-A6C34878D82A}">
                    <a16:rowId xmlns:a16="http://schemas.microsoft.com/office/drawing/2014/main" val="10002"/>
                  </a:ext>
                </a:extLst>
              </a:tr>
              <a:tr h="321480">
                <a:tc>
                  <a:txBody>
                    <a:bodyPr/>
                    <a:lstStyle/>
                    <a:p>
                      <a:pPr>
                        <a:lnSpc>
                          <a:spcPct val="115000"/>
                        </a:lnSpc>
                        <a:spcBef>
                          <a:spcPts val="99"/>
                        </a:spcBef>
                      </a:pPr>
                      <a:r>
                        <a:rPr lang="en-GB" sz="1200" b="1" strike="noStrike" spc="-1">
                          <a:solidFill>
                            <a:srgbClr val="FFFFFF"/>
                          </a:solidFill>
                          <a:latin typeface="Lucida Sans"/>
                          <a:ea typeface="Lucida Sans"/>
                        </a:rPr>
                        <a:t>Individual par / bogey</a:t>
                      </a:r>
                      <a:endParaRPr lang="en-GB" sz="12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4472C4"/>
                    </a:solidFill>
                  </a:tcPr>
                </a:tc>
                <a:tc>
                  <a:txBody>
                    <a:bodyPr/>
                    <a:lstStyle/>
                    <a:p>
                      <a:pPr algn="ctr">
                        <a:lnSpc>
                          <a:spcPct val="115000"/>
                        </a:lnSpc>
                        <a:spcBef>
                          <a:spcPts val="99"/>
                        </a:spcBef>
                      </a:pPr>
                      <a:r>
                        <a:rPr lang="en-GB" sz="1400" b="0" strike="noStrike" spc="-1">
                          <a:solidFill>
                            <a:srgbClr val="000000"/>
                          </a:solidFill>
                          <a:latin typeface="Lucida Sans"/>
                          <a:ea typeface="Lucida Sans"/>
                        </a:rPr>
                        <a:t>95%</a:t>
                      </a:r>
                      <a:endParaRPr lang="en-GB" sz="14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CDD4EA"/>
                    </a:solidFill>
                  </a:tcPr>
                </a:tc>
                <a:tc>
                  <a:txBody>
                    <a:bodyPr/>
                    <a:lstStyle/>
                    <a:p>
                      <a:pPr algn="ctr">
                        <a:lnSpc>
                          <a:spcPct val="115000"/>
                        </a:lnSpc>
                        <a:spcBef>
                          <a:spcPts val="99"/>
                        </a:spcBef>
                      </a:pPr>
                      <a:r>
                        <a:rPr lang="en-GB" sz="1200" b="1" strike="noStrike" spc="-1">
                          <a:solidFill>
                            <a:srgbClr val="FFFFFF"/>
                          </a:solidFill>
                          <a:latin typeface="Lucida Sans"/>
                          <a:ea typeface="Lucida Sans"/>
                        </a:rPr>
                        <a:t>Best 3 of 4 stroke play</a:t>
                      </a:r>
                      <a:endParaRPr lang="en-GB" sz="12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4472C4"/>
                    </a:solidFill>
                  </a:tcPr>
                </a:tc>
                <a:tc>
                  <a:txBody>
                    <a:bodyPr/>
                    <a:lstStyle/>
                    <a:p>
                      <a:pPr algn="ctr">
                        <a:lnSpc>
                          <a:spcPct val="115000"/>
                        </a:lnSpc>
                        <a:spcBef>
                          <a:spcPts val="99"/>
                        </a:spcBef>
                      </a:pPr>
                      <a:r>
                        <a:rPr lang="en-GB" sz="1400" b="0" strike="noStrike" spc="-1">
                          <a:solidFill>
                            <a:srgbClr val="000000"/>
                          </a:solidFill>
                          <a:latin typeface="Lucida Sans"/>
                          <a:ea typeface="Lucida Sans"/>
                        </a:rPr>
                        <a:t>100%</a:t>
                      </a:r>
                      <a:endParaRPr lang="en-GB" sz="14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CDD4EA"/>
                    </a:solidFill>
                  </a:tcPr>
                </a:tc>
                <a:extLst>
                  <a:ext uri="{0D108BD9-81ED-4DB2-BD59-A6C34878D82A}">
                    <a16:rowId xmlns:a16="http://schemas.microsoft.com/office/drawing/2014/main" val="10003"/>
                  </a:ext>
                </a:extLst>
              </a:tr>
              <a:tr h="321480">
                <a:tc>
                  <a:txBody>
                    <a:bodyPr/>
                    <a:lstStyle/>
                    <a:p>
                      <a:pPr>
                        <a:lnSpc>
                          <a:spcPct val="115000"/>
                        </a:lnSpc>
                        <a:spcBef>
                          <a:spcPts val="99"/>
                        </a:spcBef>
                      </a:pPr>
                      <a:r>
                        <a:rPr lang="en-GB" sz="1200" b="1" strike="noStrike" spc="-1">
                          <a:solidFill>
                            <a:srgbClr val="FFFFFF"/>
                          </a:solidFill>
                          <a:latin typeface="Lucida Sans"/>
                          <a:ea typeface="Lucida Sans"/>
                        </a:rPr>
                        <a:t>Individual Maximum Score</a:t>
                      </a:r>
                      <a:endParaRPr lang="en-GB" sz="12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4472C4"/>
                    </a:solidFill>
                  </a:tcPr>
                </a:tc>
                <a:tc>
                  <a:txBody>
                    <a:bodyPr/>
                    <a:lstStyle/>
                    <a:p>
                      <a:pPr algn="ctr">
                        <a:lnSpc>
                          <a:spcPct val="115000"/>
                        </a:lnSpc>
                        <a:spcBef>
                          <a:spcPts val="99"/>
                        </a:spcBef>
                      </a:pPr>
                      <a:r>
                        <a:rPr lang="en-GB" sz="1400" b="0" strike="noStrike" spc="-1">
                          <a:solidFill>
                            <a:srgbClr val="000000"/>
                          </a:solidFill>
                          <a:latin typeface="Lucida Sans"/>
                          <a:ea typeface="Lucida Sans"/>
                        </a:rPr>
                        <a:t>95%</a:t>
                      </a:r>
                      <a:endParaRPr lang="en-GB" sz="14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8EBF5"/>
                    </a:solidFill>
                  </a:tcPr>
                </a:tc>
                <a:tc>
                  <a:txBody>
                    <a:bodyPr/>
                    <a:lstStyle/>
                    <a:p>
                      <a:pPr algn="ctr">
                        <a:lnSpc>
                          <a:spcPct val="115000"/>
                        </a:lnSpc>
                        <a:spcBef>
                          <a:spcPts val="99"/>
                        </a:spcBef>
                      </a:pPr>
                      <a:r>
                        <a:rPr lang="en-GB" sz="1200" b="1" strike="noStrike" spc="-1">
                          <a:solidFill>
                            <a:srgbClr val="FFFFFF"/>
                          </a:solidFill>
                          <a:latin typeface="Lucida Sans"/>
                          <a:ea typeface="Lucida Sans"/>
                        </a:rPr>
                        <a:t>All 4 of 4 stroke play</a:t>
                      </a:r>
                      <a:endParaRPr lang="en-GB" sz="12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4472C4"/>
                    </a:solidFill>
                  </a:tcPr>
                </a:tc>
                <a:tc>
                  <a:txBody>
                    <a:bodyPr/>
                    <a:lstStyle/>
                    <a:p>
                      <a:pPr algn="ctr">
                        <a:lnSpc>
                          <a:spcPct val="115000"/>
                        </a:lnSpc>
                        <a:spcBef>
                          <a:spcPts val="99"/>
                        </a:spcBef>
                      </a:pPr>
                      <a:r>
                        <a:rPr lang="en-GB" sz="1400" b="0" strike="noStrike" spc="-1">
                          <a:solidFill>
                            <a:srgbClr val="000000"/>
                          </a:solidFill>
                          <a:latin typeface="Lucida Sans"/>
                          <a:ea typeface="Lucida Sans"/>
                        </a:rPr>
                        <a:t>100%</a:t>
                      </a:r>
                      <a:endParaRPr lang="en-GB" sz="14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8EBF5"/>
                    </a:solidFill>
                  </a:tcPr>
                </a:tc>
                <a:extLst>
                  <a:ext uri="{0D108BD9-81ED-4DB2-BD59-A6C34878D82A}">
                    <a16:rowId xmlns:a16="http://schemas.microsoft.com/office/drawing/2014/main" val="10004"/>
                  </a:ext>
                </a:extLst>
              </a:tr>
              <a:tr h="563760">
                <a:tc>
                  <a:txBody>
                    <a:bodyPr/>
                    <a:lstStyle/>
                    <a:p>
                      <a:pPr>
                        <a:lnSpc>
                          <a:spcPct val="115000"/>
                        </a:lnSpc>
                        <a:spcBef>
                          <a:spcPts val="99"/>
                        </a:spcBef>
                      </a:pPr>
                      <a:r>
                        <a:rPr lang="en-GB" sz="1200" b="1" strike="noStrike" spc="-1">
                          <a:solidFill>
                            <a:srgbClr val="FFFFFF"/>
                          </a:solidFill>
                          <a:latin typeface="Lucida Sans"/>
                          <a:ea typeface="Lucida Sans"/>
                        </a:rPr>
                        <a:t>Four-ball stroke play</a:t>
                      </a:r>
                      <a:endParaRPr lang="en-GB" sz="12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4472C4"/>
                    </a:solidFill>
                  </a:tcPr>
                </a:tc>
                <a:tc>
                  <a:txBody>
                    <a:bodyPr/>
                    <a:lstStyle/>
                    <a:p>
                      <a:pPr algn="ctr">
                        <a:lnSpc>
                          <a:spcPct val="115000"/>
                        </a:lnSpc>
                        <a:spcBef>
                          <a:spcPts val="99"/>
                        </a:spcBef>
                      </a:pPr>
                      <a:r>
                        <a:rPr lang="en-GB" sz="1400" b="0" strike="noStrike" spc="-1">
                          <a:solidFill>
                            <a:srgbClr val="000000"/>
                          </a:solidFill>
                          <a:latin typeface="Lucida Sans"/>
                          <a:ea typeface="Lucida Sans"/>
                        </a:rPr>
                        <a:t>85%</a:t>
                      </a:r>
                      <a:endParaRPr lang="en-GB" sz="14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CDD4EA"/>
                    </a:solidFill>
                  </a:tcPr>
                </a:tc>
                <a:tc>
                  <a:txBody>
                    <a:bodyPr/>
                    <a:lstStyle/>
                    <a:p>
                      <a:pPr algn="ctr">
                        <a:lnSpc>
                          <a:spcPct val="115000"/>
                        </a:lnSpc>
                        <a:spcBef>
                          <a:spcPts val="99"/>
                        </a:spcBef>
                      </a:pPr>
                      <a:r>
                        <a:rPr lang="en-GB" sz="1200" b="1" strike="noStrike" spc="-1">
                          <a:solidFill>
                            <a:srgbClr val="FFFFFF"/>
                          </a:solidFill>
                          <a:latin typeface="Lucida Sans"/>
                          <a:ea typeface="Lucida Sans"/>
                        </a:rPr>
                        <a:t>Scramble (4 players)</a:t>
                      </a:r>
                      <a:endParaRPr lang="en-GB" sz="12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4472C4"/>
                    </a:solidFill>
                  </a:tcPr>
                </a:tc>
                <a:tc>
                  <a:txBody>
                    <a:bodyPr/>
                    <a:lstStyle/>
                    <a:p>
                      <a:pPr algn="ctr">
                        <a:lnSpc>
                          <a:spcPct val="115000"/>
                        </a:lnSpc>
                        <a:spcBef>
                          <a:spcPts val="99"/>
                        </a:spcBef>
                      </a:pPr>
                      <a:r>
                        <a:rPr lang="en-GB" sz="1400" b="0" strike="noStrike" spc="-1">
                          <a:solidFill>
                            <a:srgbClr val="000000"/>
                          </a:solidFill>
                          <a:latin typeface="Lucida Sans"/>
                          <a:ea typeface="Lucida Sans"/>
                        </a:rPr>
                        <a:t>25%/20%/15%/10% </a:t>
                      </a:r>
                      <a:endParaRPr lang="en-GB" sz="1400" b="0" strike="noStrike" spc="-1">
                        <a:latin typeface="Arial"/>
                      </a:endParaRPr>
                    </a:p>
                    <a:p>
                      <a:pPr algn="ctr">
                        <a:lnSpc>
                          <a:spcPct val="115000"/>
                        </a:lnSpc>
                        <a:spcBef>
                          <a:spcPts val="99"/>
                        </a:spcBef>
                      </a:pPr>
                      <a:r>
                        <a:rPr lang="en-GB" sz="1400" b="0" strike="noStrike" spc="-1">
                          <a:solidFill>
                            <a:srgbClr val="000000"/>
                          </a:solidFill>
                          <a:latin typeface="Lucida Sans"/>
                          <a:ea typeface="Lucida Sans"/>
                        </a:rPr>
                        <a:t>from lowest to highest handicap</a:t>
                      </a:r>
                      <a:endParaRPr lang="en-GB" sz="14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CDD4EA"/>
                    </a:solidFill>
                  </a:tcPr>
                </a:tc>
                <a:extLst>
                  <a:ext uri="{0D108BD9-81ED-4DB2-BD59-A6C34878D82A}">
                    <a16:rowId xmlns:a16="http://schemas.microsoft.com/office/drawing/2014/main" val="10005"/>
                  </a:ext>
                </a:extLst>
              </a:tr>
              <a:tr h="321480">
                <a:tc>
                  <a:txBody>
                    <a:bodyPr/>
                    <a:lstStyle/>
                    <a:p>
                      <a:pPr>
                        <a:lnSpc>
                          <a:spcPct val="115000"/>
                        </a:lnSpc>
                        <a:spcBef>
                          <a:spcPts val="99"/>
                        </a:spcBef>
                      </a:pPr>
                      <a:r>
                        <a:rPr lang="en-GB" sz="1200" b="1" strike="noStrike" spc="-1">
                          <a:solidFill>
                            <a:srgbClr val="FFFFFF"/>
                          </a:solidFill>
                          <a:latin typeface="Lucida Sans"/>
                          <a:ea typeface="Lucida Sans"/>
                        </a:rPr>
                        <a:t>Four-ball stableford</a:t>
                      </a:r>
                      <a:endParaRPr lang="en-GB" sz="12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4472C4"/>
                    </a:solidFill>
                  </a:tcPr>
                </a:tc>
                <a:tc>
                  <a:txBody>
                    <a:bodyPr/>
                    <a:lstStyle/>
                    <a:p>
                      <a:pPr algn="ctr">
                        <a:lnSpc>
                          <a:spcPct val="115000"/>
                        </a:lnSpc>
                        <a:spcBef>
                          <a:spcPts val="99"/>
                        </a:spcBef>
                      </a:pPr>
                      <a:r>
                        <a:rPr lang="en-GB" sz="1400" b="0" strike="noStrike" spc="-1">
                          <a:solidFill>
                            <a:srgbClr val="000000"/>
                          </a:solidFill>
                          <a:latin typeface="Lucida Sans"/>
                          <a:ea typeface="Lucida Sans"/>
                        </a:rPr>
                        <a:t>85%</a:t>
                      </a:r>
                      <a:endParaRPr lang="en-GB" sz="14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8EBF5"/>
                    </a:solidFill>
                  </a:tcPr>
                </a:tc>
                <a:tc>
                  <a:txBody>
                    <a:bodyPr/>
                    <a:lstStyle/>
                    <a:p>
                      <a:pPr algn="ctr">
                        <a:lnSpc>
                          <a:spcPct val="115000"/>
                        </a:lnSpc>
                        <a:spcBef>
                          <a:spcPts val="99"/>
                        </a:spcBef>
                      </a:pPr>
                      <a:r>
                        <a:rPr lang="en-GB" sz="1200" b="1" strike="noStrike" spc="-1">
                          <a:solidFill>
                            <a:srgbClr val="FFFFFF"/>
                          </a:solidFill>
                          <a:latin typeface="Lucida Sans"/>
                          <a:ea typeface="Lucida Sans"/>
                        </a:rPr>
                        <a:t>Scramble (2 players)</a:t>
                      </a:r>
                      <a:endParaRPr lang="en-GB" sz="12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4472C4"/>
                    </a:solidFill>
                  </a:tcPr>
                </a:tc>
                <a:tc>
                  <a:txBody>
                    <a:bodyPr/>
                    <a:lstStyle/>
                    <a:p>
                      <a:pPr algn="ctr">
                        <a:lnSpc>
                          <a:spcPct val="115000"/>
                        </a:lnSpc>
                        <a:spcBef>
                          <a:spcPts val="99"/>
                        </a:spcBef>
                      </a:pPr>
                      <a:r>
                        <a:rPr lang="en-GB" sz="1400" b="0" strike="noStrike" spc="-1">
                          <a:solidFill>
                            <a:srgbClr val="000000"/>
                          </a:solidFill>
                          <a:latin typeface="Lucida Sans"/>
                          <a:ea typeface="Lucida Sans"/>
                        </a:rPr>
                        <a:t>35% Low / 15% High</a:t>
                      </a:r>
                      <a:endParaRPr lang="en-GB" sz="14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8EBF5"/>
                    </a:solidFill>
                  </a:tcPr>
                </a:tc>
                <a:extLst>
                  <a:ext uri="{0D108BD9-81ED-4DB2-BD59-A6C34878D82A}">
                    <a16:rowId xmlns:a16="http://schemas.microsoft.com/office/drawing/2014/main" val="10006"/>
                  </a:ext>
                </a:extLst>
              </a:tr>
              <a:tr h="321480">
                <a:tc>
                  <a:txBody>
                    <a:bodyPr/>
                    <a:lstStyle/>
                    <a:p>
                      <a:pPr>
                        <a:lnSpc>
                          <a:spcPct val="115000"/>
                        </a:lnSpc>
                        <a:spcBef>
                          <a:spcPts val="99"/>
                        </a:spcBef>
                      </a:pPr>
                      <a:r>
                        <a:rPr lang="en-GB" sz="1200" b="1" strike="noStrike" spc="-1">
                          <a:solidFill>
                            <a:srgbClr val="FFFFFF"/>
                          </a:solidFill>
                          <a:latin typeface="Lucida Sans"/>
                          <a:ea typeface="Lucida Sans"/>
                        </a:rPr>
                        <a:t>Four-ball par / bogey</a:t>
                      </a:r>
                      <a:endParaRPr lang="en-GB" sz="12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4472C4"/>
                    </a:solidFill>
                  </a:tcPr>
                </a:tc>
                <a:tc>
                  <a:txBody>
                    <a:bodyPr/>
                    <a:lstStyle/>
                    <a:p>
                      <a:pPr algn="ctr">
                        <a:lnSpc>
                          <a:spcPct val="115000"/>
                        </a:lnSpc>
                        <a:spcBef>
                          <a:spcPts val="99"/>
                        </a:spcBef>
                      </a:pPr>
                      <a:r>
                        <a:rPr lang="en-GB" sz="1400" b="0" strike="noStrike" spc="-1">
                          <a:solidFill>
                            <a:srgbClr val="000000"/>
                          </a:solidFill>
                          <a:latin typeface="Lucida Sans"/>
                          <a:ea typeface="Lucida Sans"/>
                        </a:rPr>
                        <a:t>90% </a:t>
                      </a:r>
                      <a:endParaRPr lang="en-GB" sz="14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CDD4EA"/>
                    </a:solidFill>
                  </a:tcPr>
                </a:tc>
                <a:tc>
                  <a:txBody>
                    <a:bodyPr/>
                    <a:lstStyle/>
                    <a:p>
                      <a:pPr algn="ctr">
                        <a:lnSpc>
                          <a:spcPct val="115000"/>
                        </a:lnSpc>
                        <a:spcBef>
                          <a:spcPts val="99"/>
                        </a:spcBef>
                      </a:pPr>
                      <a:r>
                        <a:rPr lang="en-GB" sz="1200" b="1" strike="noStrike" spc="-1">
                          <a:solidFill>
                            <a:srgbClr val="FFFFFF"/>
                          </a:solidFill>
                          <a:latin typeface="Lucida Sans"/>
                          <a:ea typeface="Lucida Sans"/>
                        </a:rPr>
                        <a:t>Total score of 2 match play</a:t>
                      </a:r>
                      <a:endParaRPr lang="en-GB" sz="12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4472C4"/>
                    </a:solidFill>
                  </a:tcPr>
                </a:tc>
                <a:tc>
                  <a:txBody>
                    <a:bodyPr/>
                    <a:lstStyle/>
                    <a:p>
                      <a:pPr algn="ctr">
                        <a:lnSpc>
                          <a:spcPct val="115000"/>
                        </a:lnSpc>
                        <a:spcBef>
                          <a:spcPts val="99"/>
                        </a:spcBef>
                      </a:pPr>
                      <a:r>
                        <a:rPr lang="en-GB" sz="1400" b="0" strike="noStrike" spc="-1">
                          <a:solidFill>
                            <a:srgbClr val="000000"/>
                          </a:solidFill>
                          <a:latin typeface="Lucida Sans"/>
                          <a:ea typeface="Lucida Sans"/>
                        </a:rPr>
                        <a:t>100%</a:t>
                      </a:r>
                      <a:endParaRPr lang="en-GB" sz="14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CDD4EA"/>
                    </a:solidFill>
                  </a:tcPr>
                </a:tc>
                <a:extLst>
                  <a:ext uri="{0D108BD9-81ED-4DB2-BD59-A6C34878D82A}">
                    <a16:rowId xmlns:a16="http://schemas.microsoft.com/office/drawing/2014/main" val="10007"/>
                  </a:ext>
                </a:extLst>
              </a:tr>
              <a:tr h="321480">
                <a:tc>
                  <a:txBody>
                    <a:bodyPr/>
                    <a:lstStyle/>
                    <a:p>
                      <a:pPr>
                        <a:lnSpc>
                          <a:spcPct val="115000"/>
                        </a:lnSpc>
                        <a:spcBef>
                          <a:spcPts val="99"/>
                        </a:spcBef>
                      </a:pPr>
                      <a:r>
                        <a:rPr lang="en-GB" sz="1200" b="1" strike="noStrike" spc="-1">
                          <a:solidFill>
                            <a:srgbClr val="FFFFFF"/>
                          </a:solidFill>
                          <a:latin typeface="Lucida Sans"/>
                          <a:ea typeface="Lucida Sans"/>
                        </a:rPr>
                        <a:t>Individual match play</a:t>
                      </a:r>
                      <a:endParaRPr lang="en-GB" sz="12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4472C4"/>
                    </a:solidFill>
                  </a:tcPr>
                </a:tc>
                <a:tc>
                  <a:txBody>
                    <a:bodyPr/>
                    <a:lstStyle/>
                    <a:p>
                      <a:pPr algn="ctr">
                        <a:lnSpc>
                          <a:spcPct val="115000"/>
                        </a:lnSpc>
                        <a:spcBef>
                          <a:spcPts val="99"/>
                        </a:spcBef>
                      </a:pPr>
                      <a:r>
                        <a:rPr lang="en-GB" sz="1400" b="0" strike="noStrike" spc="-1">
                          <a:solidFill>
                            <a:srgbClr val="000000"/>
                          </a:solidFill>
                          <a:latin typeface="Lucida Sans"/>
                          <a:ea typeface="Lucida Sans"/>
                        </a:rPr>
                        <a:t>100%</a:t>
                      </a:r>
                      <a:endParaRPr lang="en-GB" sz="14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8EBF5"/>
                    </a:solidFill>
                  </a:tcPr>
                </a:tc>
                <a:tc>
                  <a:txBody>
                    <a:bodyPr/>
                    <a:lstStyle/>
                    <a:p>
                      <a:pPr algn="ctr">
                        <a:lnSpc>
                          <a:spcPct val="115000"/>
                        </a:lnSpc>
                        <a:spcBef>
                          <a:spcPts val="99"/>
                        </a:spcBef>
                      </a:pPr>
                      <a:r>
                        <a:rPr lang="en-GB" sz="1200" b="1" strike="noStrike" spc="-1">
                          <a:solidFill>
                            <a:srgbClr val="FFFFFF"/>
                          </a:solidFill>
                          <a:latin typeface="Lucida Sans"/>
                          <a:ea typeface="Lucida Sans"/>
                        </a:rPr>
                        <a:t>Best 1 of 4 par / bogey</a:t>
                      </a:r>
                      <a:endParaRPr lang="en-GB" sz="12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4472C4"/>
                    </a:solidFill>
                  </a:tcPr>
                </a:tc>
                <a:tc>
                  <a:txBody>
                    <a:bodyPr/>
                    <a:lstStyle/>
                    <a:p>
                      <a:pPr algn="ctr">
                        <a:lnSpc>
                          <a:spcPct val="115000"/>
                        </a:lnSpc>
                        <a:spcBef>
                          <a:spcPts val="99"/>
                        </a:spcBef>
                      </a:pPr>
                      <a:r>
                        <a:rPr lang="en-GB" sz="1400" b="0" strike="noStrike" spc="-1">
                          <a:solidFill>
                            <a:srgbClr val="000000"/>
                          </a:solidFill>
                          <a:latin typeface="Lucida Sans"/>
                          <a:ea typeface="Lucida Sans"/>
                        </a:rPr>
                        <a:t>75%</a:t>
                      </a:r>
                      <a:endParaRPr lang="en-GB" sz="14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8EBF5"/>
                    </a:solidFill>
                  </a:tcPr>
                </a:tc>
                <a:extLst>
                  <a:ext uri="{0D108BD9-81ED-4DB2-BD59-A6C34878D82A}">
                    <a16:rowId xmlns:a16="http://schemas.microsoft.com/office/drawing/2014/main" val="10008"/>
                  </a:ext>
                </a:extLst>
              </a:tr>
              <a:tr h="321480">
                <a:tc>
                  <a:txBody>
                    <a:bodyPr/>
                    <a:lstStyle/>
                    <a:p>
                      <a:pPr>
                        <a:lnSpc>
                          <a:spcPct val="115000"/>
                        </a:lnSpc>
                        <a:spcBef>
                          <a:spcPts val="99"/>
                        </a:spcBef>
                      </a:pPr>
                      <a:r>
                        <a:rPr lang="en-GB" sz="1200" b="1" strike="noStrike" spc="-1">
                          <a:solidFill>
                            <a:srgbClr val="FFFFFF"/>
                          </a:solidFill>
                          <a:latin typeface="Lucida Sans"/>
                          <a:ea typeface="Lucida Sans"/>
                        </a:rPr>
                        <a:t>Four-ball match play</a:t>
                      </a:r>
                      <a:endParaRPr lang="en-GB" sz="12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4472C4"/>
                    </a:solidFill>
                  </a:tcPr>
                </a:tc>
                <a:tc>
                  <a:txBody>
                    <a:bodyPr/>
                    <a:lstStyle/>
                    <a:p>
                      <a:pPr algn="ctr">
                        <a:lnSpc>
                          <a:spcPct val="115000"/>
                        </a:lnSpc>
                        <a:spcBef>
                          <a:spcPts val="99"/>
                        </a:spcBef>
                      </a:pPr>
                      <a:r>
                        <a:rPr lang="en-GB" sz="1400" b="0" strike="noStrike" spc="-1">
                          <a:solidFill>
                            <a:srgbClr val="000000"/>
                          </a:solidFill>
                          <a:latin typeface="Lucida Sans"/>
                          <a:ea typeface="Lucida Sans"/>
                        </a:rPr>
                        <a:t>95%</a:t>
                      </a:r>
                      <a:endParaRPr lang="en-GB" sz="14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CDD4EA"/>
                    </a:solidFill>
                  </a:tcPr>
                </a:tc>
                <a:tc>
                  <a:txBody>
                    <a:bodyPr/>
                    <a:lstStyle/>
                    <a:p>
                      <a:pPr algn="ctr">
                        <a:lnSpc>
                          <a:spcPct val="115000"/>
                        </a:lnSpc>
                        <a:spcBef>
                          <a:spcPts val="99"/>
                        </a:spcBef>
                      </a:pPr>
                      <a:r>
                        <a:rPr lang="en-GB" sz="1200" b="1" strike="noStrike" spc="-1">
                          <a:solidFill>
                            <a:srgbClr val="FFFFFF"/>
                          </a:solidFill>
                          <a:latin typeface="Lucida Sans"/>
                          <a:ea typeface="Lucida Sans"/>
                        </a:rPr>
                        <a:t>Best 2 of 4 par / bogey</a:t>
                      </a:r>
                      <a:endParaRPr lang="en-GB" sz="12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4472C4"/>
                    </a:solidFill>
                  </a:tcPr>
                </a:tc>
                <a:tc>
                  <a:txBody>
                    <a:bodyPr/>
                    <a:lstStyle/>
                    <a:p>
                      <a:pPr algn="ctr">
                        <a:lnSpc>
                          <a:spcPct val="115000"/>
                        </a:lnSpc>
                        <a:spcBef>
                          <a:spcPts val="99"/>
                        </a:spcBef>
                      </a:pPr>
                      <a:r>
                        <a:rPr lang="en-GB" sz="1400" b="0" strike="noStrike" spc="-1">
                          <a:solidFill>
                            <a:srgbClr val="000000"/>
                          </a:solidFill>
                          <a:latin typeface="Lucida Sans"/>
                          <a:ea typeface="Lucida Sans"/>
                        </a:rPr>
                        <a:t>80%</a:t>
                      </a:r>
                      <a:endParaRPr lang="en-GB" sz="14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CDD4EA"/>
                    </a:solidFill>
                  </a:tcPr>
                </a:tc>
                <a:extLst>
                  <a:ext uri="{0D108BD9-81ED-4DB2-BD59-A6C34878D82A}">
                    <a16:rowId xmlns:a16="http://schemas.microsoft.com/office/drawing/2014/main" val="10009"/>
                  </a:ext>
                </a:extLst>
              </a:tr>
              <a:tr h="321480">
                <a:tc>
                  <a:txBody>
                    <a:bodyPr/>
                    <a:lstStyle/>
                    <a:p>
                      <a:pPr>
                        <a:lnSpc>
                          <a:spcPct val="115000"/>
                        </a:lnSpc>
                        <a:spcBef>
                          <a:spcPts val="99"/>
                        </a:spcBef>
                      </a:pPr>
                      <a:r>
                        <a:rPr lang="en-GB" sz="1200" b="1" strike="noStrike" spc="-1">
                          <a:solidFill>
                            <a:srgbClr val="FFFFFF"/>
                          </a:solidFill>
                          <a:latin typeface="Lucida Sans"/>
                          <a:ea typeface="Lucida Sans"/>
                        </a:rPr>
                        <a:t>Foursomes </a:t>
                      </a:r>
                      <a:endParaRPr lang="en-GB" sz="12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4472C4"/>
                    </a:solidFill>
                  </a:tcPr>
                </a:tc>
                <a:tc>
                  <a:txBody>
                    <a:bodyPr/>
                    <a:lstStyle/>
                    <a:p>
                      <a:pPr algn="ctr">
                        <a:lnSpc>
                          <a:spcPct val="115000"/>
                        </a:lnSpc>
                        <a:spcBef>
                          <a:spcPts val="99"/>
                        </a:spcBef>
                      </a:pPr>
                      <a:r>
                        <a:rPr lang="en-GB" sz="1400" b="0" strike="noStrike" spc="-1">
                          <a:solidFill>
                            <a:srgbClr val="000000"/>
                          </a:solidFill>
                          <a:latin typeface="Lucida Sans"/>
                          <a:ea typeface="Lucida Sans"/>
                        </a:rPr>
                        <a:t>50% of combined team handicap</a:t>
                      </a:r>
                      <a:endParaRPr lang="en-GB" sz="14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8EBF5"/>
                    </a:solidFill>
                  </a:tcPr>
                </a:tc>
                <a:tc>
                  <a:txBody>
                    <a:bodyPr/>
                    <a:lstStyle/>
                    <a:p>
                      <a:pPr algn="ctr">
                        <a:lnSpc>
                          <a:spcPct val="115000"/>
                        </a:lnSpc>
                        <a:spcBef>
                          <a:spcPts val="99"/>
                        </a:spcBef>
                      </a:pPr>
                      <a:r>
                        <a:rPr lang="en-GB" sz="1200" b="1" strike="noStrike" spc="-1">
                          <a:solidFill>
                            <a:srgbClr val="FFFFFF"/>
                          </a:solidFill>
                          <a:latin typeface="Lucida Sans"/>
                          <a:ea typeface="Lucida Sans"/>
                        </a:rPr>
                        <a:t>Best 3 of 4 par / bogey</a:t>
                      </a:r>
                      <a:endParaRPr lang="en-GB" sz="12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4472C4"/>
                    </a:solidFill>
                  </a:tcPr>
                </a:tc>
                <a:tc>
                  <a:txBody>
                    <a:bodyPr/>
                    <a:lstStyle/>
                    <a:p>
                      <a:pPr algn="ctr">
                        <a:lnSpc>
                          <a:spcPct val="115000"/>
                        </a:lnSpc>
                        <a:spcBef>
                          <a:spcPts val="99"/>
                        </a:spcBef>
                      </a:pPr>
                      <a:r>
                        <a:rPr lang="en-GB" sz="1400" b="0" strike="noStrike" spc="-1">
                          <a:solidFill>
                            <a:srgbClr val="000000"/>
                          </a:solidFill>
                          <a:latin typeface="Lucida Sans"/>
                          <a:ea typeface="Lucida Sans"/>
                        </a:rPr>
                        <a:t>90%</a:t>
                      </a:r>
                      <a:endParaRPr lang="en-GB" sz="14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8EBF5"/>
                    </a:solidFill>
                  </a:tcPr>
                </a:tc>
                <a:extLst>
                  <a:ext uri="{0D108BD9-81ED-4DB2-BD59-A6C34878D82A}">
                    <a16:rowId xmlns:a16="http://schemas.microsoft.com/office/drawing/2014/main" val="10010"/>
                  </a:ext>
                </a:extLst>
              </a:tr>
              <a:tr h="551160">
                <a:tc>
                  <a:txBody>
                    <a:bodyPr/>
                    <a:lstStyle/>
                    <a:p>
                      <a:pPr>
                        <a:lnSpc>
                          <a:spcPct val="115000"/>
                        </a:lnSpc>
                        <a:spcBef>
                          <a:spcPts val="99"/>
                        </a:spcBef>
                      </a:pPr>
                      <a:r>
                        <a:rPr lang="en-GB" sz="1200" b="1" strike="noStrike" spc="-1">
                          <a:solidFill>
                            <a:srgbClr val="FFFFFF"/>
                          </a:solidFill>
                          <a:latin typeface="Lucida Sans"/>
                          <a:ea typeface="Lucida Sans"/>
                        </a:rPr>
                        <a:t>Greensomes</a:t>
                      </a:r>
                      <a:endParaRPr lang="en-GB" sz="12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4472C4"/>
                    </a:solidFill>
                  </a:tcPr>
                </a:tc>
                <a:tc>
                  <a:txBody>
                    <a:bodyPr/>
                    <a:lstStyle/>
                    <a:p>
                      <a:pPr algn="ctr">
                        <a:lnSpc>
                          <a:spcPct val="115000"/>
                        </a:lnSpc>
                        <a:spcBef>
                          <a:spcPts val="99"/>
                        </a:spcBef>
                      </a:pPr>
                      <a:r>
                        <a:rPr lang="en-GB" sz="1400" b="0" strike="noStrike" spc="-1">
                          <a:solidFill>
                            <a:srgbClr val="000000"/>
                          </a:solidFill>
                          <a:latin typeface="Lucida Sans"/>
                          <a:ea typeface="Lucida Sans"/>
                        </a:rPr>
                        <a:t>60% Low handicap + 40% high handicap</a:t>
                      </a:r>
                      <a:endParaRPr lang="en-GB" sz="14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CDD4EA"/>
                    </a:solidFill>
                  </a:tcPr>
                </a:tc>
                <a:tc>
                  <a:txBody>
                    <a:bodyPr/>
                    <a:lstStyle/>
                    <a:p>
                      <a:pPr algn="ctr">
                        <a:lnSpc>
                          <a:spcPct val="115000"/>
                        </a:lnSpc>
                        <a:spcBef>
                          <a:spcPts val="99"/>
                        </a:spcBef>
                      </a:pPr>
                      <a:r>
                        <a:rPr lang="en-GB" sz="1200" b="1" strike="noStrike" spc="-1">
                          <a:solidFill>
                            <a:srgbClr val="FFFFFF"/>
                          </a:solidFill>
                          <a:latin typeface="Lucida Sans"/>
                          <a:ea typeface="Lucida Sans"/>
                        </a:rPr>
                        <a:t>4 of 4 par / bogey</a:t>
                      </a:r>
                      <a:endParaRPr lang="en-GB" sz="12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4472C4"/>
                    </a:solidFill>
                  </a:tcPr>
                </a:tc>
                <a:tc>
                  <a:txBody>
                    <a:bodyPr/>
                    <a:lstStyle/>
                    <a:p>
                      <a:pPr algn="ctr">
                        <a:lnSpc>
                          <a:spcPct val="115000"/>
                        </a:lnSpc>
                        <a:spcBef>
                          <a:spcPts val="99"/>
                        </a:spcBef>
                      </a:pPr>
                      <a:r>
                        <a:rPr lang="en-GB" sz="1400" b="0" strike="noStrike" spc="-1">
                          <a:solidFill>
                            <a:srgbClr val="000000"/>
                          </a:solidFill>
                          <a:latin typeface="Lucida Sans"/>
                          <a:ea typeface="Lucida Sans"/>
                        </a:rPr>
                        <a:t>100%</a:t>
                      </a:r>
                      <a:endParaRPr lang="en-GB" sz="14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CDD4EA"/>
                    </a:solidFill>
                  </a:tcPr>
                </a:tc>
                <a:extLst>
                  <a:ext uri="{0D108BD9-81ED-4DB2-BD59-A6C34878D82A}">
                    <a16:rowId xmlns:a16="http://schemas.microsoft.com/office/drawing/2014/main" val="10011"/>
                  </a:ext>
                </a:extLst>
              </a:tr>
              <a:tr h="551160">
                <a:tc>
                  <a:txBody>
                    <a:bodyPr/>
                    <a:lstStyle/>
                    <a:p>
                      <a:pPr>
                        <a:lnSpc>
                          <a:spcPct val="115000"/>
                        </a:lnSpc>
                        <a:spcBef>
                          <a:spcPts val="99"/>
                        </a:spcBef>
                      </a:pPr>
                      <a:r>
                        <a:rPr lang="en-GB" sz="1200" b="1" strike="noStrike" spc="-1">
                          <a:solidFill>
                            <a:srgbClr val="FFFFFF"/>
                          </a:solidFill>
                          <a:latin typeface="Lucida Sans"/>
                          <a:ea typeface="Lucida Sans"/>
                        </a:rPr>
                        <a:t>Pinehurst/Chapman</a:t>
                      </a:r>
                      <a:endParaRPr lang="en-GB" sz="12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4472C4"/>
                    </a:solidFill>
                  </a:tcPr>
                </a:tc>
                <a:tc>
                  <a:txBody>
                    <a:bodyPr/>
                    <a:lstStyle/>
                    <a:p>
                      <a:pPr algn="ctr">
                        <a:lnSpc>
                          <a:spcPct val="115000"/>
                        </a:lnSpc>
                        <a:spcBef>
                          <a:spcPts val="99"/>
                        </a:spcBef>
                      </a:pPr>
                      <a:r>
                        <a:rPr lang="en-GB" sz="1400" b="0" strike="noStrike" spc="-1">
                          <a:solidFill>
                            <a:srgbClr val="000000"/>
                          </a:solidFill>
                          <a:latin typeface="Lucida Sans"/>
                          <a:ea typeface="Lucida Sans"/>
                        </a:rPr>
                        <a:t>60% Low handicap + 40% high handicap</a:t>
                      </a:r>
                      <a:endParaRPr lang="en-GB" sz="14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8EBF5"/>
                    </a:solidFill>
                  </a:tcPr>
                </a:tc>
                <a:tc>
                  <a:txBody>
                    <a:bodyPr/>
                    <a:lstStyle/>
                    <a:p>
                      <a:pPr algn="ctr">
                        <a:lnSpc>
                          <a:spcPct val="115000"/>
                        </a:lnSpc>
                        <a:spcBef>
                          <a:spcPts val="99"/>
                        </a:spcBef>
                      </a:pPr>
                      <a:r>
                        <a:rPr lang="en-GB" sz="1200" b="1" strike="noStrike" spc="-1">
                          <a:solidFill>
                            <a:srgbClr val="FFFFFF"/>
                          </a:solidFill>
                          <a:latin typeface="Lucida Sans"/>
                          <a:ea typeface="Lucida Sans"/>
                        </a:rPr>
                        <a:t> </a:t>
                      </a:r>
                      <a:endParaRPr lang="en-GB" sz="12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4472C4"/>
                    </a:solidFill>
                  </a:tcPr>
                </a:tc>
                <a:tc>
                  <a:txBody>
                    <a:bodyPr/>
                    <a:lstStyle/>
                    <a:p>
                      <a:pPr algn="ctr">
                        <a:lnSpc>
                          <a:spcPct val="115000"/>
                        </a:lnSpc>
                        <a:spcBef>
                          <a:spcPts val="99"/>
                        </a:spcBef>
                      </a:pPr>
                      <a:r>
                        <a:rPr lang="en-GB" sz="1400" b="0" strike="noStrike" spc="-1">
                          <a:solidFill>
                            <a:srgbClr val="000000"/>
                          </a:solidFill>
                          <a:latin typeface="Lucida Sans"/>
                          <a:ea typeface="Lucida Sans"/>
                        </a:rPr>
                        <a:t> </a:t>
                      </a:r>
                      <a:endParaRPr lang="en-GB" sz="14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8EBF5"/>
                    </a:solidFill>
                  </a:tcPr>
                </a:tc>
                <a:extLst>
                  <a:ext uri="{0D108BD9-81ED-4DB2-BD59-A6C34878D82A}">
                    <a16:rowId xmlns:a16="http://schemas.microsoft.com/office/drawing/2014/main" val="10012"/>
                  </a:ext>
                </a:extLst>
              </a:tr>
            </a:tbl>
          </a:graphicData>
        </a:graphic>
      </p:graphicFrame>
      <p:sp>
        <p:nvSpPr>
          <p:cNvPr id="754" name="CustomShape 3"/>
          <p:cNvSpPr/>
          <p:nvPr/>
        </p:nvSpPr>
        <p:spPr>
          <a:xfrm>
            <a:off x="5892840" y="6172200"/>
            <a:ext cx="2844000" cy="367560"/>
          </a:xfrm>
          <a:prstGeom prst="rect">
            <a:avLst/>
          </a:prstGeom>
          <a:noFill/>
          <a:ln w="12600">
            <a:noFill/>
          </a:ln>
        </p:spPr>
        <p:style>
          <a:lnRef idx="0">
            <a:scrgbClr r="0" g="0" b="0"/>
          </a:lnRef>
          <a:fillRef idx="0">
            <a:scrgbClr r="0" g="0" b="0"/>
          </a:fillRef>
          <a:effectRef idx="0">
            <a:scrgbClr r="0" g="0" b="0"/>
          </a:effectRef>
          <a:fontRef idx="minor"/>
        </p:style>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55" name="CustomShape 1"/>
          <p:cNvSpPr/>
          <p:nvPr/>
        </p:nvSpPr>
        <p:spPr>
          <a:xfrm>
            <a:off x="0" y="421920"/>
            <a:ext cx="12191400" cy="91368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chor="ctr"/>
          <a:lstStyle/>
          <a:p>
            <a:pPr>
              <a:lnSpc>
                <a:spcPct val="100000"/>
              </a:lnSpc>
            </a:pPr>
            <a:r>
              <a:rPr lang="en-GB" sz="2800" b="0" strike="noStrike" spc="-1">
                <a:solidFill>
                  <a:srgbClr val="004987"/>
                </a:solidFill>
                <a:latin typeface="Lucida Sans"/>
                <a:ea typeface="Lucida Sans"/>
              </a:rPr>
              <a:t>Relationship Between: Handicap Index, Course Handicap, Playing Handicap and Score Differential</a:t>
            </a:r>
            <a:endParaRPr lang="en-GB" sz="2800" b="0" strike="noStrike" spc="-1">
              <a:latin typeface="Arial"/>
            </a:endParaRPr>
          </a:p>
        </p:txBody>
      </p:sp>
      <p:sp>
        <p:nvSpPr>
          <p:cNvPr id="756" name="CustomShape 2"/>
          <p:cNvSpPr/>
          <p:nvPr/>
        </p:nvSpPr>
        <p:spPr>
          <a:xfrm>
            <a:off x="320040" y="981720"/>
            <a:ext cx="11825640" cy="91368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chor="ctr">
            <a:normAutofit/>
          </a:bodyPr>
          <a:lstStyle/>
          <a:p>
            <a:pPr>
              <a:lnSpc>
                <a:spcPct val="100000"/>
              </a:lnSpc>
            </a:pPr>
            <a:r>
              <a:rPr lang="en-GB" sz="2800" b="0" i="1" strike="noStrike" spc="-1">
                <a:solidFill>
                  <a:srgbClr val="004987"/>
                </a:solidFill>
                <a:latin typeface="Lucida Sans"/>
                <a:ea typeface="Lucida Sans"/>
              </a:rPr>
              <a:t> </a:t>
            </a:r>
            <a:endParaRPr lang="en-GB" sz="2800" b="0" strike="noStrike" spc="-1">
              <a:latin typeface="Arial"/>
            </a:endParaRPr>
          </a:p>
        </p:txBody>
      </p:sp>
      <p:sp>
        <p:nvSpPr>
          <p:cNvPr id="757" name="CustomShape 3"/>
          <p:cNvSpPr/>
          <p:nvPr/>
        </p:nvSpPr>
        <p:spPr>
          <a:xfrm>
            <a:off x="392040" y="1936800"/>
            <a:ext cx="1700640" cy="638640"/>
          </a:xfrm>
          <a:prstGeom prst="rect">
            <a:avLst/>
          </a:prstGeom>
          <a:noFill/>
          <a:ln w="19080">
            <a:solidFill>
              <a:srgbClr val="000000"/>
            </a:solidFill>
            <a:round/>
          </a:ln>
        </p:spPr>
        <p:style>
          <a:lnRef idx="0">
            <a:scrgbClr r="0" g="0" b="0"/>
          </a:lnRef>
          <a:fillRef idx="0">
            <a:scrgbClr r="0" g="0" b="0"/>
          </a:fillRef>
          <a:effectRef idx="0">
            <a:scrgbClr r="0" g="0" b="0"/>
          </a:effectRef>
          <a:fontRef idx="minor"/>
        </p:style>
        <p:txBody>
          <a:bodyPr lIns="45720" tIns="45000" rIns="45720" bIns="45000"/>
          <a:lstStyle/>
          <a:p>
            <a:pPr algn="ctr">
              <a:lnSpc>
                <a:spcPct val="100000"/>
              </a:lnSpc>
            </a:pPr>
            <a:r>
              <a:rPr lang="en-GB" sz="1800" b="1" strike="noStrike" spc="-1">
                <a:solidFill>
                  <a:srgbClr val="000000"/>
                </a:solidFill>
                <a:latin typeface="Lucida Sans"/>
                <a:ea typeface="Lucida Sans"/>
              </a:rPr>
              <a:t>Handicap Index</a:t>
            </a:r>
            <a:endParaRPr lang="en-GB" sz="1800" b="0" strike="noStrike" spc="-1">
              <a:latin typeface="Arial"/>
            </a:endParaRPr>
          </a:p>
        </p:txBody>
      </p:sp>
      <p:sp>
        <p:nvSpPr>
          <p:cNvPr id="758" name="CustomShape 4"/>
          <p:cNvSpPr/>
          <p:nvPr/>
        </p:nvSpPr>
        <p:spPr>
          <a:xfrm>
            <a:off x="9144000" y="1962000"/>
            <a:ext cx="2667960" cy="486000"/>
          </a:xfrm>
          <a:prstGeom prst="rect">
            <a:avLst/>
          </a:prstGeom>
          <a:noFill/>
          <a:ln w="19080">
            <a:solidFill>
              <a:srgbClr val="000000"/>
            </a:solidFill>
            <a:round/>
          </a:ln>
        </p:spPr>
        <p:style>
          <a:lnRef idx="0">
            <a:scrgbClr r="0" g="0" b="0"/>
          </a:lnRef>
          <a:fillRef idx="0">
            <a:scrgbClr r="0" g="0" b="0"/>
          </a:fillRef>
          <a:effectRef idx="0">
            <a:scrgbClr r="0" g="0" b="0"/>
          </a:effectRef>
          <a:fontRef idx="minor"/>
        </p:style>
        <p:txBody>
          <a:bodyPr lIns="45720" tIns="45000" rIns="45720" bIns="45000"/>
          <a:lstStyle/>
          <a:p>
            <a:pPr algn="ctr">
              <a:lnSpc>
                <a:spcPct val="100000"/>
              </a:lnSpc>
            </a:pPr>
            <a:r>
              <a:rPr lang="en-GB" sz="1800" b="1" strike="noStrike" spc="-1">
                <a:solidFill>
                  <a:srgbClr val="000000"/>
                </a:solidFill>
                <a:latin typeface="Lucida Sans"/>
                <a:ea typeface="Lucida Sans"/>
              </a:rPr>
              <a:t>Score Differential</a:t>
            </a:r>
            <a:endParaRPr lang="en-GB" sz="1800" b="0" strike="noStrike" spc="-1">
              <a:latin typeface="Arial"/>
            </a:endParaRPr>
          </a:p>
        </p:txBody>
      </p:sp>
      <p:sp>
        <p:nvSpPr>
          <p:cNvPr id="759" name="CustomShape 5"/>
          <p:cNvSpPr/>
          <p:nvPr/>
        </p:nvSpPr>
        <p:spPr>
          <a:xfrm>
            <a:off x="2836080" y="1962000"/>
            <a:ext cx="2416320" cy="486000"/>
          </a:xfrm>
          <a:prstGeom prst="rect">
            <a:avLst/>
          </a:prstGeom>
          <a:noFill/>
          <a:ln w="19080">
            <a:solidFill>
              <a:srgbClr val="000000"/>
            </a:solidFill>
            <a:round/>
          </a:ln>
        </p:spPr>
        <p:style>
          <a:lnRef idx="0">
            <a:scrgbClr r="0" g="0" b="0"/>
          </a:lnRef>
          <a:fillRef idx="0">
            <a:scrgbClr r="0" g="0" b="0"/>
          </a:fillRef>
          <a:effectRef idx="0">
            <a:scrgbClr r="0" g="0" b="0"/>
          </a:effectRef>
          <a:fontRef idx="minor"/>
        </p:style>
        <p:txBody>
          <a:bodyPr lIns="45720" tIns="45000" rIns="45720" bIns="45000"/>
          <a:lstStyle/>
          <a:p>
            <a:pPr algn="ctr">
              <a:lnSpc>
                <a:spcPct val="100000"/>
              </a:lnSpc>
            </a:pPr>
            <a:r>
              <a:rPr lang="en-GB" sz="1800" b="1" strike="noStrike" spc="-1">
                <a:solidFill>
                  <a:srgbClr val="000000"/>
                </a:solidFill>
                <a:latin typeface="Lucida Sans"/>
                <a:ea typeface="Lucida Sans"/>
              </a:rPr>
              <a:t>Course Handicap</a:t>
            </a:r>
            <a:endParaRPr lang="en-GB" sz="1800" b="0" strike="noStrike" spc="-1">
              <a:latin typeface="Arial"/>
            </a:endParaRPr>
          </a:p>
        </p:txBody>
      </p:sp>
      <p:sp>
        <p:nvSpPr>
          <p:cNvPr id="760" name="CustomShape 6"/>
          <p:cNvSpPr/>
          <p:nvPr/>
        </p:nvSpPr>
        <p:spPr>
          <a:xfrm>
            <a:off x="1296000" y="3331440"/>
            <a:ext cx="2970360" cy="228456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en-GB" sz="1800" b="1" i="1" u="sng" strike="noStrike" spc="-1">
                <a:solidFill>
                  <a:srgbClr val="FF0000"/>
                </a:solidFill>
                <a:uFillTx/>
                <a:latin typeface="Arial"/>
                <a:ea typeface="Arial"/>
              </a:rPr>
              <a:t>STEP 1:</a:t>
            </a:r>
            <a:endParaRPr lang="en-GB" sz="1800" b="0" strike="noStrike" spc="-1">
              <a:latin typeface="Arial"/>
            </a:endParaRPr>
          </a:p>
          <a:p>
            <a:pPr>
              <a:lnSpc>
                <a:spcPct val="100000"/>
              </a:lnSpc>
            </a:pPr>
            <a:r>
              <a:rPr lang="en-GB" sz="1800" b="0" i="1" strike="noStrike" spc="-1">
                <a:solidFill>
                  <a:srgbClr val="FF0000"/>
                </a:solidFill>
                <a:latin typeface="Arial"/>
                <a:ea typeface="Arial"/>
              </a:rPr>
              <a:t>Handicap Index is adjusted for Slope and the difference between Course Rating and par to provide player with the required number of strokes needed to play from a specific set of tees.</a:t>
            </a:r>
            <a:endParaRPr lang="en-GB" sz="1800" b="0" strike="noStrike" spc="-1">
              <a:latin typeface="Arial"/>
            </a:endParaRPr>
          </a:p>
        </p:txBody>
      </p:sp>
      <p:sp>
        <p:nvSpPr>
          <p:cNvPr id="761" name="CustomShape 7"/>
          <p:cNvSpPr/>
          <p:nvPr/>
        </p:nvSpPr>
        <p:spPr>
          <a:xfrm>
            <a:off x="9168120" y="3240000"/>
            <a:ext cx="2716200" cy="283320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en-GB" sz="1800" b="1" i="1" u="sng" strike="noStrike" spc="-1">
                <a:solidFill>
                  <a:srgbClr val="FF0000"/>
                </a:solidFill>
                <a:uFillTx/>
                <a:latin typeface="Arial"/>
                <a:ea typeface="Arial"/>
              </a:rPr>
              <a:t>STEP 3:</a:t>
            </a:r>
            <a:endParaRPr lang="en-GB" sz="1800" b="0" strike="noStrike" spc="-1">
              <a:latin typeface="Arial"/>
            </a:endParaRPr>
          </a:p>
          <a:p>
            <a:pPr>
              <a:lnSpc>
                <a:spcPct val="100000"/>
              </a:lnSpc>
            </a:pPr>
            <a:r>
              <a:rPr lang="en-GB" sz="1800" b="0" i="1" strike="noStrike" spc="-1">
                <a:solidFill>
                  <a:srgbClr val="FF0000"/>
                </a:solidFill>
                <a:latin typeface="Arial"/>
                <a:ea typeface="Arial"/>
              </a:rPr>
              <a:t>The Course Handicap </a:t>
            </a:r>
            <a:r>
              <a:rPr lang="en-GB" sz="1800" b="0" i="1" u="sng" strike="noStrike" spc="-1">
                <a:solidFill>
                  <a:srgbClr val="FF0000"/>
                </a:solidFill>
                <a:uFillTx/>
                <a:latin typeface="Arial"/>
                <a:ea typeface="Arial"/>
              </a:rPr>
              <a:t>should</a:t>
            </a:r>
            <a:r>
              <a:rPr lang="en-GB" sz="1800" b="0" i="1" strike="noStrike" spc="-1">
                <a:solidFill>
                  <a:srgbClr val="FF0000"/>
                </a:solidFill>
                <a:latin typeface="Arial"/>
                <a:ea typeface="Arial"/>
              </a:rPr>
              <a:t> be used to adjust the score for net double bogey and net par and Score Differential is calculated, de-sloping back to a course of standard difficulty i.e. Slope Rating of 113</a:t>
            </a:r>
            <a:endParaRPr lang="en-GB" sz="1800" b="0" strike="noStrike" spc="-1">
              <a:latin typeface="Arial"/>
            </a:endParaRPr>
          </a:p>
        </p:txBody>
      </p:sp>
      <p:sp>
        <p:nvSpPr>
          <p:cNvPr id="762" name="CustomShape 8"/>
          <p:cNvSpPr/>
          <p:nvPr/>
        </p:nvSpPr>
        <p:spPr>
          <a:xfrm>
            <a:off x="5976000" y="1962000"/>
            <a:ext cx="2416320" cy="486000"/>
          </a:xfrm>
          <a:prstGeom prst="rect">
            <a:avLst/>
          </a:prstGeom>
          <a:noFill/>
          <a:ln w="19080">
            <a:solidFill>
              <a:srgbClr val="000000"/>
            </a:solidFill>
            <a:round/>
          </a:ln>
        </p:spPr>
        <p:style>
          <a:lnRef idx="0">
            <a:scrgbClr r="0" g="0" b="0"/>
          </a:lnRef>
          <a:fillRef idx="0">
            <a:scrgbClr r="0" g="0" b="0"/>
          </a:fillRef>
          <a:effectRef idx="0">
            <a:scrgbClr r="0" g="0" b="0"/>
          </a:effectRef>
          <a:fontRef idx="minor"/>
        </p:style>
        <p:txBody>
          <a:bodyPr lIns="45720" tIns="45000" rIns="45720" bIns="45000"/>
          <a:lstStyle/>
          <a:p>
            <a:pPr algn="ctr">
              <a:lnSpc>
                <a:spcPct val="100000"/>
              </a:lnSpc>
            </a:pPr>
            <a:r>
              <a:rPr lang="en-GB" sz="1800" b="1" strike="noStrike" spc="-1">
                <a:solidFill>
                  <a:srgbClr val="000000"/>
                </a:solidFill>
                <a:latin typeface="Lucida Sans"/>
                <a:ea typeface="Lucida Sans"/>
              </a:rPr>
              <a:t>Playing Handicap</a:t>
            </a:r>
            <a:endParaRPr lang="en-GB" sz="1800" b="0" strike="noStrike" spc="-1">
              <a:latin typeface="Arial"/>
            </a:endParaRPr>
          </a:p>
        </p:txBody>
      </p:sp>
      <p:sp>
        <p:nvSpPr>
          <p:cNvPr id="763" name="CustomShape 9"/>
          <p:cNvSpPr/>
          <p:nvPr/>
        </p:nvSpPr>
        <p:spPr>
          <a:xfrm>
            <a:off x="6039720" y="3240000"/>
            <a:ext cx="2206800" cy="283320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en-GB" sz="1800" b="1" i="1" u="sng" strike="noStrike" spc="-1">
                <a:solidFill>
                  <a:srgbClr val="FF0000"/>
                </a:solidFill>
                <a:uFillTx/>
                <a:latin typeface="Arial"/>
                <a:ea typeface="Arial"/>
              </a:rPr>
              <a:t>STEP 2:</a:t>
            </a:r>
            <a:endParaRPr lang="en-GB" sz="1800" b="0" strike="noStrike" spc="-1">
              <a:latin typeface="Arial"/>
            </a:endParaRPr>
          </a:p>
          <a:p>
            <a:pPr>
              <a:lnSpc>
                <a:spcPct val="100000"/>
              </a:lnSpc>
            </a:pPr>
            <a:r>
              <a:rPr lang="en-GB" sz="1800" b="0" i="1" strike="noStrike" spc="-1">
                <a:solidFill>
                  <a:srgbClr val="FF0000"/>
                </a:solidFill>
                <a:latin typeface="Arial"/>
                <a:ea typeface="Arial"/>
              </a:rPr>
              <a:t>Go out and play!</a:t>
            </a:r>
            <a:endParaRPr lang="en-GB" sz="1800" b="0" strike="noStrike" spc="-1">
              <a:latin typeface="Arial"/>
            </a:endParaRPr>
          </a:p>
          <a:p>
            <a:pPr>
              <a:lnSpc>
                <a:spcPct val="100000"/>
              </a:lnSpc>
            </a:pPr>
            <a:endParaRPr lang="en-GB" sz="1800" b="0" strike="noStrike" spc="-1">
              <a:latin typeface="Arial"/>
            </a:endParaRPr>
          </a:p>
          <a:p>
            <a:pPr>
              <a:lnSpc>
                <a:spcPct val="100000"/>
              </a:lnSpc>
            </a:pPr>
            <a:r>
              <a:rPr lang="en-GB" sz="1800" b="0" i="1" strike="noStrike" spc="-1">
                <a:solidFill>
                  <a:srgbClr val="FF0000"/>
                </a:solidFill>
                <a:latin typeface="Arial"/>
                <a:ea typeface="Arial"/>
              </a:rPr>
              <a:t>Adjust to format of play, using Handicap Allowances prescribed or recommended by Authorized Association.</a:t>
            </a:r>
            <a:endParaRPr lang="en-GB" sz="1800" b="0" strike="noStrike" spc="-1">
              <a:latin typeface="Arial"/>
            </a:endParaRPr>
          </a:p>
        </p:txBody>
      </p:sp>
      <p:sp>
        <p:nvSpPr>
          <p:cNvPr id="764" name="Freeform 10"/>
          <p:cNvSpPr/>
          <p:nvPr/>
        </p:nvSpPr>
        <p:spPr>
          <a:xfrm>
            <a:off x="2093400" y="2231280"/>
            <a:ext cx="742680" cy="720"/>
          </a:xfrm>
          <a:custGeom>
            <a:avLst/>
            <a:gdLst/>
            <a:ahLst/>
            <a:cxnLst/>
            <a:rect l="0" t="0" r="r" b="b"/>
            <a:pathLst>
              <a:path w="2063" h="2">
                <a:moveTo>
                  <a:pt x="0" y="0"/>
                </a:moveTo>
                <a:lnTo>
                  <a:pt x="2062" y="1"/>
                </a:lnTo>
              </a:path>
            </a:pathLst>
          </a:custGeom>
          <a:noFill/>
          <a:ln w="38160">
            <a:solidFill>
              <a:srgbClr val="FF0000"/>
            </a:solidFill>
            <a:miter/>
            <a:tailEnd type="triangle" w="med" len="med"/>
          </a:ln>
        </p:spPr>
      </p:sp>
      <p:sp>
        <p:nvSpPr>
          <p:cNvPr id="765" name="Freeform 11"/>
          <p:cNvSpPr/>
          <p:nvPr/>
        </p:nvSpPr>
        <p:spPr>
          <a:xfrm>
            <a:off x="5252760" y="2202840"/>
            <a:ext cx="743040" cy="720"/>
          </a:xfrm>
          <a:custGeom>
            <a:avLst/>
            <a:gdLst/>
            <a:ahLst/>
            <a:cxnLst/>
            <a:rect l="0" t="0" r="r" b="b"/>
            <a:pathLst>
              <a:path w="2064" h="2">
                <a:moveTo>
                  <a:pt x="0" y="0"/>
                </a:moveTo>
                <a:lnTo>
                  <a:pt x="2063" y="1"/>
                </a:lnTo>
              </a:path>
            </a:pathLst>
          </a:custGeom>
          <a:noFill/>
          <a:ln w="38160">
            <a:solidFill>
              <a:srgbClr val="FF0000"/>
            </a:solidFill>
            <a:miter/>
            <a:tailEnd type="triangle" w="med" len="med"/>
          </a:ln>
        </p:spPr>
      </p:sp>
      <p:sp>
        <p:nvSpPr>
          <p:cNvPr id="766" name="Freeform 12"/>
          <p:cNvSpPr/>
          <p:nvPr/>
        </p:nvSpPr>
        <p:spPr>
          <a:xfrm>
            <a:off x="8410680" y="2175840"/>
            <a:ext cx="712080" cy="15840"/>
          </a:xfrm>
          <a:custGeom>
            <a:avLst/>
            <a:gdLst/>
            <a:ahLst/>
            <a:cxnLst/>
            <a:rect l="0" t="0" r="r" b="b"/>
            <a:pathLst>
              <a:path w="1978" h="44">
                <a:moveTo>
                  <a:pt x="0" y="0"/>
                </a:moveTo>
                <a:lnTo>
                  <a:pt x="1977" y="43"/>
                </a:lnTo>
              </a:path>
            </a:pathLst>
          </a:custGeom>
          <a:noFill/>
          <a:ln w="38160" cap="rnd">
            <a:solidFill>
              <a:srgbClr val="FF0000"/>
            </a:solidFill>
            <a:custDash>
              <a:ds d="300000" sp="100000"/>
            </a:custDash>
            <a:miter/>
            <a:tailEnd type="triangle" w="med" len="med"/>
          </a:ln>
        </p:spPr>
      </p:sp>
      <p:sp>
        <p:nvSpPr>
          <p:cNvPr id="767" name="CustomShape 13"/>
          <p:cNvSpPr/>
          <p:nvPr/>
        </p:nvSpPr>
        <p:spPr>
          <a:xfrm>
            <a:off x="360000" y="2664000"/>
            <a:ext cx="2139840" cy="57600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en-GB" sz="1600" b="0" strike="noStrike" spc="-1">
                <a:solidFill>
                  <a:srgbClr val="000000"/>
                </a:solidFill>
                <a:latin typeface="Calibri"/>
                <a:ea typeface="Calibri"/>
              </a:rPr>
              <a:t>Measure of player’s demonstrated ability </a:t>
            </a:r>
            <a:endParaRPr lang="en-GB" sz="1600" b="0" strike="noStrike" spc="-1">
              <a:latin typeface="Arial"/>
            </a:endParaRPr>
          </a:p>
        </p:txBody>
      </p:sp>
      <p:sp>
        <p:nvSpPr>
          <p:cNvPr id="768" name="CustomShape 14"/>
          <p:cNvSpPr/>
          <p:nvPr/>
        </p:nvSpPr>
        <p:spPr>
          <a:xfrm>
            <a:off x="2823480" y="2664000"/>
            <a:ext cx="2576520" cy="57600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en-GB" sz="1600" b="0" strike="noStrike" spc="-1">
                <a:solidFill>
                  <a:srgbClr val="000000"/>
                </a:solidFill>
                <a:latin typeface="Calibri"/>
                <a:ea typeface="Calibri"/>
              </a:rPr>
              <a:t>For adjusting hole scores for handicap purposes</a:t>
            </a:r>
            <a:endParaRPr lang="en-GB" sz="1600" b="0" strike="noStrike" spc="-1">
              <a:latin typeface="Arial"/>
            </a:endParaRPr>
          </a:p>
        </p:txBody>
      </p:sp>
      <p:sp>
        <p:nvSpPr>
          <p:cNvPr id="769" name="CustomShape 15"/>
          <p:cNvSpPr/>
          <p:nvPr/>
        </p:nvSpPr>
        <p:spPr>
          <a:xfrm>
            <a:off x="6032520" y="2591280"/>
            <a:ext cx="2716560" cy="57672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en-GB" sz="1600" b="0" strike="noStrike" spc="-1">
                <a:solidFill>
                  <a:srgbClr val="000000"/>
                </a:solidFill>
                <a:latin typeface="Calibri"/>
                <a:ea typeface="Calibri"/>
              </a:rPr>
              <a:t>Course Handicap + Handicap Allowances = Strokes Received </a:t>
            </a:r>
            <a:endParaRPr lang="en-GB" sz="1600" b="0" strike="noStrike" spc="-1">
              <a:latin typeface="Arial"/>
            </a:endParaRPr>
          </a:p>
        </p:txBody>
      </p:sp>
      <p:sp>
        <p:nvSpPr>
          <p:cNvPr id="770" name="CustomShape 16"/>
          <p:cNvSpPr/>
          <p:nvPr/>
        </p:nvSpPr>
        <p:spPr>
          <a:xfrm>
            <a:off x="9168120" y="2592000"/>
            <a:ext cx="2324880" cy="57600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en-GB" sz="1600" b="0" strike="noStrike" spc="-1">
                <a:solidFill>
                  <a:srgbClr val="000000"/>
                </a:solidFill>
                <a:latin typeface="Calibri"/>
                <a:ea typeface="Calibri"/>
              </a:rPr>
              <a:t>Value played to for the round</a:t>
            </a:r>
            <a:endParaRPr lang="en-GB" sz="1600" b="0" strike="noStrike" spc="-1">
              <a:latin typeface="Arial"/>
            </a:endParaRPr>
          </a:p>
        </p:txBody>
      </p:sp>
      <p:sp>
        <p:nvSpPr>
          <p:cNvPr id="771" name="CustomShape 17"/>
          <p:cNvSpPr/>
          <p:nvPr/>
        </p:nvSpPr>
        <p:spPr>
          <a:xfrm rot="5400000" flipH="1" flipV="1">
            <a:off x="7088040" y="-1509120"/>
            <a:ext cx="370440" cy="6457680"/>
          </a:xfrm>
          <a:custGeom>
            <a:avLst/>
            <a:gdLst/>
            <a:ahLst/>
            <a:cxnLst/>
            <a:rect l="l" t="t" r="r" b="b"/>
            <a:pathLst>
              <a:path w="21600" h="21600">
                <a:moveTo>
                  <a:pt x="0" y="0"/>
                </a:moveTo>
                <a:lnTo>
                  <a:pt x="21600" y="0"/>
                </a:lnTo>
                <a:lnTo>
                  <a:pt x="21600" y="21600"/>
                </a:lnTo>
              </a:path>
            </a:pathLst>
          </a:custGeom>
          <a:noFill/>
          <a:ln w="38160">
            <a:solidFill>
              <a:srgbClr val="FF0000"/>
            </a:solidFill>
            <a:miter/>
          </a:ln>
        </p:spPr>
        <p:style>
          <a:lnRef idx="0">
            <a:scrgbClr r="0" g="0" b="0"/>
          </a:lnRef>
          <a:fillRef idx="0">
            <a:scrgbClr r="0" g="0" b="0"/>
          </a:fillRef>
          <a:effectRef idx="0">
            <a:scrgbClr r="0" g="0" b="0"/>
          </a:effectRef>
          <a:fontRef idx="minor"/>
        </p:style>
      </p:sp>
      <p:sp>
        <p:nvSpPr>
          <p:cNvPr id="772" name="CustomShape 18"/>
          <p:cNvSpPr/>
          <p:nvPr/>
        </p:nvSpPr>
        <p:spPr>
          <a:xfrm rot="5400000">
            <a:off x="10319040" y="1702440"/>
            <a:ext cx="317880" cy="11880"/>
          </a:xfrm>
          <a:custGeom>
            <a:avLst/>
            <a:gdLst/>
            <a:ahLst/>
            <a:cxnLst/>
            <a:rect l="l" t="t" r="r" b="b"/>
            <a:pathLst>
              <a:path w="21600" h="21600">
                <a:moveTo>
                  <a:pt x="0" y="0"/>
                </a:moveTo>
                <a:lnTo>
                  <a:pt x="10800" y="0"/>
                </a:lnTo>
                <a:lnTo>
                  <a:pt x="10800" y="21600"/>
                </a:lnTo>
                <a:lnTo>
                  <a:pt x="21600" y="21600"/>
                </a:lnTo>
              </a:path>
            </a:pathLst>
          </a:custGeom>
          <a:noFill/>
          <a:ln w="38160">
            <a:solidFill>
              <a:srgbClr val="EE0000"/>
            </a:solidFill>
            <a:miter/>
            <a:tailEnd type="triangle" w="med" len="med"/>
          </a:ln>
        </p:spPr>
        <p:style>
          <a:lnRef idx="0">
            <a:scrgbClr r="0" g="0" b="0"/>
          </a:lnRef>
          <a:fillRef idx="0">
            <a:scrgbClr r="0" g="0" b="0"/>
          </a:fillRef>
          <a:effectRef idx="0">
            <a:scrgbClr r="0" g="0" b="0"/>
          </a:effectRef>
          <a:fontRef idx="minor"/>
        </p:style>
      </p:sp>
      <p:sp>
        <p:nvSpPr>
          <p:cNvPr id="773" name="CustomShape 19"/>
          <p:cNvSpPr/>
          <p:nvPr/>
        </p:nvSpPr>
        <p:spPr>
          <a:xfrm>
            <a:off x="5892840" y="6172200"/>
            <a:ext cx="2844000" cy="367560"/>
          </a:xfrm>
          <a:prstGeom prst="rect">
            <a:avLst/>
          </a:prstGeom>
          <a:noFill/>
          <a:ln w="12600">
            <a:noFill/>
          </a:ln>
        </p:spPr>
        <p:style>
          <a:lnRef idx="0">
            <a:scrgbClr r="0" g="0" b="0"/>
          </a:lnRef>
          <a:fillRef idx="0">
            <a:scrgbClr r="0" g="0" b="0"/>
          </a:fillRef>
          <a:effectRef idx="0">
            <a:scrgbClr r="0" g="0" b="0"/>
          </a:effectRef>
          <a:fontRef idx="minor"/>
        </p:style>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4" name="CustomShape 1"/>
          <p:cNvSpPr/>
          <p:nvPr/>
        </p:nvSpPr>
        <p:spPr>
          <a:xfrm>
            <a:off x="0" y="421920"/>
            <a:ext cx="12191400" cy="913680"/>
          </a:xfrm>
          <a:prstGeom prst="rect">
            <a:avLst/>
          </a:prstGeom>
          <a:noFill/>
          <a:ln w="12600">
            <a:noFill/>
          </a:ln>
        </p:spPr>
        <p:style>
          <a:lnRef idx="0">
            <a:scrgbClr r="0" g="0" b="0"/>
          </a:lnRef>
          <a:fillRef idx="0">
            <a:scrgbClr r="0" g="0" b="0"/>
          </a:fillRef>
          <a:effectRef idx="0">
            <a:scrgbClr r="0" g="0" b="0"/>
          </a:effectRef>
          <a:fontRef idx="minor"/>
        </p:style>
      </p:sp>
      <p:pic>
        <p:nvPicPr>
          <p:cNvPr id="775" name="Picture 2"/>
          <p:cNvPicPr/>
          <p:nvPr/>
        </p:nvPicPr>
        <p:blipFill>
          <a:blip r:embed="rId2"/>
          <a:stretch/>
        </p:blipFill>
        <p:spPr>
          <a:xfrm>
            <a:off x="0" y="0"/>
            <a:ext cx="12191400" cy="6857280"/>
          </a:xfrm>
          <a:prstGeom prst="rect">
            <a:avLst/>
          </a:prstGeom>
          <a:ln w="12600">
            <a:noFill/>
          </a:ln>
        </p:spPr>
      </p:pic>
      <p:sp>
        <p:nvSpPr>
          <p:cNvPr id="776" name="CustomShape 2"/>
          <p:cNvSpPr/>
          <p:nvPr/>
        </p:nvSpPr>
        <p:spPr>
          <a:xfrm>
            <a:off x="5892840" y="6172200"/>
            <a:ext cx="2844000" cy="367560"/>
          </a:xfrm>
          <a:prstGeom prst="rect">
            <a:avLst/>
          </a:prstGeom>
          <a:noFill/>
          <a:ln w="12600">
            <a:noFill/>
          </a:ln>
        </p:spPr>
        <p:style>
          <a:lnRef idx="0">
            <a:scrgbClr r="0" g="0" b="0"/>
          </a:lnRef>
          <a:fillRef idx="0">
            <a:scrgbClr r="0" g="0" b="0"/>
          </a:fillRef>
          <a:effectRef idx="0">
            <a:scrgbClr r="0" g="0" b="0"/>
          </a:effectRef>
          <a:fontRef idx="minor"/>
        </p:style>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 name="Picture 2641"/>
          <p:cNvPicPr/>
          <p:nvPr/>
        </p:nvPicPr>
        <p:blipFill>
          <a:blip r:embed="rId3"/>
          <a:stretch/>
        </p:blipFill>
        <p:spPr>
          <a:xfrm>
            <a:off x="652320" y="0"/>
            <a:ext cx="10684800" cy="6009840"/>
          </a:xfrm>
          <a:prstGeom prst="rect">
            <a:avLst/>
          </a:prstGeom>
          <a:ln w="12600">
            <a:noFill/>
          </a:ln>
        </p:spPr>
      </p:pic>
      <p:sp>
        <p:nvSpPr>
          <p:cNvPr id="355" name="CustomShape 1"/>
          <p:cNvSpPr/>
          <p:nvPr/>
        </p:nvSpPr>
        <p:spPr>
          <a:xfrm>
            <a:off x="5742360" y="2959200"/>
            <a:ext cx="27720" cy="11880"/>
          </a:xfrm>
          <a:custGeom>
            <a:avLst/>
            <a:gdLst/>
            <a:ahLst/>
            <a:cxnLst/>
            <a:rect l="l" t="t" r="r" b="b"/>
            <a:pathLst>
              <a:path w="21600" h="21600">
                <a:moveTo>
                  <a:pt x="0" y="0"/>
                </a:moveTo>
                <a:lnTo>
                  <a:pt x="4320" y="21600"/>
                </a:lnTo>
                <a:lnTo>
                  <a:pt x="17280" y="21600"/>
                </a:lnTo>
                <a:lnTo>
                  <a:pt x="21600" y="0"/>
                </a:lnTo>
                <a:lnTo>
                  <a:pt x="0" y="0"/>
                </a:lnTo>
                <a:close/>
              </a:path>
            </a:pathLst>
          </a:custGeom>
          <a:solidFill>
            <a:srgbClr val="C5E0B4"/>
          </a:solidFill>
          <a:ln w="3240">
            <a:solidFill>
              <a:srgbClr val="404040"/>
            </a:solidFill>
            <a:round/>
          </a:ln>
        </p:spPr>
        <p:style>
          <a:lnRef idx="0">
            <a:scrgbClr r="0" g="0" b="0"/>
          </a:lnRef>
          <a:fillRef idx="0">
            <a:scrgbClr r="0" g="0" b="0"/>
          </a:fillRef>
          <a:effectRef idx="0">
            <a:scrgbClr r="0" g="0" b="0"/>
          </a:effectRef>
          <a:fontRef idx="minor"/>
        </p:style>
      </p:sp>
      <p:sp>
        <p:nvSpPr>
          <p:cNvPr id="356" name="CustomShape 2"/>
          <p:cNvSpPr/>
          <p:nvPr/>
        </p:nvSpPr>
        <p:spPr>
          <a:xfrm>
            <a:off x="6063120" y="3168000"/>
            <a:ext cx="15840" cy="11880"/>
          </a:xfrm>
          <a:custGeom>
            <a:avLst/>
            <a:gdLst/>
            <a:ahLst/>
            <a:cxnLst/>
            <a:rect l="l" t="t" r="r" b="b"/>
            <a:pathLst>
              <a:path w="21600" h="21600">
                <a:moveTo>
                  <a:pt x="21600" y="0"/>
                </a:moveTo>
                <a:lnTo>
                  <a:pt x="0" y="0"/>
                </a:lnTo>
                <a:lnTo>
                  <a:pt x="7200" y="21600"/>
                </a:lnTo>
                <a:lnTo>
                  <a:pt x="21600" y="0"/>
                </a:lnTo>
                <a:close/>
              </a:path>
            </a:pathLst>
          </a:custGeom>
          <a:solidFill>
            <a:srgbClr val="FFFFFF"/>
          </a:solidFill>
          <a:ln w="3240">
            <a:solidFill>
              <a:srgbClr val="404040"/>
            </a:solidFill>
            <a:round/>
          </a:ln>
        </p:spPr>
        <p:style>
          <a:lnRef idx="0">
            <a:scrgbClr r="0" g="0" b="0"/>
          </a:lnRef>
          <a:fillRef idx="0">
            <a:scrgbClr r="0" g="0" b="0"/>
          </a:fillRef>
          <a:effectRef idx="0">
            <a:scrgbClr r="0" g="0" b="0"/>
          </a:effectRef>
          <a:fontRef idx="minor"/>
        </p:style>
      </p:sp>
      <p:sp>
        <p:nvSpPr>
          <p:cNvPr id="357" name="CustomShape 3"/>
          <p:cNvSpPr/>
          <p:nvPr/>
        </p:nvSpPr>
        <p:spPr>
          <a:xfrm>
            <a:off x="3765240" y="1924920"/>
            <a:ext cx="22320" cy="11880"/>
          </a:xfrm>
          <a:custGeom>
            <a:avLst/>
            <a:gdLst/>
            <a:ahLst/>
            <a:cxnLst/>
            <a:rect l="l" t="t" r="r" b="b"/>
            <a:pathLst>
              <a:path w="21600" h="21600">
                <a:moveTo>
                  <a:pt x="0" y="0"/>
                </a:moveTo>
                <a:lnTo>
                  <a:pt x="4320" y="21600"/>
                </a:lnTo>
                <a:lnTo>
                  <a:pt x="17280" y="21600"/>
                </a:lnTo>
                <a:lnTo>
                  <a:pt x="21600" y="0"/>
                </a:lnTo>
                <a:lnTo>
                  <a:pt x="0" y="0"/>
                </a:lnTo>
                <a:close/>
              </a:path>
            </a:pathLst>
          </a:custGeom>
          <a:solidFill>
            <a:srgbClr val="C5E0B4"/>
          </a:solidFill>
          <a:ln w="3240">
            <a:solidFill>
              <a:srgbClr val="404040"/>
            </a:solidFill>
            <a:round/>
          </a:ln>
        </p:spPr>
        <p:style>
          <a:lnRef idx="0">
            <a:scrgbClr r="0" g="0" b="0"/>
          </a:lnRef>
          <a:fillRef idx="0">
            <a:scrgbClr r="0" g="0" b="0"/>
          </a:fillRef>
          <a:effectRef idx="0">
            <a:scrgbClr r="0" g="0" b="0"/>
          </a:effectRef>
          <a:fontRef idx="minor"/>
        </p:style>
      </p:sp>
      <p:sp>
        <p:nvSpPr>
          <p:cNvPr id="358" name="CustomShape 4"/>
          <p:cNvSpPr/>
          <p:nvPr/>
        </p:nvSpPr>
        <p:spPr>
          <a:xfrm>
            <a:off x="4025520" y="2064240"/>
            <a:ext cx="12600" cy="11880"/>
          </a:xfrm>
          <a:custGeom>
            <a:avLst/>
            <a:gdLst/>
            <a:ahLst/>
            <a:cxnLst/>
            <a:rect l="l" t="t" r="r" b="b"/>
            <a:pathLst>
              <a:path w="21600" h="21600">
                <a:moveTo>
                  <a:pt x="21600" y="0"/>
                </a:moveTo>
                <a:lnTo>
                  <a:pt x="0" y="0"/>
                </a:lnTo>
                <a:lnTo>
                  <a:pt x="7200" y="21600"/>
                </a:lnTo>
                <a:lnTo>
                  <a:pt x="21600" y="0"/>
                </a:lnTo>
                <a:close/>
              </a:path>
            </a:pathLst>
          </a:custGeom>
          <a:solidFill>
            <a:srgbClr val="FFFFFF"/>
          </a:solidFill>
          <a:ln w="3240">
            <a:solidFill>
              <a:srgbClr val="404040"/>
            </a:solidFill>
            <a:round/>
          </a:ln>
        </p:spPr>
        <p:style>
          <a:lnRef idx="0">
            <a:scrgbClr r="0" g="0" b="0"/>
          </a:lnRef>
          <a:fillRef idx="0">
            <a:scrgbClr r="0" g="0" b="0"/>
          </a:fillRef>
          <a:effectRef idx="0">
            <a:scrgbClr r="0" g="0" b="0"/>
          </a:effectRef>
          <a:fontRef idx="minor"/>
        </p:style>
      </p:sp>
      <p:sp>
        <p:nvSpPr>
          <p:cNvPr id="359" name="CustomShape 5"/>
          <p:cNvSpPr/>
          <p:nvPr/>
        </p:nvSpPr>
        <p:spPr>
          <a:xfrm>
            <a:off x="192960" y="585720"/>
            <a:ext cx="3003120" cy="516600"/>
          </a:xfrm>
          <a:prstGeom prst="rect">
            <a:avLst/>
          </a:prstGeom>
          <a:noFill/>
          <a:ln w="12600">
            <a:noFill/>
          </a:ln>
        </p:spPr>
        <p:style>
          <a:lnRef idx="0">
            <a:scrgbClr r="0" g="0" b="0"/>
          </a:lnRef>
          <a:fillRef idx="0">
            <a:scrgbClr r="0" g="0" b="0"/>
          </a:fillRef>
          <a:effectRef idx="0">
            <a:scrgbClr r="0" g="0" b="0"/>
          </a:effectRef>
          <a:fontRef idx="minor"/>
        </p:style>
        <p:txBody>
          <a:bodyPr wrap="none" lIns="45720" tIns="45000" rIns="45720" bIns="45000"/>
          <a:lstStyle/>
          <a:p>
            <a:pPr>
              <a:lnSpc>
                <a:spcPct val="100000"/>
              </a:lnSpc>
            </a:pPr>
            <a:r>
              <a:rPr lang="en-GB" sz="2800" b="0" strike="noStrike" spc="-1">
                <a:solidFill>
                  <a:srgbClr val="004987"/>
                </a:solidFill>
                <a:latin typeface="Lucida Sans"/>
                <a:ea typeface="Lucida Sans"/>
              </a:rPr>
              <a:t>Current landscape</a:t>
            </a:r>
            <a:endParaRPr lang="en-GB" sz="2800" b="0" strike="noStrike" spc="-1">
              <a:latin typeface="Arial"/>
            </a:endParaRPr>
          </a:p>
        </p:txBody>
      </p:sp>
      <p:sp>
        <p:nvSpPr>
          <p:cNvPr id="360" name="CustomShape 6"/>
          <p:cNvSpPr/>
          <p:nvPr/>
        </p:nvSpPr>
        <p:spPr>
          <a:xfrm>
            <a:off x="5892840" y="6172200"/>
            <a:ext cx="2844000" cy="367560"/>
          </a:xfrm>
          <a:prstGeom prst="rect">
            <a:avLst/>
          </a:prstGeom>
          <a:noFill/>
          <a:ln w="12600">
            <a:noFill/>
          </a:ln>
        </p:spPr>
        <p:style>
          <a:lnRef idx="0">
            <a:scrgbClr r="0" g="0" b="0"/>
          </a:lnRef>
          <a:fillRef idx="0">
            <a:scrgbClr r="0" g="0" b="0"/>
          </a:fillRef>
          <a:effectRef idx="0">
            <a:scrgbClr r="0" g="0" b="0"/>
          </a:effectRef>
          <a:fontRef idx="minor"/>
        </p:style>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 name="CustomShape 1"/>
          <p:cNvSpPr/>
          <p:nvPr/>
        </p:nvSpPr>
        <p:spPr>
          <a:xfrm>
            <a:off x="0" y="421920"/>
            <a:ext cx="12191400" cy="91368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chor="ctr"/>
          <a:lstStyle/>
          <a:p>
            <a:pPr>
              <a:lnSpc>
                <a:spcPct val="100000"/>
              </a:lnSpc>
            </a:pPr>
            <a:r>
              <a:rPr lang="en-GB" sz="2800" b="0" strike="noStrike" spc="-1">
                <a:solidFill>
                  <a:srgbClr val="004886"/>
                </a:solidFill>
                <a:latin typeface="Lucida Sans"/>
                <a:ea typeface="Lucida Sans"/>
              </a:rPr>
              <a:t>        Rule 3.1 - Maximum Score for Handicap Purposes</a:t>
            </a:r>
            <a:endParaRPr lang="en-GB" sz="2800" b="0" strike="noStrike" spc="-1">
              <a:latin typeface="Arial"/>
            </a:endParaRPr>
          </a:p>
        </p:txBody>
      </p:sp>
      <p:sp>
        <p:nvSpPr>
          <p:cNvPr id="778" name="CustomShape 2"/>
          <p:cNvSpPr/>
          <p:nvPr/>
        </p:nvSpPr>
        <p:spPr>
          <a:xfrm>
            <a:off x="807480" y="1917360"/>
            <a:ext cx="5966640" cy="279288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marL="228600" indent="-227880">
              <a:lnSpc>
                <a:spcPct val="90000"/>
              </a:lnSpc>
              <a:spcBef>
                <a:spcPts val="1001"/>
              </a:spcBef>
              <a:buClr>
                <a:srgbClr val="000000"/>
              </a:buClr>
              <a:buFont typeface="Arial"/>
              <a:buChar char="•"/>
            </a:pPr>
            <a:r>
              <a:rPr lang="en-GB" sz="2000" b="0" strike="noStrike" spc="-1">
                <a:solidFill>
                  <a:srgbClr val="000000"/>
                </a:solidFill>
                <a:latin typeface="Lucida Sans"/>
                <a:ea typeface="Lucida Sans"/>
              </a:rPr>
              <a:t>Even the best golfers have bad holes.</a:t>
            </a:r>
            <a:endParaRPr lang="en-GB" sz="2000" b="0" strike="noStrike" spc="-1">
              <a:latin typeface="Arial"/>
            </a:endParaRPr>
          </a:p>
          <a:p>
            <a:pPr>
              <a:lnSpc>
                <a:spcPct val="90000"/>
              </a:lnSpc>
              <a:spcBef>
                <a:spcPts val="1001"/>
              </a:spcBef>
            </a:pPr>
            <a:endParaRPr lang="en-GB" sz="2000" b="0" strike="noStrike" spc="-1">
              <a:latin typeface="Arial"/>
            </a:endParaRPr>
          </a:p>
          <a:p>
            <a:pPr marL="228600" indent="-227880">
              <a:lnSpc>
                <a:spcPct val="90000"/>
              </a:lnSpc>
              <a:spcBef>
                <a:spcPts val="1001"/>
              </a:spcBef>
              <a:buClr>
                <a:srgbClr val="000000"/>
              </a:buClr>
              <a:buFont typeface="Arial"/>
              <a:buChar char="•"/>
            </a:pPr>
            <a:r>
              <a:rPr lang="en-GB" sz="2000" b="0" strike="noStrike" spc="-1">
                <a:solidFill>
                  <a:srgbClr val="000000"/>
                </a:solidFill>
                <a:latin typeface="Lucida Sans"/>
                <a:ea typeface="Lucida Sans"/>
              </a:rPr>
              <a:t>The odd bad hole shouldn’t define (reflect) your ability.</a:t>
            </a:r>
            <a:endParaRPr lang="en-GB" sz="2000" b="0" strike="noStrike" spc="-1">
              <a:latin typeface="Arial"/>
            </a:endParaRPr>
          </a:p>
          <a:p>
            <a:pPr>
              <a:lnSpc>
                <a:spcPct val="90000"/>
              </a:lnSpc>
              <a:spcBef>
                <a:spcPts val="1001"/>
              </a:spcBef>
            </a:pPr>
            <a:endParaRPr lang="en-GB" sz="2000" b="0" strike="noStrike" spc="-1">
              <a:latin typeface="Arial"/>
            </a:endParaRPr>
          </a:p>
          <a:p>
            <a:pPr marL="228600" indent="-227880">
              <a:lnSpc>
                <a:spcPct val="90000"/>
              </a:lnSpc>
              <a:spcBef>
                <a:spcPts val="1001"/>
              </a:spcBef>
              <a:buClr>
                <a:srgbClr val="000000"/>
              </a:buClr>
              <a:buFont typeface="Arial"/>
              <a:buChar char="•"/>
            </a:pPr>
            <a:r>
              <a:rPr lang="en-GB" sz="2000" b="0" strike="noStrike" spc="-1">
                <a:solidFill>
                  <a:srgbClr val="000000"/>
                </a:solidFill>
                <a:latin typeface="Lucida Sans"/>
                <a:ea typeface="Lucida Sans"/>
              </a:rPr>
              <a:t>The maximum hole score ensures that the bad holes don’t impact a player’s Handicap Index too severely.</a:t>
            </a:r>
            <a:endParaRPr lang="en-GB" sz="2000" b="0" strike="noStrike" spc="-1">
              <a:latin typeface="Arial"/>
            </a:endParaRPr>
          </a:p>
        </p:txBody>
      </p:sp>
      <p:pic>
        <p:nvPicPr>
          <p:cNvPr id="779" name="Picture 3"/>
          <p:cNvPicPr/>
          <p:nvPr/>
        </p:nvPicPr>
        <p:blipFill>
          <a:blip r:embed="rId2"/>
          <a:stretch/>
        </p:blipFill>
        <p:spPr>
          <a:xfrm>
            <a:off x="8214480" y="1736280"/>
            <a:ext cx="2600640" cy="3090600"/>
          </a:xfrm>
          <a:prstGeom prst="rect">
            <a:avLst/>
          </a:prstGeom>
          <a:ln w="12600">
            <a:noFill/>
          </a:ln>
        </p:spPr>
      </p:pic>
      <p:sp>
        <p:nvSpPr>
          <p:cNvPr id="780" name="CustomShape 3"/>
          <p:cNvSpPr/>
          <p:nvPr/>
        </p:nvSpPr>
        <p:spPr>
          <a:xfrm>
            <a:off x="5892840" y="6172200"/>
            <a:ext cx="2844000" cy="367560"/>
          </a:xfrm>
          <a:prstGeom prst="rect">
            <a:avLst/>
          </a:prstGeom>
          <a:noFill/>
          <a:ln w="12600">
            <a:noFill/>
          </a:ln>
        </p:spPr>
        <p:style>
          <a:lnRef idx="0">
            <a:scrgbClr r="0" g="0" b="0"/>
          </a:lnRef>
          <a:fillRef idx="0">
            <a:scrgbClr r="0" g="0" b="0"/>
          </a:fillRef>
          <a:effectRef idx="0">
            <a:scrgbClr r="0" g="0" b="0"/>
          </a:effectRef>
          <a:fontRef idx="minor"/>
        </p:style>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 name="CustomShape 1"/>
          <p:cNvSpPr/>
          <p:nvPr/>
        </p:nvSpPr>
        <p:spPr>
          <a:xfrm>
            <a:off x="0" y="421920"/>
            <a:ext cx="12191400" cy="91368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chor="ctr"/>
          <a:lstStyle/>
          <a:p>
            <a:pPr>
              <a:lnSpc>
                <a:spcPct val="100000"/>
              </a:lnSpc>
            </a:pPr>
            <a:r>
              <a:rPr lang="en-GB" sz="2800" b="0" strike="noStrike" spc="-1">
                <a:solidFill>
                  <a:srgbClr val="004886"/>
                </a:solidFill>
                <a:latin typeface="Lucida Sans"/>
                <a:ea typeface="Lucida Sans"/>
              </a:rPr>
              <a:t>     Rule 3.1- Maximum Score for Handicap Purposes</a:t>
            </a:r>
            <a:endParaRPr lang="en-GB" sz="2800" b="0" strike="noStrike" spc="-1">
              <a:latin typeface="Arial"/>
            </a:endParaRPr>
          </a:p>
        </p:txBody>
      </p:sp>
      <p:graphicFrame>
        <p:nvGraphicFramePr>
          <p:cNvPr id="782" name="Table 2"/>
          <p:cNvGraphicFramePr/>
          <p:nvPr/>
        </p:nvGraphicFramePr>
        <p:xfrm>
          <a:off x="787680" y="2643120"/>
          <a:ext cx="10277640" cy="1219680"/>
        </p:xfrm>
        <a:graphic>
          <a:graphicData uri="http://schemas.openxmlformats.org/drawingml/2006/table">
            <a:tbl>
              <a:tblPr/>
              <a:tblGrid>
                <a:gridCol w="1172160">
                  <a:extLst>
                    <a:ext uri="{9D8B030D-6E8A-4147-A177-3AD203B41FA5}">
                      <a16:colId xmlns:a16="http://schemas.microsoft.com/office/drawing/2014/main" val="20000"/>
                    </a:ext>
                  </a:extLst>
                </a:gridCol>
                <a:gridCol w="2364480">
                  <a:extLst>
                    <a:ext uri="{9D8B030D-6E8A-4147-A177-3AD203B41FA5}">
                      <a16:colId xmlns:a16="http://schemas.microsoft.com/office/drawing/2014/main" val="20001"/>
                    </a:ext>
                  </a:extLst>
                </a:gridCol>
                <a:gridCol w="6741000">
                  <a:extLst>
                    <a:ext uri="{9D8B030D-6E8A-4147-A177-3AD203B41FA5}">
                      <a16:colId xmlns:a16="http://schemas.microsoft.com/office/drawing/2014/main" val="20002"/>
                    </a:ext>
                  </a:extLst>
                </a:gridCol>
              </a:tblGrid>
              <a:tr h="1219680">
                <a:tc>
                  <a:txBody>
                    <a:bodyPr/>
                    <a:lstStyle/>
                    <a:p>
                      <a:endParaRPr lang="en-US"/>
                    </a:p>
                  </a:txBody>
                  <a:tcPr marL="45720" marR="4572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a:lstStyle/>
                    <a:p>
                      <a:pPr>
                        <a:lnSpc>
                          <a:spcPct val="100000"/>
                        </a:lnSpc>
                      </a:pPr>
                      <a:r>
                        <a:rPr lang="en-GB" sz="1800" b="1" strike="noStrike" spc="-1">
                          <a:solidFill>
                            <a:srgbClr val="000000"/>
                          </a:solidFill>
                          <a:latin typeface="Lucida Sans"/>
                          <a:ea typeface="Lucida Sans"/>
                        </a:rPr>
                        <a:t>Net Double Bogey</a:t>
                      </a:r>
                      <a:endParaRPr lang="en-GB" sz="1800" b="0" strike="noStrike" spc="-1">
                        <a:latin typeface="Arial"/>
                      </a:endParaRPr>
                    </a:p>
                  </a:txBody>
                  <a:tcPr marL="45720" marR="45720">
                    <a:lnL w="12240">
                      <a:solidFill>
                        <a:srgbClr val="000000"/>
                      </a:solidFill>
                    </a:lnL>
                    <a:lnR w="12240">
                      <a:solidFill>
                        <a:srgbClr val="000000"/>
                      </a:solidFill>
                    </a:lnR>
                    <a:lnT w="12240">
                      <a:solidFill>
                        <a:srgbClr val="000000"/>
                      </a:solidFill>
                    </a:lnT>
                    <a:lnB w="12240">
                      <a:solidFill>
                        <a:srgbClr val="000000"/>
                      </a:solidFill>
                    </a:lnB>
                    <a:solidFill>
                      <a:srgbClr val="BFBFBF"/>
                    </a:solidFill>
                  </a:tcPr>
                </a:tc>
                <a:tc>
                  <a:txBody>
                    <a:bodyPr/>
                    <a:lstStyle/>
                    <a:p>
                      <a:pPr>
                        <a:lnSpc>
                          <a:spcPct val="100000"/>
                        </a:lnSpc>
                      </a:pPr>
                      <a:r>
                        <a:rPr lang="en-GB" sz="1800" b="0" strike="noStrike" spc="-1">
                          <a:solidFill>
                            <a:srgbClr val="000000"/>
                          </a:solidFill>
                          <a:latin typeface="Lucida Sans"/>
                          <a:ea typeface="Lucida Sans"/>
                        </a:rPr>
                        <a:t>A player’s maximum hole score for handicap purposes.</a:t>
                      </a:r>
                      <a:endParaRPr lang="en-GB" sz="1800" b="0" strike="noStrike" spc="-1">
                        <a:latin typeface="Arial"/>
                      </a:endParaRPr>
                    </a:p>
                  </a:txBody>
                  <a:tcPr marL="45720" marR="45720">
                    <a:lnL w="12240">
                      <a:solidFill>
                        <a:srgbClr val="000000"/>
                      </a:solidFill>
                    </a:lnL>
                    <a:lnR w="12240">
                      <a:solidFill>
                        <a:srgbClr val="000000"/>
                      </a:solidFill>
                    </a:lnR>
                    <a:lnT w="12240">
                      <a:solidFill>
                        <a:srgbClr val="000000"/>
                      </a:solidFill>
                    </a:lnT>
                    <a:lnB w="12240">
                      <a:solidFill>
                        <a:srgbClr val="000000"/>
                      </a:solidFill>
                    </a:lnB>
                    <a:solidFill>
                      <a:srgbClr val="F2F2F2"/>
                    </a:solidFill>
                  </a:tcPr>
                </a:tc>
                <a:extLst>
                  <a:ext uri="{0D108BD9-81ED-4DB2-BD59-A6C34878D82A}">
                    <a16:rowId xmlns:a16="http://schemas.microsoft.com/office/drawing/2014/main" val="10000"/>
                  </a:ext>
                </a:extLst>
              </a:tr>
            </a:tbl>
          </a:graphicData>
        </a:graphic>
      </p:graphicFrame>
      <p:pic>
        <p:nvPicPr>
          <p:cNvPr id="783" name="Picture 3"/>
          <p:cNvPicPr/>
          <p:nvPr/>
        </p:nvPicPr>
        <p:blipFill>
          <a:blip r:embed="rId2"/>
          <a:stretch/>
        </p:blipFill>
        <p:spPr>
          <a:xfrm>
            <a:off x="698760" y="2643120"/>
            <a:ext cx="1117800" cy="1123200"/>
          </a:xfrm>
          <a:prstGeom prst="rect">
            <a:avLst/>
          </a:prstGeom>
          <a:ln w="12600">
            <a:noFill/>
          </a:ln>
        </p:spPr>
      </p:pic>
      <p:sp>
        <p:nvSpPr>
          <p:cNvPr id="784" name="CustomShape 3"/>
          <p:cNvSpPr/>
          <p:nvPr/>
        </p:nvSpPr>
        <p:spPr>
          <a:xfrm>
            <a:off x="4010400" y="1635480"/>
            <a:ext cx="4170240" cy="699480"/>
          </a:xfrm>
          <a:prstGeom prst="rect">
            <a:avLst/>
          </a:prstGeom>
          <a:noFill/>
          <a:ln w="12600">
            <a:noFill/>
          </a:ln>
        </p:spPr>
        <p:style>
          <a:lnRef idx="0">
            <a:scrgbClr r="0" g="0" b="0"/>
          </a:lnRef>
          <a:fillRef idx="0">
            <a:scrgbClr r="0" g="0" b="0"/>
          </a:fillRef>
          <a:effectRef idx="0">
            <a:scrgbClr r="0" g="0" b="0"/>
          </a:effectRef>
          <a:fontRef idx="minor"/>
        </p:style>
        <p:txBody>
          <a:bodyPr wrap="none" lIns="45720" tIns="45000" rIns="45720" bIns="45000"/>
          <a:lstStyle/>
          <a:p>
            <a:pPr algn="ctr">
              <a:lnSpc>
                <a:spcPct val="100000"/>
              </a:lnSpc>
            </a:pPr>
            <a:r>
              <a:rPr lang="en-GB" sz="4000" b="1" strike="noStrike" spc="-1">
                <a:solidFill>
                  <a:srgbClr val="5B9BD5"/>
                </a:solidFill>
                <a:latin typeface="Lucida Sans"/>
                <a:ea typeface="Lucida Sans"/>
              </a:rPr>
              <a:t>Key Terminology</a:t>
            </a:r>
            <a:endParaRPr lang="en-GB" sz="4000" b="0" strike="noStrike" spc="-1">
              <a:latin typeface="Arial"/>
            </a:endParaRPr>
          </a:p>
        </p:txBody>
      </p:sp>
      <p:sp>
        <p:nvSpPr>
          <p:cNvPr id="785" name="CustomShape 4"/>
          <p:cNvSpPr/>
          <p:nvPr/>
        </p:nvSpPr>
        <p:spPr>
          <a:xfrm>
            <a:off x="5892840" y="6172200"/>
            <a:ext cx="2844000" cy="367560"/>
          </a:xfrm>
          <a:prstGeom prst="rect">
            <a:avLst/>
          </a:prstGeom>
          <a:noFill/>
          <a:ln w="12600">
            <a:noFill/>
          </a:ln>
        </p:spPr>
        <p:style>
          <a:lnRef idx="0">
            <a:scrgbClr r="0" g="0" b="0"/>
          </a:lnRef>
          <a:fillRef idx="0">
            <a:scrgbClr r="0" g="0" b="0"/>
          </a:fillRef>
          <a:effectRef idx="0">
            <a:scrgbClr r="0" g="0" b="0"/>
          </a:effectRef>
          <a:fontRef idx="minor"/>
        </p:style>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6" name="CustomShape 1"/>
          <p:cNvSpPr/>
          <p:nvPr/>
        </p:nvSpPr>
        <p:spPr>
          <a:xfrm>
            <a:off x="605880" y="3136320"/>
            <a:ext cx="10876320" cy="2237040"/>
          </a:xfrm>
          <a:prstGeom prst="rect">
            <a:avLst/>
          </a:prstGeom>
          <a:solidFill>
            <a:srgbClr val="DAE3F3"/>
          </a:solidFill>
          <a:ln w="12600">
            <a:solidFill>
              <a:srgbClr val="000000"/>
            </a:solidFill>
            <a:miter/>
          </a:ln>
        </p:spPr>
        <p:style>
          <a:lnRef idx="0">
            <a:scrgbClr r="0" g="0" b="0"/>
          </a:lnRef>
          <a:fillRef idx="0">
            <a:scrgbClr r="0" g="0" b="0"/>
          </a:fillRef>
          <a:effectRef idx="0">
            <a:scrgbClr r="0" g="0" b="0"/>
          </a:effectRef>
          <a:fontRef idx="minor"/>
        </p:style>
      </p:sp>
      <p:sp>
        <p:nvSpPr>
          <p:cNvPr id="787" name="CustomShape 2"/>
          <p:cNvSpPr/>
          <p:nvPr/>
        </p:nvSpPr>
        <p:spPr>
          <a:xfrm>
            <a:off x="850320" y="3264840"/>
            <a:ext cx="10168920" cy="72936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gn="ctr">
              <a:lnSpc>
                <a:spcPct val="100000"/>
              </a:lnSpc>
            </a:pPr>
            <a:r>
              <a:rPr lang="en-GB" sz="1400" b="0" strike="noStrike" spc="-1">
                <a:solidFill>
                  <a:srgbClr val="000000"/>
                </a:solidFill>
                <a:latin typeface="Lucida Sans"/>
                <a:ea typeface="Lucida Sans"/>
              </a:rPr>
              <a:t>A player with a Course Handicap</a:t>
            </a:r>
            <a:r>
              <a:rPr lang="en-GB" sz="1400" b="1" i="1" strike="noStrike" spc="-1">
                <a:solidFill>
                  <a:srgbClr val="000000"/>
                </a:solidFill>
                <a:latin typeface="Lucida Sans"/>
                <a:ea typeface="Lucida Sans"/>
              </a:rPr>
              <a:t> </a:t>
            </a:r>
            <a:r>
              <a:rPr lang="en-GB" sz="1400" b="0" strike="noStrike" spc="-1">
                <a:solidFill>
                  <a:srgbClr val="000000"/>
                </a:solidFill>
                <a:latin typeface="Lucida Sans"/>
                <a:ea typeface="Lucida Sans"/>
              </a:rPr>
              <a:t>of 11 receives one stroke on the first 11 allocated stroke holes.</a:t>
            </a:r>
            <a:endParaRPr lang="en-GB" sz="1400" b="0" strike="noStrike" spc="-1">
              <a:latin typeface="Arial"/>
            </a:endParaRPr>
          </a:p>
          <a:p>
            <a:pPr>
              <a:lnSpc>
                <a:spcPct val="100000"/>
              </a:lnSpc>
            </a:pPr>
            <a:endParaRPr lang="en-GB" sz="1400" b="0" strike="noStrike" spc="-1">
              <a:latin typeface="Arial"/>
            </a:endParaRPr>
          </a:p>
          <a:p>
            <a:pPr algn="ctr">
              <a:lnSpc>
                <a:spcPct val="100000"/>
              </a:lnSpc>
            </a:pPr>
            <a:r>
              <a:rPr lang="en-GB" sz="1400" b="0" strike="noStrike" spc="-1">
                <a:solidFill>
                  <a:srgbClr val="000000"/>
                </a:solidFill>
                <a:latin typeface="Lucida Sans"/>
                <a:ea typeface="Lucida Sans"/>
              </a:rPr>
              <a:t>On a par-4 hole with a </a:t>
            </a:r>
            <a:r>
              <a:rPr lang="en-GB" sz="1400" b="1" i="1" strike="noStrike" spc="-1">
                <a:solidFill>
                  <a:srgbClr val="000000"/>
                </a:solidFill>
                <a:latin typeface="Lucida Sans"/>
                <a:ea typeface="Lucida Sans"/>
              </a:rPr>
              <a:t>stroke index </a:t>
            </a:r>
            <a:r>
              <a:rPr lang="en-GB" sz="1400" b="0" strike="noStrike" spc="-1">
                <a:solidFill>
                  <a:srgbClr val="000000"/>
                </a:solidFill>
                <a:latin typeface="Lucida Sans"/>
                <a:ea typeface="Lucida Sans"/>
              </a:rPr>
              <a:t>of 6, the player’s </a:t>
            </a:r>
            <a:r>
              <a:rPr lang="en-GB" sz="1400" b="1" i="1" strike="noStrike" spc="-1">
                <a:solidFill>
                  <a:srgbClr val="000000"/>
                </a:solidFill>
                <a:latin typeface="Lucida Sans"/>
                <a:ea typeface="Lucida Sans"/>
              </a:rPr>
              <a:t>net double bogey </a:t>
            </a:r>
            <a:r>
              <a:rPr lang="en-GB" sz="1400" b="0" strike="noStrike" spc="-1">
                <a:solidFill>
                  <a:srgbClr val="000000"/>
                </a:solidFill>
                <a:latin typeface="Lucida Sans"/>
                <a:ea typeface="Lucida Sans"/>
              </a:rPr>
              <a:t>score is calculated as follows:</a:t>
            </a:r>
            <a:endParaRPr lang="en-GB" sz="1400" b="0" strike="noStrike" spc="-1">
              <a:latin typeface="Arial"/>
            </a:endParaRPr>
          </a:p>
        </p:txBody>
      </p:sp>
      <p:graphicFrame>
        <p:nvGraphicFramePr>
          <p:cNvPr id="788" name="Table 3"/>
          <p:cNvGraphicFramePr/>
          <p:nvPr/>
        </p:nvGraphicFramePr>
        <p:xfrm>
          <a:off x="804600" y="4258440"/>
          <a:ext cx="771120" cy="945000"/>
        </p:xfrm>
        <a:graphic>
          <a:graphicData uri="http://schemas.openxmlformats.org/drawingml/2006/table">
            <a:tbl>
              <a:tblPr/>
              <a:tblGrid>
                <a:gridCol w="771120">
                  <a:extLst>
                    <a:ext uri="{9D8B030D-6E8A-4147-A177-3AD203B41FA5}">
                      <a16:colId xmlns:a16="http://schemas.microsoft.com/office/drawing/2014/main" val="20000"/>
                    </a:ext>
                  </a:extLst>
                </a:gridCol>
              </a:tblGrid>
              <a:tr h="411480">
                <a:tc>
                  <a:txBody>
                    <a:bodyPr/>
                    <a:lstStyle/>
                    <a:p>
                      <a:pPr algn="ctr">
                        <a:lnSpc>
                          <a:spcPct val="100000"/>
                        </a:lnSpc>
                      </a:pPr>
                      <a:r>
                        <a:rPr lang="en-GB" sz="1900" b="1" strike="noStrike" spc="-1">
                          <a:solidFill>
                            <a:srgbClr val="FFFFFF"/>
                          </a:solidFill>
                          <a:latin typeface="Lucida Sans"/>
                          <a:ea typeface="Lucida Sans"/>
                        </a:rPr>
                        <a:t>Par</a:t>
                      </a:r>
                      <a:endParaRPr lang="en-GB" sz="1900" b="0" strike="noStrike" spc="-1">
                        <a:latin typeface="Arial"/>
                      </a:endParaRPr>
                    </a:p>
                  </a:txBody>
                  <a:tcPr marL="60840" marR="60840">
                    <a:lnL w="12240">
                      <a:solidFill>
                        <a:srgbClr val="000000"/>
                      </a:solidFill>
                    </a:lnL>
                    <a:lnR w="12240">
                      <a:solidFill>
                        <a:srgbClr val="000000"/>
                      </a:solidFill>
                    </a:lnR>
                    <a:lnT w="12240">
                      <a:solidFill>
                        <a:srgbClr val="000000"/>
                      </a:solidFill>
                    </a:lnT>
                    <a:lnB w="12240">
                      <a:solidFill>
                        <a:srgbClr val="000000"/>
                      </a:solidFill>
                    </a:lnB>
                    <a:solidFill>
                      <a:srgbClr val="4472C4"/>
                    </a:solidFill>
                  </a:tcPr>
                </a:tc>
                <a:extLst>
                  <a:ext uri="{0D108BD9-81ED-4DB2-BD59-A6C34878D82A}">
                    <a16:rowId xmlns:a16="http://schemas.microsoft.com/office/drawing/2014/main" val="10000"/>
                  </a:ext>
                </a:extLst>
              </a:tr>
              <a:tr h="533520">
                <a:tc>
                  <a:txBody>
                    <a:bodyPr/>
                    <a:lstStyle/>
                    <a:p>
                      <a:pPr algn="ctr">
                        <a:lnSpc>
                          <a:spcPct val="100000"/>
                        </a:lnSpc>
                      </a:pPr>
                      <a:r>
                        <a:rPr lang="en-GB" sz="2700" b="1" strike="noStrike" spc="-1">
                          <a:solidFill>
                            <a:srgbClr val="000000"/>
                          </a:solidFill>
                          <a:latin typeface="Lucida Sans"/>
                          <a:ea typeface="Lucida Sans"/>
                        </a:rPr>
                        <a:t>4</a:t>
                      </a:r>
                      <a:endParaRPr lang="en-GB" sz="2700" b="0" strike="noStrike" spc="-1">
                        <a:latin typeface="Arial"/>
                      </a:endParaRPr>
                    </a:p>
                  </a:txBody>
                  <a:tcPr marL="60840" marR="60840">
                    <a:lnL w="12240">
                      <a:solidFill>
                        <a:srgbClr val="000000"/>
                      </a:solidFill>
                    </a:lnL>
                    <a:lnR w="12240">
                      <a:solidFill>
                        <a:srgbClr val="000000"/>
                      </a:solidFill>
                    </a:lnR>
                    <a:lnT w="12240">
                      <a:solidFill>
                        <a:srgbClr val="000000"/>
                      </a:solidFill>
                    </a:lnT>
                    <a:lnB w="12240">
                      <a:solidFill>
                        <a:srgbClr val="000000"/>
                      </a:solidFill>
                    </a:lnB>
                    <a:solidFill>
                      <a:srgbClr val="E6E6E6"/>
                    </a:solidFill>
                  </a:tcPr>
                </a:tc>
                <a:extLst>
                  <a:ext uri="{0D108BD9-81ED-4DB2-BD59-A6C34878D82A}">
                    <a16:rowId xmlns:a16="http://schemas.microsoft.com/office/drawing/2014/main" val="10001"/>
                  </a:ext>
                </a:extLst>
              </a:tr>
            </a:tbl>
          </a:graphicData>
        </a:graphic>
      </p:graphicFrame>
      <p:sp>
        <p:nvSpPr>
          <p:cNvPr id="789" name="CustomShape 4"/>
          <p:cNvSpPr/>
          <p:nvPr/>
        </p:nvSpPr>
        <p:spPr>
          <a:xfrm>
            <a:off x="1747800" y="4330440"/>
            <a:ext cx="419040" cy="77580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en-GB" sz="4500" b="1" strike="noStrike" spc="-1">
                <a:solidFill>
                  <a:srgbClr val="000000"/>
                </a:solidFill>
                <a:latin typeface="Arial"/>
                <a:ea typeface="Arial"/>
              </a:rPr>
              <a:t>+</a:t>
            </a:r>
            <a:endParaRPr lang="en-GB" sz="4500" b="0" strike="noStrike" spc="-1">
              <a:latin typeface="Arial"/>
            </a:endParaRPr>
          </a:p>
        </p:txBody>
      </p:sp>
      <p:sp>
        <p:nvSpPr>
          <p:cNvPr id="790" name="CustomShape 5"/>
          <p:cNvSpPr/>
          <p:nvPr/>
        </p:nvSpPr>
        <p:spPr>
          <a:xfrm>
            <a:off x="6326280" y="4314240"/>
            <a:ext cx="461160" cy="77580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en-GB" sz="4500" b="1" strike="noStrike" spc="-1">
                <a:solidFill>
                  <a:srgbClr val="000000"/>
                </a:solidFill>
                <a:latin typeface="Arial"/>
                <a:ea typeface="Arial"/>
              </a:rPr>
              <a:t>+</a:t>
            </a:r>
            <a:endParaRPr lang="en-GB" sz="4500" b="0" strike="noStrike" spc="-1">
              <a:latin typeface="Arial"/>
            </a:endParaRPr>
          </a:p>
        </p:txBody>
      </p:sp>
      <p:sp>
        <p:nvSpPr>
          <p:cNvPr id="791" name="CustomShape 6"/>
          <p:cNvSpPr/>
          <p:nvPr/>
        </p:nvSpPr>
        <p:spPr>
          <a:xfrm>
            <a:off x="9892440" y="4303440"/>
            <a:ext cx="746280" cy="77580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en-GB" sz="4500" b="1" strike="noStrike" spc="-1">
                <a:solidFill>
                  <a:srgbClr val="000000"/>
                </a:solidFill>
                <a:latin typeface="Arial"/>
                <a:ea typeface="Arial"/>
              </a:rPr>
              <a:t>=</a:t>
            </a:r>
            <a:endParaRPr lang="en-GB" sz="4500" b="0" strike="noStrike" spc="-1">
              <a:latin typeface="Arial"/>
            </a:endParaRPr>
          </a:p>
        </p:txBody>
      </p:sp>
      <p:graphicFrame>
        <p:nvGraphicFramePr>
          <p:cNvPr id="792" name="Table 7"/>
          <p:cNvGraphicFramePr/>
          <p:nvPr/>
        </p:nvGraphicFramePr>
        <p:xfrm>
          <a:off x="2338920" y="4236840"/>
          <a:ext cx="3770640" cy="958320"/>
        </p:xfrm>
        <a:graphic>
          <a:graphicData uri="http://schemas.openxmlformats.org/drawingml/2006/table">
            <a:tbl>
              <a:tblPr/>
              <a:tblGrid>
                <a:gridCol w="3770640">
                  <a:extLst>
                    <a:ext uri="{9D8B030D-6E8A-4147-A177-3AD203B41FA5}">
                      <a16:colId xmlns:a16="http://schemas.microsoft.com/office/drawing/2014/main" val="20000"/>
                    </a:ext>
                  </a:extLst>
                </a:gridCol>
              </a:tblGrid>
              <a:tr h="424800">
                <a:tc>
                  <a:txBody>
                    <a:bodyPr/>
                    <a:lstStyle/>
                    <a:p>
                      <a:pPr algn="ctr">
                        <a:lnSpc>
                          <a:spcPct val="100000"/>
                        </a:lnSpc>
                      </a:pPr>
                      <a:r>
                        <a:rPr lang="en-GB" sz="1900" b="1" strike="noStrike" spc="-1">
                          <a:solidFill>
                            <a:srgbClr val="FFFFFF"/>
                          </a:solidFill>
                          <a:latin typeface="Lucida Sans"/>
                          <a:ea typeface="Lucida Sans"/>
                        </a:rPr>
                        <a:t>Two Strokes (Double Bogey)</a:t>
                      </a:r>
                      <a:endParaRPr lang="en-GB" sz="1900" b="0" strike="noStrike" spc="-1">
                        <a:latin typeface="Arial"/>
                      </a:endParaRPr>
                    </a:p>
                  </a:txBody>
                  <a:tcPr marL="60840" marR="60840">
                    <a:lnL w="12240">
                      <a:solidFill>
                        <a:srgbClr val="000000"/>
                      </a:solidFill>
                    </a:lnL>
                    <a:lnR w="12240">
                      <a:solidFill>
                        <a:srgbClr val="000000"/>
                      </a:solidFill>
                    </a:lnR>
                    <a:lnT w="12240">
                      <a:solidFill>
                        <a:srgbClr val="000000"/>
                      </a:solidFill>
                    </a:lnT>
                    <a:lnB w="12240">
                      <a:solidFill>
                        <a:srgbClr val="000000"/>
                      </a:solidFill>
                    </a:lnB>
                    <a:solidFill>
                      <a:srgbClr val="4472C4"/>
                    </a:solidFill>
                  </a:tcPr>
                </a:tc>
                <a:extLst>
                  <a:ext uri="{0D108BD9-81ED-4DB2-BD59-A6C34878D82A}">
                    <a16:rowId xmlns:a16="http://schemas.microsoft.com/office/drawing/2014/main" val="10000"/>
                  </a:ext>
                </a:extLst>
              </a:tr>
              <a:tr h="533520">
                <a:tc>
                  <a:txBody>
                    <a:bodyPr/>
                    <a:lstStyle/>
                    <a:p>
                      <a:pPr algn="ctr">
                        <a:lnSpc>
                          <a:spcPct val="100000"/>
                        </a:lnSpc>
                      </a:pPr>
                      <a:r>
                        <a:rPr lang="en-GB" sz="2700" b="1" strike="noStrike" spc="-1">
                          <a:solidFill>
                            <a:srgbClr val="000000"/>
                          </a:solidFill>
                          <a:latin typeface="Lucida Sans"/>
                          <a:ea typeface="Lucida Sans"/>
                        </a:rPr>
                        <a:t>2</a:t>
                      </a:r>
                      <a:endParaRPr lang="en-GB" sz="2700" b="0" strike="noStrike" spc="-1">
                        <a:latin typeface="Arial"/>
                      </a:endParaRPr>
                    </a:p>
                  </a:txBody>
                  <a:tcPr marL="60840" marR="60840">
                    <a:lnL w="12240">
                      <a:solidFill>
                        <a:srgbClr val="000000"/>
                      </a:solidFill>
                    </a:lnL>
                    <a:lnR w="12240">
                      <a:solidFill>
                        <a:srgbClr val="000000"/>
                      </a:solidFill>
                    </a:lnR>
                    <a:lnT w="12240">
                      <a:solidFill>
                        <a:srgbClr val="000000"/>
                      </a:solidFill>
                    </a:lnT>
                    <a:lnB w="12240">
                      <a:solidFill>
                        <a:srgbClr val="000000"/>
                      </a:solidFill>
                    </a:lnB>
                    <a:solidFill>
                      <a:srgbClr val="E6E6E6"/>
                    </a:solidFill>
                  </a:tcPr>
                </a:tc>
                <a:extLst>
                  <a:ext uri="{0D108BD9-81ED-4DB2-BD59-A6C34878D82A}">
                    <a16:rowId xmlns:a16="http://schemas.microsoft.com/office/drawing/2014/main" val="10001"/>
                  </a:ext>
                </a:extLst>
              </a:tr>
            </a:tbl>
          </a:graphicData>
        </a:graphic>
      </p:graphicFrame>
      <p:graphicFrame>
        <p:nvGraphicFramePr>
          <p:cNvPr id="793" name="Table 8"/>
          <p:cNvGraphicFramePr/>
          <p:nvPr/>
        </p:nvGraphicFramePr>
        <p:xfrm>
          <a:off x="7012440" y="4243680"/>
          <a:ext cx="2659320" cy="945000"/>
        </p:xfrm>
        <a:graphic>
          <a:graphicData uri="http://schemas.openxmlformats.org/drawingml/2006/table">
            <a:tbl>
              <a:tblPr/>
              <a:tblGrid>
                <a:gridCol w="2659320">
                  <a:extLst>
                    <a:ext uri="{9D8B030D-6E8A-4147-A177-3AD203B41FA5}">
                      <a16:colId xmlns:a16="http://schemas.microsoft.com/office/drawing/2014/main" val="20000"/>
                    </a:ext>
                  </a:extLst>
                </a:gridCol>
              </a:tblGrid>
              <a:tr h="411480">
                <a:tc>
                  <a:txBody>
                    <a:bodyPr/>
                    <a:lstStyle/>
                    <a:p>
                      <a:pPr algn="ctr">
                        <a:lnSpc>
                          <a:spcPct val="100000"/>
                        </a:lnSpc>
                      </a:pPr>
                      <a:r>
                        <a:rPr lang="en-GB" sz="1900" b="1" strike="noStrike" spc="-1">
                          <a:solidFill>
                            <a:srgbClr val="FFFFFF"/>
                          </a:solidFill>
                          <a:latin typeface="Lucida Sans"/>
                          <a:ea typeface="Lucida Sans"/>
                        </a:rPr>
                        <a:t>Stroke(s) Received</a:t>
                      </a:r>
                      <a:endParaRPr lang="en-GB" sz="1900" b="0" strike="noStrike" spc="-1">
                        <a:latin typeface="Arial"/>
                      </a:endParaRPr>
                    </a:p>
                  </a:txBody>
                  <a:tcPr marL="60840" marR="60840">
                    <a:lnL w="12240">
                      <a:solidFill>
                        <a:srgbClr val="000000"/>
                      </a:solidFill>
                    </a:lnL>
                    <a:lnR w="12240">
                      <a:solidFill>
                        <a:srgbClr val="000000"/>
                      </a:solidFill>
                    </a:lnR>
                    <a:lnT w="12240">
                      <a:solidFill>
                        <a:srgbClr val="000000"/>
                      </a:solidFill>
                    </a:lnT>
                    <a:lnB w="12240">
                      <a:solidFill>
                        <a:srgbClr val="000000"/>
                      </a:solidFill>
                    </a:lnB>
                    <a:solidFill>
                      <a:srgbClr val="4472C4"/>
                    </a:solidFill>
                  </a:tcPr>
                </a:tc>
                <a:extLst>
                  <a:ext uri="{0D108BD9-81ED-4DB2-BD59-A6C34878D82A}">
                    <a16:rowId xmlns:a16="http://schemas.microsoft.com/office/drawing/2014/main" val="10000"/>
                  </a:ext>
                </a:extLst>
              </a:tr>
              <a:tr h="533520">
                <a:tc>
                  <a:txBody>
                    <a:bodyPr/>
                    <a:lstStyle/>
                    <a:p>
                      <a:pPr algn="ctr">
                        <a:lnSpc>
                          <a:spcPct val="100000"/>
                        </a:lnSpc>
                      </a:pPr>
                      <a:r>
                        <a:rPr lang="en-GB" sz="2700" b="1" strike="noStrike" spc="-1">
                          <a:solidFill>
                            <a:srgbClr val="000000"/>
                          </a:solidFill>
                          <a:latin typeface="Lucida Sans"/>
                          <a:ea typeface="Lucida Sans"/>
                        </a:rPr>
                        <a:t>1</a:t>
                      </a:r>
                      <a:endParaRPr lang="en-GB" sz="2700" b="0" strike="noStrike" spc="-1">
                        <a:latin typeface="Arial"/>
                      </a:endParaRPr>
                    </a:p>
                  </a:txBody>
                  <a:tcPr marL="60840" marR="60840">
                    <a:lnL w="12240">
                      <a:solidFill>
                        <a:srgbClr val="000000"/>
                      </a:solidFill>
                    </a:lnL>
                    <a:lnR w="12240">
                      <a:solidFill>
                        <a:srgbClr val="000000"/>
                      </a:solidFill>
                    </a:lnR>
                    <a:lnT w="12240">
                      <a:solidFill>
                        <a:srgbClr val="000000"/>
                      </a:solidFill>
                    </a:lnT>
                    <a:lnB w="12240">
                      <a:solidFill>
                        <a:srgbClr val="000000"/>
                      </a:solidFill>
                    </a:lnB>
                    <a:solidFill>
                      <a:srgbClr val="E6E6E6"/>
                    </a:solidFill>
                  </a:tcPr>
                </a:tc>
                <a:extLst>
                  <a:ext uri="{0D108BD9-81ED-4DB2-BD59-A6C34878D82A}">
                    <a16:rowId xmlns:a16="http://schemas.microsoft.com/office/drawing/2014/main" val="10001"/>
                  </a:ext>
                </a:extLst>
              </a:tr>
            </a:tbl>
          </a:graphicData>
        </a:graphic>
      </p:graphicFrame>
      <p:graphicFrame>
        <p:nvGraphicFramePr>
          <p:cNvPr id="794" name="Table 9"/>
          <p:cNvGraphicFramePr/>
          <p:nvPr/>
        </p:nvGraphicFramePr>
        <p:xfrm>
          <a:off x="10514880" y="4258080"/>
          <a:ext cx="771120" cy="945000"/>
        </p:xfrm>
        <a:graphic>
          <a:graphicData uri="http://schemas.openxmlformats.org/drawingml/2006/table">
            <a:tbl>
              <a:tblPr/>
              <a:tblGrid>
                <a:gridCol w="771120">
                  <a:extLst>
                    <a:ext uri="{9D8B030D-6E8A-4147-A177-3AD203B41FA5}">
                      <a16:colId xmlns:a16="http://schemas.microsoft.com/office/drawing/2014/main" val="20000"/>
                    </a:ext>
                  </a:extLst>
                </a:gridCol>
              </a:tblGrid>
              <a:tr h="411480">
                <a:tc>
                  <a:txBody>
                    <a:bodyPr/>
                    <a:lstStyle/>
                    <a:p>
                      <a:pPr algn="ctr">
                        <a:lnSpc>
                          <a:spcPct val="100000"/>
                        </a:lnSpc>
                      </a:pPr>
                      <a:r>
                        <a:rPr lang="en-GB" sz="1900" b="1" strike="noStrike" spc="-1">
                          <a:solidFill>
                            <a:srgbClr val="FFFFFF"/>
                          </a:solidFill>
                          <a:latin typeface="Lucida Sans"/>
                          <a:ea typeface="Lucida Sans"/>
                        </a:rPr>
                        <a:t>Max</a:t>
                      </a:r>
                      <a:endParaRPr lang="en-GB" sz="1900" b="0" strike="noStrike" spc="-1">
                        <a:latin typeface="Arial"/>
                      </a:endParaRPr>
                    </a:p>
                  </a:txBody>
                  <a:tcPr marL="60840" marR="60840">
                    <a:lnL w="12240">
                      <a:solidFill>
                        <a:srgbClr val="000000"/>
                      </a:solidFill>
                    </a:lnL>
                    <a:lnR w="12240">
                      <a:solidFill>
                        <a:srgbClr val="000000"/>
                      </a:solidFill>
                    </a:lnR>
                    <a:lnT w="12240">
                      <a:solidFill>
                        <a:srgbClr val="000000"/>
                      </a:solidFill>
                    </a:lnT>
                    <a:lnB w="12240">
                      <a:solidFill>
                        <a:srgbClr val="000000"/>
                      </a:solidFill>
                    </a:lnB>
                    <a:solidFill>
                      <a:srgbClr val="4472C4"/>
                    </a:solidFill>
                  </a:tcPr>
                </a:tc>
                <a:extLst>
                  <a:ext uri="{0D108BD9-81ED-4DB2-BD59-A6C34878D82A}">
                    <a16:rowId xmlns:a16="http://schemas.microsoft.com/office/drawing/2014/main" val="10000"/>
                  </a:ext>
                </a:extLst>
              </a:tr>
              <a:tr h="533520">
                <a:tc>
                  <a:txBody>
                    <a:bodyPr/>
                    <a:lstStyle/>
                    <a:p>
                      <a:pPr algn="ctr">
                        <a:lnSpc>
                          <a:spcPct val="100000"/>
                        </a:lnSpc>
                      </a:pPr>
                      <a:r>
                        <a:rPr lang="en-GB" sz="2700" b="1" strike="noStrike" spc="-1">
                          <a:solidFill>
                            <a:srgbClr val="000000"/>
                          </a:solidFill>
                          <a:latin typeface="Lucida Sans"/>
                          <a:ea typeface="Lucida Sans"/>
                        </a:rPr>
                        <a:t>7</a:t>
                      </a:r>
                      <a:endParaRPr lang="en-GB" sz="2700" b="0" strike="noStrike" spc="-1">
                        <a:latin typeface="Arial"/>
                      </a:endParaRPr>
                    </a:p>
                  </a:txBody>
                  <a:tcPr marL="60840" marR="60840">
                    <a:lnL w="12240">
                      <a:solidFill>
                        <a:srgbClr val="000000"/>
                      </a:solidFill>
                    </a:lnL>
                    <a:lnR w="12240">
                      <a:solidFill>
                        <a:srgbClr val="000000"/>
                      </a:solidFill>
                    </a:lnR>
                    <a:lnT w="12240">
                      <a:solidFill>
                        <a:srgbClr val="000000"/>
                      </a:solidFill>
                    </a:lnT>
                    <a:lnB w="12240">
                      <a:solidFill>
                        <a:srgbClr val="000000"/>
                      </a:solidFill>
                    </a:lnB>
                    <a:solidFill>
                      <a:srgbClr val="E6E6E6"/>
                    </a:solidFill>
                  </a:tcPr>
                </a:tc>
                <a:extLst>
                  <a:ext uri="{0D108BD9-81ED-4DB2-BD59-A6C34878D82A}">
                    <a16:rowId xmlns:a16="http://schemas.microsoft.com/office/drawing/2014/main" val="10001"/>
                  </a:ext>
                </a:extLst>
              </a:tr>
            </a:tbl>
          </a:graphicData>
        </a:graphic>
      </p:graphicFrame>
      <p:graphicFrame>
        <p:nvGraphicFramePr>
          <p:cNvPr id="795" name="Table 10"/>
          <p:cNvGraphicFramePr/>
          <p:nvPr/>
        </p:nvGraphicFramePr>
        <p:xfrm>
          <a:off x="568800" y="1298160"/>
          <a:ext cx="10877040" cy="675720"/>
        </p:xfrm>
        <a:graphic>
          <a:graphicData uri="http://schemas.openxmlformats.org/drawingml/2006/table">
            <a:tbl>
              <a:tblPr/>
              <a:tblGrid>
                <a:gridCol w="10877040">
                  <a:extLst>
                    <a:ext uri="{9D8B030D-6E8A-4147-A177-3AD203B41FA5}">
                      <a16:colId xmlns:a16="http://schemas.microsoft.com/office/drawing/2014/main" val="20000"/>
                    </a:ext>
                  </a:extLst>
                </a:gridCol>
              </a:tblGrid>
              <a:tr h="675720">
                <a:tc>
                  <a:txBody>
                    <a:bodyPr/>
                    <a:lstStyle/>
                    <a:p>
                      <a:pPr>
                        <a:lnSpc>
                          <a:spcPct val="100000"/>
                        </a:lnSpc>
                      </a:pPr>
                      <a:r>
                        <a:rPr lang="en-GB" sz="1800" b="0" strike="noStrike" spc="-1">
                          <a:solidFill>
                            <a:srgbClr val="000000"/>
                          </a:solidFill>
                          <a:latin typeface="Lucida Sans"/>
                          <a:ea typeface="Lucida Sans"/>
                        </a:rPr>
                        <a:t>The net double bogey adjustment sets a maximum score on any hole for handicap purposes, ensuring bad holes don’t impact a player’s handicap too severely. </a:t>
                      </a:r>
                      <a:endParaRPr lang="en-GB" sz="1800" b="0" strike="noStrike" spc="-1">
                        <a:latin typeface="Arial"/>
                      </a:endParaRPr>
                    </a:p>
                  </a:txBody>
                  <a:tcPr marL="45720" marR="45720">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0"/>
                  </a:ext>
                </a:extLst>
              </a:tr>
            </a:tbl>
          </a:graphicData>
        </a:graphic>
      </p:graphicFrame>
      <p:sp>
        <p:nvSpPr>
          <p:cNvPr id="796" name="CustomShape 11"/>
          <p:cNvSpPr/>
          <p:nvPr/>
        </p:nvSpPr>
        <p:spPr>
          <a:xfrm>
            <a:off x="0" y="421920"/>
            <a:ext cx="12191400" cy="91368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chor="ctr"/>
          <a:lstStyle/>
          <a:p>
            <a:pPr>
              <a:lnSpc>
                <a:spcPct val="100000"/>
              </a:lnSpc>
            </a:pPr>
            <a:r>
              <a:rPr lang="en-GB" sz="2800" b="0" strike="noStrike" spc="-1">
                <a:solidFill>
                  <a:srgbClr val="004886"/>
                </a:solidFill>
                <a:latin typeface="Lucida Sans"/>
                <a:ea typeface="Lucida Sans"/>
              </a:rPr>
              <a:t>     Rule 3.1 - Maximum Score for Handicap Purposes</a:t>
            </a:r>
            <a:endParaRPr lang="en-GB" sz="2800" b="0" strike="noStrike" spc="-1">
              <a:latin typeface="Arial"/>
            </a:endParaRPr>
          </a:p>
        </p:txBody>
      </p:sp>
      <p:sp>
        <p:nvSpPr>
          <p:cNvPr id="797" name="CustomShape 12"/>
          <p:cNvSpPr/>
          <p:nvPr/>
        </p:nvSpPr>
        <p:spPr>
          <a:xfrm>
            <a:off x="5181480" y="2202840"/>
            <a:ext cx="419040" cy="77580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en-GB" sz="4500" b="1" strike="noStrike" spc="-1">
                <a:solidFill>
                  <a:srgbClr val="000000"/>
                </a:solidFill>
                <a:latin typeface="Arial"/>
                <a:ea typeface="Arial"/>
              </a:rPr>
              <a:t>+</a:t>
            </a:r>
            <a:endParaRPr lang="en-GB" sz="4500" b="0" strike="noStrike" spc="-1">
              <a:latin typeface="Arial"/>
            </a:endParaRPr>
          </a:p>
        </p:txBody>
      </p:sp>
      <p:sp>
        <p:nvSpPr>
          <p:cNvPr id="798" name="CustomShape 13"/>
          <p:cNvSpPr/>
          <p:nvPr/>
        </p:nvSpPr>
        <p:spPr>
          <a:xfrm>
            <a:off x="3836880" y="2192400"/>
            <a:ext cx="461160" cy="77580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en-GB" sz="4500" b="1" strike="noStrike" spc="-1">
                <a:solidFill>
                  <a:srgbClr val="000000"/>
                </a:solidFill>
                <a:latin typeface="Arial"/>
                <a:ea typeface="Arial"/>
              </a:rPr>
              <a:t>=</a:t>
            </a:r>
            <a:endParaRPr lang="en-GB" sz="4500" b="0" strike="noStrike" spc="-1">
              <a:latin typeface="Arial"/>
            </a:endParaRPr>
          </a:p>
        </p:txBody>
      </p:sp>
      <p:sp>
        <p:nvSpPr>
          <p:cNvPr id="799" name="CustomShape 14"/>
          <p:cNvSpPr/>
          <p:nvPr/>
        </p:nvSpPr>
        <p:spPr>
          <a:xfrm>
            <a:off x="1176840" y="2261880"/>
            <a:ext cx="2518560" cy="675360"/>
          </a:xfrm>
          <a:prstGeom prst="roundRect">
            <a:avLst>
              <a:gd name="adj" fmla="val 16667"/>
            </a:avLst>
          </a:prstGeom>
          <a:solidFill>
            <a:srgbClr val="DAE3F3"/>
          </a:solidFill>
          <a:ln w="12600">
            <a:solidFill>
              <a:srgbClr val="2F5597"/>
            </a:solidFill>
            <a:miter/>
          </a:ln>
        </p:spPr>
        <p:style>
          <a:lnRef idx="0">
            <a:scrgbClr r="0" g="0" b="0"/>
          </a:lnRef>
          <a:fillRef idx="0">
            <a:scrgbClr r="0" g="0" b="0"/>
          </a:fillRef>
          <a:effectRef idx="0">
            <a:scrgbClr r="0" g="0" b="0"/>
          </a:effectRef>
          <a:fontRef idx="minor"/>
        </p:style>
      </p:sp>
      <p:sp>
        <p:nvSpPr>
          <p:cNvPr id="800" name="CustomShape 15"/>
          <p:cNvSpPr/>
          <p:nvPr/>
        </p:nvSpPr>
        <p:spPr>
          <a:xfrm>
            <a:off x="1255320" y="2416320"/>
            <a:ext cx="2360880" cy="36612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chor="ctr"/>
          <a:lstStyle/>
          <a:p>
            <a:pPr algn="ctr">
              <a:lnSpc>
                <a:spcPct val="100000"/>
              </a:lnSpc>
            </a:pPr>
            <a:r>
              <a:rPr lang="en-GB" sz="1800" b="0" strike="noStrike" spc="-1">
                <a:solidFill>
                  <a:srgbClr val="000000"/>
                </a:solidFill>
                <a:latin typeface="Lucida Sans"/>
                <a:ea typeface="Lucida Sans"/>
              </a:rPr>
              <a:t>Net double bogey</a:t>
            </a:r>
            <a:endParaRPr lang="en-GB" sz="1800" b="0" strike="noStrike" spc="-1">
              <a:latin typeface="Arial"/>
            </a:endParaRPr>
          </a:p>
        </p:txBody>
      </p:sp>
      <p:sp>
        <p:nvSpPr>
          <p:cNvPr id="801" name="CustomShape 16"/>
          <p:cNvSpPr/>
          <p:nvPr/>
        </p:nvSpPr>
        <p:spPr>
          <a:xfrm>
            <a:off x="4406760" y="2261880"/>
            <a:ext cx="666720" cy="675360"/>
          </a:xfrm>
          <a:prstGeom prst="roundRect">
            <a:avLst>
              <a:gd name="adj" fmla="val 16667"/>
            </a:avLst>
          </a:prstGeom>
          <a:solidFill>
            <a:srgbClr val="DAE3F3"/>
          </a:solidFill>
          <a:ln w="12600">
            <a:solidFill>
              <a:srgbClr val="2F5597"/>
            </a:solidFill>
            <a:miter/>
          </a:ln>
        </p:spPr>
        <p:style>
          <a:lnRef idx="0">
            <a:scrgbClr r="0" g="0" b="0"/>
          </a:lnRef>
          <a:fillRef idx="0">
            <a:scrgbClr r="0" g="0" b="0"/>
          </a:fillRef>
          <a:effectRef idx="0">
            <a:scrgbClr r="0" g="0" b="0"/>
          </a:effectRef>
          <a:fontRef idx="minor"/>
        </p:style>
      </p:sp>
      <p:sp>
        <p:nvSpPr>
          <p:cNvPr id="802" name="CustomShape 17"/>
          <p:cNvSpPr/>
          <p:nvPr/>
        </p:nvSpPr>
        <p:spPr>
          <a:xfrm>
            <a:off x="4484880" y="2416320"/>
            <a:ext cx="510120" cy="36612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chor="ctr"/>
          <a:lstStyle/>
          <a:p>
            <a:pPr algn="ctr">
              <a:lnSpc>
                <a:spcPct val="100000"/>
              </a:lnSpc>
            </a:pPr>
            <a:r>
              <a:rPr lang="en-GB" sz="1800" b="0" strike="noStrike" spc="-1">
                <a:solidFill>
                  <a:srgbClr val="000000"/>
                </a:solidFill>
                <a:latin typeface="Lucida Sans"/>
                <a:ea typeface="Lucida Sans"/>
              </a:rPr>
              <a:t>Par</a:t>
            </a:r>
            <a:endParaRPr lang="en-GB" sz="1800" b="0" strike="noStrike" spc="-1">
              <a:latin typeface="Arial"/>
            </a:endParaRPr>
          </a:p>
        </p:txBody>
      </p:sp>
      <p:sp>
        <p:nvSpPr>
          <p:cNvPr id="803" name="CustomShape 18"/>
          <p:cNvSpPr/>
          <p:nvPr/>
        </p:nvSpPr>
        <p:spPr>
          <a:xfrm>
            <a:off x="7348680" y="2261880"/>
            <a:ext cx="3622680" cy="675360"/>
          </a:xfrm>
          <a:prstGeom prst="roundRect">
            <a:avLst>
              <a:gd name="adj" fmla="val 16667"/>
            </a:avLst>
          </a:prstGeom>
          <a:solidFill>
            <a:srgbClr val="DAE3F3"/>
          </a:solidFill>
          <a:ln w="12600">
            <a:solidFill>
              <a:srgbClr val="2F5597"/>
            </a:solidFill>
            <a:miter/>
          </a:ln>
        </p:spPr>
        <p:style>
          <a:lnRef idx="0">
            <a:scrgbClr r="0" g="0" b="0"/>
          </a:lnRef>
          <a:fillRef idx="0">
            <a:scrgbClr r="0" g="0" b="0"/>
          </a:fillRef>
          <a:effectRef idx="0">
            <a:scrgbClr r="0" g="0" b="0"/>
          </a:effectRef>
          <a:fontRef idx="minor"/>
        </p:style>
      </p:sp>
      <p:sp>
        <p:nvSpPr>
          <p:cNvPr id="804" name="CustomShape 19"/>
          <p:cNvSpPr/>
          <p:nvPr/>
        </p:nvSpPr>
        <p:spPr>
          <a:xfrm>
            <a:off x="7427160" y="2279160"/>
            <a:ext cx="3465360" cy="64044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chor="ctr"/>
          <a:lstStyle/>
          <a:p>
            <a:pPr>
              <a:lnSpc>
                <a:spcPct val="100000"/>
              </a:lnSpc>
            </a:pPr>
            <a:r>
              <a:rPr lang="en-GB" sz="1800" b="0" strike="noStrike" spc="-1">
                <a:solidFill>
                  <a:srgbClr val="000000"/>
                </a:solidFill>
                <a:latin typeface="Lucida Sans"/>
                <a:ea typeface="Lucida Sans"/>
              </a:rPr>
              <a:t>+/- Handicap strokes received </a:t>
            </a:r>
            <a:endParaRPr lang="en-GB" sz="1800" b="0" strike="noStrike" spc="-1">
              <a:latin typeface="Arial"/>
            </a:endParaRPr>
          </a:p>
          <a:p>
            <a:pPr>
              <a:lnSpc>
                <a:spcPct val="100000"/>
              </a:lnSpc>
            </a:pPr>
            <a:r>
              <a:rPr lang="en-GB" sz="1800" b="0" strike="noStrike" spc="-1">
                <a:solidFill>
                  <a:srgbClr val="000000"/>
                </a:solidFill>
                <a:latin typeface="Lucida Sans"/>
                <a:ea typeface="Lucida Sans"/>
              </a:rPr>
              <a:t>or given on a hole</a:t>
            </a:r>
            <a:endParaRPr lang="en-GB" sz="1800" b="0" strike="noStrike" spc="-1">
              <a:latin typeface="Arial"/>
            </a:endParaRPr>
          </a:p>
        </p:txBody>
      </p:sp>
      <p:sp>
        <p:nvSpPr>
          <p:cNvPr id="805" name="CustomShape 20"/>
          <p:cNvSpPr/>
          <p:nvPr/>
        </p:nvSpPr>
        <p:spPr>
          <a:xfrm>
            <a:off x="5611680" y="2266920"/>
            <a:ext cx="666720" cy="675360"/>
          </a:xfrm>
          <a:prstGeom prst="roundRect">
            <a:avLst>
              <a:gd name="adj" fmla="val 16667"/>
            </a:avLst>
          </a:prstGeom>
          <a:solidFill>
            <a:srgbClr val="DAE3F3"/>
          </a:solidFill>
          <a:ln w="12600">
            <a:solidFill>
              <a:srgbClr val="2F5597"/>
            </a:solidFill>
            <a:miter/>
          </a:ln>
        </p:spPr>
        <p:style>
          <a:lnRef idx="0">
            <a:scrgbClr r="0" g="0" b="0"/>
          </a:lnRef>
          <a:fillRef idx="0">
            <a:scrgbClr r="0" g="0" b="0"/>
          </a:fillRef>
          <a:effectRef idx="0">
            <a:scrgbClr r="0" g="0" b="0"/>
          </a:effectRef>
          <a:fontRef idx="minor"/>
        </p:style>
      </p:sp>
      <p:sp>
        <p:nvSpPr>
          <p:cNvPr id="806" name="CustomShape 21"/>
          <p:cNvSpPr/>
          <p:nvPr/>
        </p:nvSpPr>
        <p:spPr>
          <a:xfrm>
            <a:off x="5690160" y="2421000"/>
            <a:ext cx="510120" cy="36612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chor="ctr"/>
          <a:lstStyle/>
          <a:p>
            <a:pPr algn="ctr">
              <a:lnSpc>
                <a:spcPct val="100000"/>
              </a:lnSpc>
            </a:pPr>
            <a:r>
              <a:rPr lang="en-GB" sz="1800" b="0" strike="noStrike" spc="-1">
                <a:solidFill>
                  <a:srgbClr val="000000"/>
                </a:solidFill>
                <a:latin typeface="Lucida Sans"/>
                <a:ea typeface="Lucida Sans"/>
              </a:rPr>
              <a:t>2</a:t>
            </a:r>
            <a:endParaRPr lang="en-GB" sz="1800" b="0" strike="noStrike" spc="-1">
              <a:latin typeface="Arial"/>
            </a:endParaRPr>
          </a:p>
        </p:txBody>
      </p:sp>
      <p:sp>
        <p:nvSpPr>
          <p:cNvPr id="807" name="CustomShape 22"/>
          <p:cNvSpPr/>
          <p:nvPr/>
        </p:nvSpPr>
        <p:spPr>
          <a:xfrm>
            <a:off x="6394320" y="2188440"/>
            <a:ext cx="864000" cy="77580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en-GB" sz="4500" b="1" strike="noStrike" spc="-1">
                <a:solidFill>
                  <a:srgbClr val="000000"/>
                </a:solidFill>
                <a:latin typeface="Arial"/>
                <a:ea typeface="Arial"/>
              </a:rPr>
              <a:t>+/-</a:t>
            </a:r>
            <a:endParaRPr lang="en-GB" sz="4500" b="0" strike="noStrike" spc="-1">
              <a:latin typeface="Arial"/>
            </a:endParaRPr>
          </a:p>
        </p:txBody>
      </p:sp>
      <p:sp>
        <p:nvSpPr>
          <p:cNvPr id="808" name="CustomShape 23"/>
          <p:cNvSpPr/>
          <p:nvPr/>
        </p:nvSpPr>
        <p:spPr>
          <a:xfrm>
            <a:off x="5892840" y="6172200"/>
            <a:ext cx="2844000" cy="367560"/>
          </a:xfrm>
          <a:prstGeom prst="rect">
            <a:avLst/>
          </a:prstGeom>
          <a:noFill/>
          <a:ln w="12600">
            <a:noFill/>
          </a:ln>
        </p:spPr>
        <p:style>
          <a:lnRef idx="0">
            <a:scrgbClr r="0" g="0" b="0"/>
          </a:lnRef>
          <a:fillRef idx="0">
            <a:scrgbClr r="0" g="0" b="0"/>
          </a:fillRef>
          <a:effectRef idx="0">
            <a:scrgbClr r="0" g="0" b="0"/>
          </a:effectRef>
          <a:fontRef idx="minor"/>
        </p:style>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2" name="CustomShape 1"/>
          <p:cNvSpPr/>
          <p:nvPr/>
        </p:nvSpPr>
        <p:spPr>
          <a:xfrm>
            <a:off x="0" y="10800"/>
            <a:ext cx="12191400" cy="91368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chor="ctr"/>
          <a:lstStyle/>
          <a:p>
            <a:pPr>
              <a:lnSpc>
                <a:spcPct val="100000"/>
              </a:lnSpc>
            </a:pPr>
            <a:r>
              <a:rPr lang="en-GB" sz="2800" b="0" strike="noStrike" spc="-1">
                <a:solidFill>
                  <a:srgbClr val="004987"/>
                </a:solidFill>
                <a:latin typeface="Lucida Sans"/>
                <a:ea typeface="Lucida Sans"/>
              </a:rPr>
              <a:t>Rule 3.1 - Application of Net Double Bogey Adjustment</a:t>
            </a:r>
            <a:endParaRPr lang="en-GB" sz="2800" b="0" strike="noStrike" spc="-1">
              <a:latin typeface="Arial"/>
            </a:endParaRPr>
          </a:p>
        </p:txBody>
      </p:sp>
      <p:graphicFrame>
        <p:nvGraphicFramePr>
          <p:cNvPr id="843" name="Table 2"/>
          <p:cNvGraphicFramePr/>
          <p:nvPr/>
        </p:nvGraphicFramePr>
        <p:xfrm>
          <a:off x="786600" y="2094120"/>
          <a:ext cx="5825160" cy="1544040"/>
        </p:xfrm>
        <a:graphic>
          <a:graphicData uri="http://schemas.openxmlformats.org/drawingml/2006/table">
            <a:tbl>
              <a:tblPr/>
              <a:tblGrid>
                <a:gridCol w="720000">
                  <a:extLst>
                    <a:ext uri="{9D8B030D-6E8A-4147-A177-3AD203B41FA5}">
                      <a16:colId xmlns:a16="http://schemas.microsoft.com/office/drawing/2014/main" val="20000"/>
                    </a:ext>
                  </a:extLst>
                </a:gridCol>
                <a:gridCol w="432000">
                  <a:extLst>
                    <a:ext uri="{9D8B030D-6E8A-4147-A177-3AD203B41FA5}">
                      <a16:colId xmlns:a16="http://schemas.microsoft.com/office/drawing/2014/main" val="20001"/>
                    </a:ext>
                  </a:extLst>
                </a:gridCol>
                <a:gridCol w="432000">
                  <a:extLst>
                    <a:ext uri="{9D8B030D-6E8A-4147-A177-3AD203B41FA5}">
                      <a16:colId xmlns:a16="http://schemas.microsoft.com/office/drawing/2014/main" val="20002"/>
                    </a:ext>
                  </a:extLst>
                </a:gridCol>
                <a:gridCol w="432000">
                  <a:extLst>
                    <a:ext uri="{9D8B030D-6E8A-4147-A177-3AD203B41FA5}">
                      <a16:colId xmlns:a16="http://schemas.microsoft.com/office/drawing/2014/main" val="20003"/>
                    </a:ext>
                  </a:extLst>
                </a:gridCol>
                <a:gridCol w="432000">
                  <a:extLst>
                    <a:ext uri="{9D8B030D-6E8A-4147-A177-3AD203B41FA5}">
                      <a16:colId xmlns:a16="http://schemas.microsoft.com/office/drawing/2014/main" val="20004"/>
                    </a:ext>
                  </a:extLst>
                </a:gridCol>
                <a:gridCol w="432000">
                  <a:extLst>
                    <a:ext uri="{9D8B030D-6E8A-4147-A177-3AD203B41FA5}">
                      <a16:colId xmlns:a16="http://schemas.microsoft.com/office/drawing/2014/main" val="20005"/>
                    </a:ext>
                  </a:extLst>
                </a:gridCol>
                <a:gridCol w="432000">
                  <a:extLst>
                    <a:ext uri="{9D8B030D-6E8A-4147-A177-3AD203B41FA5}">
                      <a16:colId xmlns:a16="http://schemas.microsoft.com/office/drawing/2014/main" val="20006"/>
                    </a:ext>
                  </a:extLst>
                </a:gridCol>
                <a:gridCol w="432000">
                  <a:extLst>
                    <a:ext uri="{9D8B030D-6E8A-4147-A177-3AD203B41FA5}">
                      <a16:colId xmlns:a16="http://schemas.microsoft.com/office/drawing/2014/main" val="20007"/>
                    </a:ext>
                  </a:extLst>
                </a:gridCol>
                <a:gridCol w="432000">
                  <a:extLst>
                    <a:ext uri="{9D8B030D-6E8A-4147-A177-3AD203B41FA5}">
                      <a16:colId xmlns:a16="http://schemas.microsoft.com/office/drawing/2014/main" val="20008"/>
                    </a:ext>
                  </a:extLst>
                </a:gridCol>
                <a:gridCol w="432000">
                  <a:extLst>
                    <a:ext uri="{9D8B030D-6E8A-4147-A177-3AD203B41FA5}">
                      <a16:colId xmlns:a16="http://schemas.microsoft.com/office/drawing/2014/main" val="20009"/>
                    </a:ext>
                  </a:extLst>
                </a:gridCol>
                <a:gridCol w="540000">
                  <a:extLst>
                    <a:ext uri="{9D8B030D-6E8A-4147-A177-3AD203B41FA5}">
                      <a16:colId xmlns:a16="http://schemas.microsoft.com/office/drawing/2014/main" val="20010"/>
                    </a:ext>
                  </a:extLst>
                </a:gridCol>
                <a:gridCol w="677160">
                  <a:extLst>
                    <a:ext uri="{9D8B030D-6E8A-4147-A177-3AD203B41FA5}">
                      <a16:colId xmlns:a16="http://schemas.microsoft.com/office/drawing/2014/main" val="20011"/>
                    </a:ext>
                  </a:extLst>
                </a:gridCol>
              </a:tblGrid>
              <a:tr h="347760">
                <a:tc>
                  <a:txBody>
                    <a:bodyPr/>
                    <a:lstStyle/>
                    <a:p>
                      <a:pPr algn="ctr">
                        <a:lnSpc>
                          <a:spcPct val="100000"/>
                        </a:lnSpc>
                      </a:pPr>
                      <a:r>
                        <a:rPr lang="en-GB" sz="1800" b="1" strike="noStrike" spc="-1">
                          <a:solidFill>
                            <a:srgbClr val="FFFFFF"/>
                          </a:solidFill>
                          <a:latin typeface="Arial"/>
                          <a:ea typeface="Arial"/>
                        </a:rPr>
                        <a:t>Hole</a:t>
                      </a:r>
                      <a:endParaRPr lang="en-GB" sz="1800" b="0" strike="noStrike" spc="-1">
                        <a:latin typeface="Arial"/>
                      </a:endParaRPr>
                    </a:p>
                  </a:txBody>
                  <a:tcPr marL="45720" marR="45720">
                    <a:lnL w="6480">
                      <a:solidFill>
                        <a:srgbClr val="595959"/>
                      </a:solidFill>
                    </a:lnL>
                    <a:lnR w="6480">
                      <a:solidFill>
                        <a:srgbClr val="595959"/>
                      </a:solidFill>
                    </a:lnR>
                    <a:lnT w="6480">
                      <a:solidFill>
                        <a:srgbClr val="595959"/>
                      </a:solidFill>
                    </a:lnT>
                    <a:lnB w="6480">
                      <a:solidFill>
                        <a:srgbClr val="595959"/>
                      </a:solidFill>
                    </a:lnB>
                    <a:solidFill>
                      <a:srgbClr val="A5A5A5"/>
                    </a:solidFill>
                  </a:tcPr>
                </a:tc>
                <a:tc>
                  <a:txBody>
                    <a:bodyPr/>
                    <a:lstStyle/>
                    <a:p>
                      <a:pPr algn="ctr">
                        <a:lnSpc>
                          <a:spcPct val="100000"/>
                        </a:lnSpc>
                      </a:pPr>
                      <a:r>
                        <a:rPr lang="en-GB" sz="1800" b="1" strike="noStrike" spc="-1">
                          <a:solidFill>
                            <a:srgbClr val="FFFFFF"/>
                          </a:solidFill>
                          <a:latin typeface="Arial"/>
                          <a:ea typeface="Arial"/>
                        </a:rPr>
                        <a:t>1</a:t>
                      </a:r>
                      <a:endParaRPr lang="en-GB" sz="1800" b="0" strike="noStrike" spc="-1">
                        <a:latin typeface="Arial"/>
                      </a:endParaRPr>
                    </a:p>
                  </a:txBody>
                  <a:tcPr marL="45720" marR="45720">
                    <a:lnL w="6480">
                      <a:solidFill>
                        <a:srgbClr val="595959"/>
                      </a:solidFill>
                    </a:lnL>
                    <a:lnR w="6480">
                      <a:solidFill>
                        <a:srgbClr val="595959"/>
                      </a:solidFill>
                    </a:lnR>
                    <a:lnT w="6480">
                      <a:solidFill>
                        <a:srgbClr val="595959"/>
                      </a:solidFill>
                    </a:lnT>
                    <a:lnB w="6480">
                      <a:solidFill>
                        <a:srgbClr val="595959"/>
                      </a:solidFill>
                    </a:lnB>
                    <a:solidFill>
                      <a:srgbClr val="A5A5A5"/>
                    </a:solidFill>
                  </a:tcPr>
                </a:tc>
                <a:tc>
                  <a:txBody>
                    <a:bodyPr/>
                    <a:lstStyle/>
                    <a:p>
                      <a:pPr algn="ctr">
                        <a:lnSpc>
                          <a:spcPct val="100000"/>
                        </a:lnSpc>
                      </a:pPr>
                      <a:r>
                        <a:rPr lang="en-GB" sz="1800" b="1" strike="noStrike" spc="-1">
                          <a:solidFill>
                            <a:srgbClr val="FFFFFF"/>
                          </a:solidFill>
                          <a:latin typeface="Arial"/>
                          <a:ea typeface="Arial"/>
                        </a:rPr>
                        <a:t>2</a:t>
                      </a:r>
                      <a:endParaRPr lang="en-GB" sz="1800" b="0" strike="noStrike" spc="-1">
                        <a:latin typeface="Arial"/>
                      </a:endParaRPr>
                    </a:p>
                  </a:txBody>
                  <a:tcPr marL="45720" marR="45720">
                    <a:lnL w="6480">
                      <a:solidFill>
                        <a:srgbClr val="595959"/>
                      </a:solidFill>
                    </a:lnL>
                    <a:lnR w="6480">
                      <a:solidFill>
                        <a:srgbClr val="595959"/>
                      </a:solidFill>
                    </a:lnR>
                    <a:lnT w="6480">
                      <a:solidFill>
                        <a:srgbClr val="595959"/>
                      </a:solidFill>
                    </a:lnT>
                    <a:lnB w="6480">
                      <a:solidFill>
                        <a:srgbClr val="595959"/>
                      </a:solidFill>
                    </a:lnB>
                    <a:solidFill>
                      <a:srgbClr val="A5A5A5"/>
                    </a:solidFill>
                  </a:tcPr>
                </a:tc>
                <a:tc>
                  <a:txBody>
                    <a:bodyPr/>
                    <a:lstStyle/>
                    <a:p>
                      <a:pPr algn="ctr">
                        <a:lnSpc>
                          <a:spcPct val="100000"/>
                        </a:lnSpc>
                      </a:pPr>
                      <a:r>
                        <a:rPr lang="en-GB" sz="1800" b="1" strike="noStrike" spc="-1">
                          <a:solidFill>
                            <a:srgbClr val="FFFFFF"/>
                          </a:solidFill>
                          <a:latin typeface="Arial"/>
                          <a:ea typeface="Arial"/>
                        </a:rPr>
                        <a:t>3</a:t>
                      </a:r>
                      <a:endParaRPr lang="en-GB" sz="1800" b="0" strike="noStrike" spc="-1">
                        <a:latin typeface="Arial"/>
                      </a:endParaRPr>
                    </a:p>
                  </a:txBody>
                  <a:tcPr marL="45720" marR="45720">
                    <a:lnL w="6480">
                      <a:solidFill>
                        <a:srgbClr val="595959"/>
                      </a:solidFill>
                    </a:lnL>
                    <a:lnR w="6480">
                      <a:solidFill>
                        <a:srgbClr val="595959"/>
                      </a:solidFill>
                    </a:lnR>
                    <a:lnT w="6480">
                      <a:solidFill>
                        <a:srgbClr val="595959"/>
                      </a:solidFill>
                    </a:lnT>
                    <a:lnB w="6480">
                      <a:solidFill>
                        <a:srgbClr val="595959"/>
                      </a:solidFill>
                    </a:lnB>
                    <a:solidFill>
                      <a:srgbClr val="A5A5A5"/>
                    </a:solidFill>
                  </a:tcPr>
                </a:tc>
                <a:tc>
                  <a:txBody>
                    <a:bodyPr/>
                    <a:lstStyle/>
                    <a:p>
                      <a:pPr algn="ctr">
                        <a:lnSpc>
                          <a:spcPct val="100000"/>
                        </a:lnSpc>
                      </a:pPr>
                      <a:r>
                        <a:rPr lang="en-GB" sz="1800" b="1" strike="noStrike" spc="-1">
                          <a:solidFill>
                            <a:srgbClr val="FFFFFF"/>
                          </a:solidFill>
                          <a:latin typeface="Arial"/>
                          <a:ea typeface="Arial"/>
                        </a:rPr>
                        <a:t>4</a:t>
                      </a:r>
                      <a:endParaRPr lang="en-GB" sz="1800" b="0" strike="noStrike" spc="-1">
                        <a:latin typeface="Arial"/>
                      </a:endParaRPr>
                    </a:p>
                  </a:txBody>
                  <a:tcPr marL="45720" marR="45720">
                    <a:lnL w="6480">
                      <a:solidFill>
                        <a:srgbClr val="595959"/>
                      </a:solidFill>
                    </a:lnL>
                    <a:lnR w="6480">
                      <a:solidFill>
                        <a:srgbClr val="595959"/>
                      </a:solidFill>
                    </a:lnR>
                    <a:lnT w="6480">
                      <a:solidFill>
                        <a:srgbClr val="595959"/>
                      </a:solidFill>
                    </a:lnT>
                    <a:lnB w="6480">
                      <a:solidFill>
                        <a:srgbClr val="595959"/>
                      </a:solidFill>
                    </a:lnB>
                    <a:solidFill>
                      <a:srgbClr val="A5A5A5"/>
                    </a:solidFill>
                  </a:tcPr>
                </a:tc>
                <a:tc>
                  <a:txBody>
                    <a:bodyPr/>
                    <a:lstStyle/>
                    <a:p>
                      <a:pPr algn="ctr">
                        <a:lnSpc>
                          <a:spcPct val="100000"/>
                        </a:lnSpc>
                      </a:pPr>
                      <a:r>
                        <a:rPr lang="en-GB" sz="1800" b="1" strike="noStrike" spc="-1">
                          <a:solidFill>
                            <a:srgbClr val="FFFFFF"/>
                          </a:solidFill>
                          <a:latin typeface="Arial"/>
                          <a:ea typeface="Arial"/>
                        </a:rPr>
                        <a:t>5</a:t>
                      </a:r>
                      <a:endParaRPr lang="en-GB" sz="1800" b="0" strike="noStrike" spc="-1">
                        <a:latin typeface="Arial"/>
                      </a:endParaRPr>
                    </a:p>
                  </a:txBody>
                  <a:tcPr marL="45720" marR="45720">
                    <a:lnL w="6480">
                      <a:solidFill>
                        <a:srgbClr val="595959"/>
                      </a:solidFill>
                    </a:lnL>
                    <a:lnR w="6480">
                      <a:solidFill>
                        <a:srgbClr val="595959"/>
                      </a:solidFill>
                    </a:lnR>
                    <a:lnT w="6480">
                      <a:solidFill>
                        <a:srgbClr val="595959"/>
                      </a:solidFill>
                    </a:lnT>
                    <a:lnB w="6480">
                      <a:solidFill>
                        <a:srgbClr val="595959"/>
                      </a:solidFill>
                    </a:lnB>
                    <a:solidFill>
                      <a:srgbClr val="A5A5A5"/>
                    </a:solidFill>
                  </a:tcPr>
                </a:tc>
                <a:tc>
                  <a:txBody>
                    <a:bodyPr/>
                    <a:lstStyle/>
                    <a:p>
                      <a:pPr algn="ctr">
                        <a:lnSpc>
                          <a:spcPct val="100000"/>
                        </a:lnSpc>
                      </a:pPr>
                      <a:r>
                        <a:rPr lang="en-GB" sz="1800" b="1" strike="noStrike" spc="-1">
                          <a:solidFill>
                            <a:srgbClr val="FFFFFF"/>
                          </a:solidFill>
                          <a:latin typeface="Arial"/>
                          <a:ea typeface="Arial"/>
                        </a:rPr>
                        <a:t>6</a:t>
                      </a:r>
                      <a:endParaRPr lang="en-GB" sz="1800" b="0" strike="noStrike" spc="-1">
                        <a:latin typeface="Arial"/>
                      </a:endParaRPr>
                    </a:p>
                  </a:txBody>
                  <a:tcPr marL="45720" marR="45720">
                    <a:lnL w="6480">
                      <a:solidFill>
                        <a:srgbClr val="595959"/>
                      </a:solidFill>
                    </a:lnL>
                    <a:lnR w="6480">
                      <a:solidFill>
                        <a:srgbClr val="595959"/>
                      </a:solidFill>
                    </a:lnR>
                    <a:lnT w="6480">
                      <a:solidFill>
                        <a:srgbClr val="595959"/>
                      </a:solidFill>
                    </a:lnT>
                    <a:lnB w="6480">
                      <a:solidFill>
                        <a:srgbClr val="595959"/>
                      </a:solidFill>
                    </a:lnB>
                    <a:solidFill>
                      <a:srgbClr val="A5A5A5"/>
                    </a:solidFill>
                  </a:tcPr>
                </a:tc>
                <a:tc>
                  <a:txBody>
                    <a:bodyPr/>
                    <a:lstStyle/>
                    <a:p>
                      <a:pPr algn="ctr">
                        <a:lnSpc>
                          <a:spcPct val="100000"/>
                        </a:lnSpc>
                      </a:pPr>
                      <a:r>
                        <a:rPr lang="en-GB" sz="1800" b="1" strike="noStrike" spc="-1">
                          <a:solidFill>
                            <a:srgbClr val="FFFFFF"/>
                          </a:solidFill>
                          <a:latin typeface="Arial"/>
                          <a:ea typeface="Arial"/>
                        </a:rPr>
                        <a:t>7</a:t>
                      </a:r>
                      <a:endParaRPr lang="en-GB" sz="1800" b="0" strike="noStrike" spc="-1">
                        <a:latin typeface="Arial"/>
                      </a:endParaRPr>
                    </a:p>
                  </a:txBody>
                  <a:tcPr marL="45720" marR="45720">
                    <a:lnL w="6480">
                      <a:solidFill>
                        <a:srgbClr val="595959"/>
                      </a:solidFill>
                    </a:lnL>
                    <a:lnR w="6480">
                      <a:solidFill>
                        <a:srgbClr val="595959"/>
                      </a:solidFill>
                    </a:lnR>
                    <a:lnT w="6480">
                      <a:solidFill>
                        <a:srgbClr val="595959"/>
                      </a:solidFill>
                    </a:lnT>
                    <a:lnB w="6480">
                      <a:solidFill>
                        <a:srgbClr val="595959"/>
                      </a:solidFill>
                    </a:lnB>
                    <a:solidFill>
                      <a:srgbClr val="A5A5A5"/>
                    </a:solidFill>
                  </a:tcPr>
                </a:tc>
                <a:tc>
                  <a:txBody>
                    <a:bodyPr/>
                    <a:lstStyle/>
                    <a:p>
                      <a:pPr algn="ctr">
                        <a:lnSpc>
                          <a:spcPct val="100000"/>
                        </a:lnSpc>
                      </a:pPr>
                      <a:r>
                        <a:rPr lang="en-GB" sz="1800" b="1" strike="noStrike" spc="-1">
                          <a:solidFill>
                            <a:srgbClr val="FFFFFF"/>
                          </a:solidFill>
                          <a:latin typeface="Arial"/>
                          <a:ea typeface="Arial"/>
                        </a:rPr>
                        <a:t>8</a:t>
                      </a:r>
                      <a:endParaRPr lang="en-GB" sz="1800" b="0" strike="noStrike" spc="-1">
                        <a:latin typeface="Arial"/>
                      </a:endParaRPr>
                    </a:p>
                  </a:txBody>
                  <a:tcPr marL="45720" marR="45720">
                    <a:lnL w="6480">
                      <a:solidFill>
                        <a:srgbClr val="595959"/>
                      </a:solidFill>
                    </a:lnL>
                    <a:lnR w="6480">
                      <a:solidFill>
                        <a:srgbClr val="595959"/>
                      </a:solidFill>
                    </a:lnR>
                    <a:lnT w="6480">
                      <a:solidFill>
                        <a:srgbClr val="595959"/>
                      </a:solidFill>
                    </a:lnT>
                    <a:lnB w="6480">
                      <a:solidFill>
                        <a:srgbClr val="595959"/>
                      </a:solidFill>
                    </a:lnB>
                    <a:solidFill>
                      <a:srgbClr val="A5A5A5"/>
                    </a:solidFill>
                  </a:tcPr>
                </a:tc>
                <a:tc>
                  <a:txBody>
                    <a:bodyPr/>
                    <a:lstStyle/>
                    <a:p>
                      <a:pPr algn="ctr">
                        <a:lnSpc>
                          <a:spcPct val="100000"/>
                        </a:lnSpc>
                      </a:pPr>
                      <a:r>
                        <a:rPr lang="en-GB" sz="1800" b="1" strike="noStrike" spc="-1">
                          <a:solidFill>
                            <a:srgbClr val="FFFFFF"/>
                          </a:solidFill>
                          <a:latin typeface="Arial"/>
                          <a:ea typeface="Arial"/>
                        </a:rPr>
                        <a:t>9</a:t>
                      </a:r>
                      <a:endParaRPr lang="en-GB" sz="1800" b="0" strike="noStrike" spc="-1">
                        <a:latin typeface="Arial"/>
                      </a:endParaRPr>
                    </a:p>
                  </a:txBody>
                  <a:tcPr marL="45720" marR="45720">
                    <a:lnL w="6480">
                      <a:solidFill>
                        <a:srgbClr val="595959"/>
                      </a:solidFill>
                    </a:lnL>
                    <a:lnR w="6480">
                      <a:solidFill>
                        <a:srgbClr val="595959"/>
                      </a:solidFill>
                    </a:lnR>
                    <a:lnT w="6480">
                      <a:solidFill>
                        <a:srgbClr val="595959"/>
                      </a:solidFill>
                    </a:lnT>
                    <a:lnB w="6480">
                      <a:solidFill>
                        <a:srgbClr val="595959"/>
                      </a:solidFill>
                    </a:lnB>
                    <a:solidFill>
                      <a:srgbClr val="A5A5A5"/>
                    </a:solidFill>
                  </a:tcPr>
                </a:tc>
                <a:tc>
                  <a:txBody>
                    <a:bodyPr/>
                    <a:lstStyle/>
                    <a:p>
                      <a:pPr algn="ctr">
                        <a:lnSpc>
                          <a:spcPct val="100000"/>
                        </a:lnSpc>
                      </a:pPr>
                      <a:r>
                        <a:rPr lang="en-GB" sz="1800" b="1" strike="noStrike" spc="-1">
                          <a:solidFill>
                            <a:srgbClr val="FFFFFF"/>
                          </a:solidFill>
                          <a:latin typeface="Arial"/>
                          <a:ea typeface="Arial"/>
                        </a:rPr>
                        <a:t>Out</a:t>
                      </a:r>
                      <a:endParaRPr lang="en-GB" sz="1800" b="0" strike="noStrike" spc="-1">
                        <a:latin typeface="Arial"/>
                      </a:endParaRPr>
                    </a:p>
                  </a:txBody>
                  <a:tcPr marL="45720" marR="45720">
                    <a:lnL w="6480">
                      <a:solidFill>
                        <a:srgbClr val="595959"/>
                      </a:solidFill>
                    </a:lnL>
                    <a:lnR w="6480">
                      <a:solidFill>
                        <a:srgbClr val="595959"/>
                      </a:solidFill>
                    </a:lnR>
                    <a:lnT w="6480">
                      <a:solidFill>
                        <a:srgbClr val="595959"/>
                      </a:solidFill>
                    </a:lnT>
                    <a:lnB w="6480">
                      <a:solidFill>
                        <a:srgbClr val="595959"/>
                      </a:solidFill>
                    </a:lnB>
                    <a:solidFill>
                      <a:srgbClr val="A5A5A5"/>
                    </a:solidFill>
                  </a:tcPr>
                </a:tc>
                <a:tc>
                  <a:txBody>
                    <a:bodyPr/>
                    <a:lstStyle/>
                    <a:p>
                      <a:endParaRPr lang="en-US"/>
                    </a:p>
                  </a:txBody>
                  <a:tcPr marL="45720" marR="45720">
                    <a:lnL w="6480">
                      <a:solidFill>
                        <a:srgbClr val="595959"/>
                      </a:solidFill>
                    </a:lnL>
                    <a:lnR w="6480">
                      <a:solidFill>
                        <a:srgbClr val="595959"/>
                      </a:solidFill>
                    </a:lnR>
                    <a:lnT w="6480">
                      <a:solidFill>
                        <a:srgbClr val="595959"/>
                      </a:solidFill>
                    </a:lnT>
                    <a:lnB w="6480">
                      <a:solidFill>
                        <a:srgbClr val="595959"/>
                      </a:solidFill>
                    </a:lnB>
                    <a:solidFill>
                      <a:srgbClr val="A5A5A5"/>
                    </a:solidFill>
                  </a:tcPr>
                </a:tc>
                <a:extLst>
                  <a:ext uri="{0D108BD9-81ED-4DB2-BD59-A6C34878D82A}">
                    <a16:rowId xmlns:a16="http://schemas.microsoft.com/office/drawing/2014/main" val="10000"/>
                  </a:ext>
                </a:extLst>
              </a:tr>
              <a:tr h="347760">
                <a:tc>
                  <a:txBody>
                    <a:bodyPr/>
                    <a:lstStyle/>
                    <a:p>
                      <a:pPr>
                        <a:lnSpc>
                          <a:spcPct val="100000"/>
                        </a:lnSpc>
                      </a:pPr>
                      <a:r>
                        <a:rPr lang="en-GB" sz="1800" b="0" strike="noStrike" spc="-1">
                          <a:solidFill>
                            <a:srgbClr val="000000"/>
                          </a:solidFill>
                          <a:latin typeface="Arial"/>
                          <a:ea typeface="Arial"/>
                        </a:rPr>
                        <a:t>Par</a:t>
                      </a:r>
                      <a:endParaRPr lang="en-GB" sz="1800" b="0" strike="noStrike" spc="-1">
                        <a:latin typeface="Arial"/>
                      </a:endParaRPr>
                    </a:p>
                  </a:txBody>
                  <a:tcPr marL="45720" marR="45720">
                    <a:lnL w="6480">
                      <a:solidFill>
                        <a:srgbClr val="595959"/>
                      </a:solidFill>
                    </a:lnL>
                    <a:lnR w="6480">
                      <a:solidFill>
                        <a:srgbClr val="595959"/>
                      </a:solidFill>
                    </a:lnR>
                    <a:lnT w="6480">
                      <a:solidFill>
                        <a:srgbClr val="595959"/>
                      </a:solidFill>
                    </a:lnT>
                    <a:lnB w="6480">
                      <a:solidFill>
                        <a:srgbClr val="595959"/>
                      </a:solidFill>
                    </a:lnB>
                    <a:solidFill>
                      <a:srgbClr val="E7E6E6"/>
                    </a:solidFill>
                  </a:tcPr>
                </a:tc>
                <a:tc>
                  <a:txBody>
                    <a:bodyPr/>
                    <a:lstStyle/>
                    <a:p>
                      <a:pPr algn="ctr">
                        <a:lnSpc>
                          <a:spcPct val="100000"/>
                        </a:lnSpc>
                      </a:pPr>
                      <a:r>
                        <a:rPr lang="en-GB" sz="1800" b="0" strike="noStrike" spc="-1">
                          <a:solidFill>
                            <a:srgbClr val="000000"/>
                          </a:solidFill>
                          <a:latin typeface="Arial"/>
                          <a:ea typeface="Arial"/>
                        </a:rPr>
                        <a:t>4</a:t>
                      </a:r>
                      <a:endParaRPr lang="en-GB" sz="1800" b="0" strike="noStrike" spc="-1">
                        <a:latin typeface="Arial"/>
                      </a:endParaRPr>
                    </a:p>
                  </a:txBody>
                  <a:tcPr marL="45720" marR="45720">
                    <a:lnL w="6480">
                      <a:solidFill>
                        <a:srgbClr val="595959"/>
                      </a:solidFill>
                    </a:lnL>
                    <a:lnR w="6480">
                      <a:solidFill>
                        <a:srgbClr val="595959"/>
                      </a:solidFill>
                    </a:lnR>
                    <a:lnT w="6480">
                      <a:solidFill>
                        <a:srgbClr val="595959"/>
                      </a:solidFill>
                    </a:lnT>
                    <a:lnB w="6480">
                      <a:solidFill>
                        <a:srgbClr val="595959"/>
                      </a:solidFill>
                    </a:lnB>
                    <a:solidFill>
                      <a:srgbClr val="E7E6E6"/>
                    </a:solidFill>
                  </a:tcPr>
                </a:tc>
                <a:tc>
                  <a:txBody>
                    <a:bodyPr/>
                    <a:lstStyle/>
                    <a:p>
                      <a:pPr algn="ctr">
                        <a:lnSpc>
                          <a:spcPct val="100000"/>
                        </a:lnSpc>
                      </a:pPr>
                      <a:r>
                        <a:rPr lang="en-GB" sz="1800" b="0" strike="noStrike" spc="-1">
                          <a:solidFill>
                            <a:srgbClr val="000000"/>
                          </a:solidFill>
                          <a:latin typeface="Arial"/>
                          <a:ea typeface="Arial"/>
                        </a:rPr>
                        <a:t>4</a:t>
                      </a:r>
                      <a:endParaRPr lang="en-GB" sz="1800" b="0" strike="noStrike" spc="-1">
                        <a:latin typeface="Arial"/>
                      </a:endParaRPr>
                    </a:p>
                  </a:txBody>
                  <a:tcPr marL="45720" marR="45720">
                    <a:lnL w="6480">
                      <a:solidFill>
                        <a:srgbClr val="595959"/>
                      </a:solidFill>
                    </a:lnL>
                    <a:lnR w="6480">
                      <a:solidFill>
                        <a:srgbClr val="595959"/>
                      </a:solidFill>
                    </a:lnR>
                    <a:lnT w="6480">
                      <a:solidFill>
                        <a:srgbClr val="595959"/>
                      </a:solidFill>
                    </a:lnT>
                    <a:lnB w="6480">
                      <a:solidFill>
                        <a:srgbClr val="595959"/>
                      </a:solidFill>
                    </a:lnB>
                    <a:solidFill>
                      <a:srgbClr val="E7E6E6"/>
                    </a:solidFill>
                  </a:tcPr>
                </a:tc>
                <a:tc>
                  <a:txBody>
                    <a:bodyPr/>
                    <a:lstStyle/>
                    <a:p>
                      <a:pPr algn="ctr">
                        <a:lnSpc>
                          <a:spcPct val="100000"/>
                        </a:lnSpc>
                      </a:pPr>
                      <a:r>
                        <a:rPr lang="en-GB" sz="1800" b="0" strike="noStrike" spc="-1">
                          <a:solidFill>
                            <a:srgbClr val="000000"/>
                          </a:solidFill>
                          <a:latin typeface="Arial"/>
                          <a:ea typeface="Arial"/>
                        </a:rPr>
                        <a:t>5</a:t>
                      </a:r>
                      <a:endParaRPr lang="en-GB" sz="1800" b="0" strike="noStrike" spc="-1">
                        <a:latin typeface="Arial"/>
                      </a:endParaRPr>
                    </a:p>
                  </a:txBody>
                  <a:tcPr marL="45720" marR="45720">
                    <a:lnL w="6480">
                      <a:solidFill>
                        <a:srgbClr val="595959"/>
                      </a:solidFill>
                    </a:lnL>
                    <a:lnR w="6480">
                      <a:solidFill>
                        <a:srgbClr val="595959"/>
                      </a:solidFill>
                    </a:lnR>
                    <a:lnT w="6480">
                      <a:solidFill>
                        <a:srgbClr val="595959"/>
                      </a:solidFill>
                    </a:lnT>
                    <a:lnB w="6480">
                      <a:solidFill>
                        <a:srgbClr val="595959"/>
                      </a:solidFill>
                    </a:lnB>
                    <a:solidFill>
                      <a:srgbClr val="E7E6E6"/>
                    </a:solidFill>
                  </a:tcPr>
                </a:tc>
                <a:tc>
                  <a:txBody>
                    <a:bodyPr/>
                    <a:lstStyle/>
                    <a:p>
                      <a:pPr algn="ctr">
                        <a:lnSpc>
                          <a:spcPct val="100000"/>
                        </a:lnSpc>
                      </a:pPr>
                      <a:r>
                        <a:rPr lang="en-GB" sz="1800" b="0" strike="noStrike" spc="-1">
                          <a:solidFill>
                            <a:srgbClr val="000000"/>
                          </a:solidFill>
                          <a:latin typeface="Arial"/>
                          <a:ea typeface="Arial"/>
                        </a:rPr>
                        <a:t>4</a:t>
                      </a:r>
                      <a:endParaRPr lang="en-GB" sz="1800" b="0" strike="noStrike" spc="-1">
                        <a:latin typeface="Arial"/>
                      </a:endParaRPr>
                    </a:p>
                  </a:txBody>
                  <a:tcPr marL="45720" marR="45720">
                    <a:lnL w="6480">
                      <a:solidFill>
                        <a:srgbClr val="595959"/>
                      </a:solidFill>
                    </a:lnL>
                    <a:lnR w="6480">
                      <a:solidFill>
                        <a:srgbClr val="595959"/>
                      </a:solidFill>
                    </a:lnR>
                    <a:lnT w="6480">
                      <a:solidFill>
                        <a:srgbClr val="595959"/>
                      </a:solidFill>
                    </a:lnT>
                    <a:lnB w="6480">
                      <a:solidFill>
                        <a:srgbClr val="595959"/>
                      </a:solidFill>
                    </a:lnB>
                    <a:solidFill>
                      <a:srgbClr val="E7E6E6"/>
                    </a:solidFill>
                  </a:tcPr>
                </a:tc>
                <a:tc>
                  <a:txBody>
                    <a:bodyPr/>
                    <a:lstStyle/>
                    <a:p>
                      <a:pPr algn="ctr">
                        <a:lnSpc>
                          <a:spcPct val="100000"/>
                        </a:lnSpc>
                      </a:pPr>
                      <a:r>
                        <a:rPr lang="en-GB" sz="1800" b="0" strike="noStrike" spc="-1">
                          <a:solidFill>
                            <a:srgbClr val="000000"/>
                          </a:solidFill>
                          <a:latin typeface="Arial"/>
                          <a:ea typeface="Arial"/>
                        </a:rPr>
                        <a:t>3</a:t>
                      </a:r>
                      <a:endParaRPr lang="en-GB" sz="1800" b="0" strike="noStrike" spc="-1">
                        <a:latin typeface="Arial"/>
                      </a:endParaRPr>
                    </a:p>
                  </a:txBody>
                  <a:tcPr marL="45720" marR="45720">
                    <a:lnL w="6480">
                      <a:solidFill>
                        <a:srgbClr val="595959"/>
                      </a:solidFill>
                    </a:lnL>
                    <a:lnR w="6480">
                      <a:solidFill>
                        <a:srgbClr val="595959"/>
                      </a:solidFill>
                    </a:lnR>
                    <a:lnT w="6480">
                      <a:solidFill>
                        <a:srgbClr val="595959"/>
                      </a:solidFill>
                    </a:lnT>
                    <a:lnB w="6480">
                      <a:solidFill>
                        <a:srgbClr val="595959"/>
                      </a:solidFill>
                    </a:lnB>
                    <a:solidFill>
                      <a:srgbClr val="E7E6E6"/>
                    </a:solidFill>
                  </a:tcPr>
                </a:tc>
                <a:tc>
                  <a:txBody>
                    <a:bodyPr/>
                    <a:lstStyle/>
                    <a:p>
                      <a:pPr algn="ctr">
                        <a:lnSpc>
                          <a:spcPct val="100000"/>
                        </a:lnSpc>
                      </a:pPr>
                      <a:r>
                        <a:rPr lang="en-GB" sz="1800" b="0" strike="noStrike" spc="-1">
                          <a:solidFill>
                            <a:srgbClr val="000000"/>
                          </a:solidFill>
                          <a:latin typeface="Arial"/>
                          <a:ea typeface="Arial"/>
                        </a:rPr>
                        <a:t>5</a:t>
                      </a:r>
                      <a:endParaRPr lang="en-GB" sz="1800" b="0" strike="noStrike" spc="-1">
                        <a:latin typeface="Arial"/>
                      </a:endParaRPr>
                    </a:p>
                  </a:txBody>
                  <a:tcPr marL="45720" marR="45720">
                    <a:lnL w="6480">
                      <a:solidFill>
                        <a:srgbClr val="595959"/>
                      </a:solidFill>
                    </a:lnL>
                    <a:lnR w="6480">
                      <a:solidFill>
                        <a:srgbClr val="595959"/>
                      </a:solidFill>
                    </a:lnR>
                    <a:lnT w="6480">
                      <a:solidFill>
                        <a:srgbClr val="595959"/>
                      </a:solidFill>
                    </a:lnT>
                    <a:lnB w="6480">
                      <a:solidFill>
                        <a:srgbClr val="595959"/>
                      </a:solidFill>
                    </a:lnB>
                    <a:solidFill>
                      <a:srgbClr val="E7E6E6"/>
                    </a:solidFill>
                  </a:tcPr>
                </a:tc>
                <a:tc>
                  <a:txBody>
                    <a:bodyPr/>
                    <a:lstStyle/>
                    <a:p>
                      <a:pPr algn="ctr">
                        <a:lnSpc>
                          <a:spcPct val="100000"/>
                        </a:lnSpc>
                      </a:pPr>
                      <a:r>
                        <a:rPr lang="en-GB" sz="1800" b="0" strike="noStrike" spc="-1">
                          <a:solidFill>
                            <a:srgbClr val="000000"/>
                          </a:solidFill>
                          <a:latin typeface="Arial"/>
                          <a:ea typeface="Arial"/>
                        </a:rPr>
                        <a:t>4</a:t>
                      </a:r>
                      <a:endParaRPr lang="en-GB" sz="1800" b="0" strike="noStrike" spc="-1">
                        <a:latin typeface="Arial"/>
                      </a:endParaRPr>
                    </a:p>
                  </a:txBody>
                  <a:tcPr marL="45720" marR="45720">
                    <a:lnL w="6480">
                      <a:solidFill>
                        <a:srgbClr val="595959"/>
                      </a:solidFill>
                    </a:lnL>
                    <a:lnR w="6480">
                      <a:solidFill>
                        <a:srgbClr val="595959"/>
                      </a:solidFill>
                    </a:lnR>
                    <a:lnT w="6480">
                      <a:solidFill>
                        <a:srgbClr val="595959"/>
                      </a:solidFill>
                    </a:lnT>
                    <a:lnB w="6480">
                      <a:solidFill>
                        <a:srgbClr val="595959"/>
                      </a:solidFill>
                    </a:lnB>
                    <a:solidFill>
                      <a:srgbClr val="E7E6E6"/>
                    </a:solidFill>
                  </a:tcPr>
                </a:tc>
                <a:tc>
                  <a:txBody>
                    <a:bodyPr/>
                    <a:lstStyle/>
                    <a:p>
                      <a:pPr algn="ctr">
                        <a:lnSpc>
                          <a:spcPct val="100000"/>
                        </a:lnSpc>
                      </a:pPr>
                      <a:r>
                        <a:rPr lang="en-GB" sz="1800" b="0" strike="noStrike" spc="-1">
                          <a:solidFill>
                            <a:srgbClr val="000000"/>
                          </a:solidFill>
                          <a:latin typeface="Arial"/>
                          <a:ea typeface="Arial"/>
                        </a:rPr>
                        <a:t>5</a:t>
                      </a:r>
                      <a:endParaRPr lang="en-GB" sz="1800" b="0" strike="noStrike" spc="-1">
                        <a:latin typeface="Arial"/>
                      </a:endParaRPr>
                    </a:p>
                  </a:txBody>
                  <a:tcPr marL="45720" marR="45720">
                    <a:lnL w="6480">
                      <a:solidFill>
                        <a:srgbClr val="595959"/>
                      </a:solidFill>
                    </a:lnL>
                    <a:lnR w="6480">
                      <a:solidFill>
                        <a:srgbClr val="595959"/>
                      </a:solidFill>
                    </a:lnR>
                    <a:lnT w="6480">
                      <a:solidFill>
                        <a:srgbClr val="595959"/>
                      </a:solidFill>
                    </a:lnT>
                    <a:lnB w="6480">
                      <a:solidFill>
                        <a:srgbClr val="595959"/>
                      </a:solidFill>
                    </a:lnB>
                    <a:solidFill>
                      <a:srgbClr val="E7E6E6"/>
                    </a:solidFill>
                  </a:tcPr>
                </a:tc>
                <a:tc>
                  <a:txBody>
                    <a:bodyPr/>
                    <a:lstStyle/>
                    <a:p>
                      <a:pPr algn="ctr">
                        <a:lnSpc>
                          <a:spcPct val="100000"/>
                        </a:lnSpc>
                      </a:pPr>
                      <a:r>
                        <a:rPr lang="en-GB" sz="1800" b="0" strike="noStrike" spc="-1">
                          <a:solidFill>
                            <a:srgbClr val="000000"/>
                          </a:solidFill>
                          <a:latin typeface="Arial"/>
                          <a:ea typeface="Arial"/>
                        </a:rPr>
                        <a:t>3</a:t>
                      </a:r>
                      <a:endParaRPr lang="en-GB" sz="1800" b="0" strike="noStrike" spc="-1">
                        <a:latin typeface="Arial"/>
                      </a:endParaRPr>
                    </a:p>
                  </a:txBody>
                  <a:tcPr marL="45720" marR="45720">
                    <a:lnL w="6480">
                      <a:solidFill>
                        <a:srgbClr val="595959"/>
                      </a:solidFill>
                    </a:lnL>
                    <a:lnR w="6480">
                      <a:solidFill>
                        <a:srgbClr val="595959"/>
                      </a:solidFill>
                    </a:lnR>
                    <a:lnT w="6480">
                      <a:solidFill>
                        <a:srgbClr val="595959"/>
                      </a:solidFill>
                    </a:lnT>
                    <a:lnB w="6480">
                      <a:solidFill>
                        <a:srgbClr val="595959"/>
                      </a:solidFill>
                    </a:lnB>
                    <a:solidFill>
                      <a:srgbClr val="E7E6E6"/>
                    </a:solidFill>
                  </a:tcPr>
                </a:tc>
                <a:tc>
                  <a:txBody>
                    <a:bodyPr/>
                    <a:lstStyle/>
                    <a:p>
                      <a:pPr algn="ctr">
                        <a:lnSpc>
                          <a:spcPct val="100000"/>
                        </a:lnSpc>
                      </a:pPr>
                      <a:r>
                        <a:rPr lang="en-GB" sz="1800" b="0" strike="noStrike" spc="-1">
                          <a:solidFill>
                            <a:srgbClr val="000000"/>
                          </a:solidFill>
                          <a:latin typeface="Arial"/>
                          <a:ea typeface="Arial"/>
                        </a:rPr>
                        <a:t>37</a:t>
                      </a:r>
                      <a:endParaRPr lang="en-GB" sz="1800" b="0" strike="noStrike" spc="-1">
                        <a:latin typeface="Arial"/>
                      </a:endParaRPr>
                    </a:p>
                  </a:txBody>
                  <a:tcPr marL="45720" marR="45720">
                    <a:lnL w="6480">
                      <a:solidFill>
                        <a:srgbClr val="595959"/>
                      </a:solidFill>
                    </a:lnL>
                    <a:lnR w="6480">
                      <a:solidFill>
                        <a:srgbClr val="595959"/>
                      </a:solidFill>
                    </a:lnR>
                    <a:lnT w="6480">
                      <a:solidFill>
                        <a:srgbClr val="595959"/>
                      </a:solidFill>
                    </a:lnT>
                    <a:lnB w="6480">
                      <a:solidFill>
                        <a:srgbClr val="595959"/>
                      </a:solidFill>
                    </a:lnB>
                    <a:solidFill>
                      <a:srgbClr val="E7E6E6"/>
                    </a:solidFill>
                  </a:tcPr>
                </a:tc>
                <a:tc>
                  <a:txBody>
                    <a:bodyPr/>
                    <a:lstStyle/>
                    <a:p>
                      <a:endParaRPr lang="en-US"/>
                    </a:p>
                  </a:txBody>
                  <a:tcPr marL="45720" marR="45720">
                    <a:lnL w="6480">
                      <a:solidFill>
                        <a:srgbClr val="595959"/>
                      </a:solidFill>
                    </a:lnL>
                    <a:lnR w="6480">
                      <a:solidFill>
                        <a:srgbClr val="595959"/>
                      </a:solidFill>
                    </a:lnR>
                    <a:lnT w="6480">
                      <a:solidFill>
                        <a:srgbClr val="595959"/>
                      </a:solidFill>
                    </a:lnT>
                    <a:lnB w="6480">
                      <a:solidFill>
                        <a:srgbClr val="595959"/>
                      </a:solidFill>
                    </a:lnB>
                    <a:solidFill>
                      <a:srgbClr val="E7E6E6"/>
                    </a:solidFill>
                  </a:tcPr>
                </a:tc>
                <a:extLst>
                  <a:ext uri="{0D108BD9-81ED-4DB2-BD59-A6C34878D82A}">
                    <a16:rowId xmlns:a16="http://schemas.microsoft.com/office/drawing/2014/main" val="10001"/>
                  </a:ext>
                </a:extLst>
              </a:tr>
              <a:tr h="347760">
                <a:tc>
                  <a:txBody>
                    <a:bodyPr/>
                    <a:lstStyle/>
                    <a:p>
                      <a:pPr>
                        <a:lnSpc>
                          <a:spcPct val="100000"/>
                        </a:lnSpc>
                      </a:pPr>
                      <a:r>
                        <a:rPr lang="en-GB" sz="1800" b="0" strike="noStrike" spc="-1">
                          <a:solidFill>
                            <a:srgbClr val="000000"/>
                          </a:solidFill>
                          <a:latin typeface="Arial"/>
                          <a:ea typeface="Arial"/>
                        </a:rPr>
                        <a:t>S.I.</a:t>
                      </a:r>
                      <a:endParaRPr lang="en-GB" sz="1800" b="0" strike="noStrike" spc="-1">
                        <a:latin typeface="Arial"/>
                      </a:endParaRPr>
                    </a:p>
                  </a:txBody>
                  <a:tcPr marL="45720" marR="45720">
                    <a:lnL w="6480">
                      <a:solidFill>
                        <a:srgbClr val="595959"/>
                      </a:solidFill>
                    </a:lnL>
                    <a:lnR w="6480">
                      <a:solidFill>
                        <a:srgbClr val="595959"/>
                      </a:solidFill>
                    </a:lnR>
                    <a:lnT w="6480">
                      <a:solidFill>
                        <a:srgbClr val="595959"/>
                      </a:solidFill>
                    </a:lnT>
                    <a:lnB w="6480">
                      <a:solidFill>
                        <a:srgbClr val="595959"/>
                      </a:solidFill>
                    </a:lnB>
                    <a:solidFill>
                      <a:srgbClr val="E7E6E6"/>
                    </a:solidFill>
                  </a:tcPr>
                </a:tc>
                <a:tc>
                  <a:txBody>
                    <a:bodyPr/>
                    <a:lstStyle/>
                    <a:p>
                      <a:pPr algn="ctr">
                        <a:lnSpc>
                          <a:spcPct val="100000"/>
                        </a:lnSpc>
                      </a:pPr>
                      <a:r>
                        <a:rPr lang="en-GB" sz="1800" b="0" strike="noStrike" spc="-1">
                          <a:solidFill>
                            <a:srgbClr val="000000"/>
                          </a:solidFill>
                          <a:latin typeface="Arial"/>
                          <a:ea typeface="Arial"/>
                        </a:rPr>
                        <a:t>7</a:t>
                      </a:r>
                      <a:endParaRPr lang="en-GB" sz="1800" b="0" strike="noStrike" spc="-1">
                        <a:latin typeface="Arial"/>
                      </a:endParaRPr>
                    </a:p>
                  </a:txBody>
                  <a:tcPr marL="45720" marR="45720">
                    <a:lnL w="6480">
                      <a:solidFill>
                        <a:srgbClr val="595959"/>
                      </a:solidFill>
                    </a:lnL>
                    <a:lnR w="6480">
                      <a:solidFill>
                        <a:srgbClr val="595959"/>
                      </a:solidFill>
                    </a:lnR>
                    <a:lnT w="6480">
                      <a:solidFill>
                        <a:srgbClr val="595959"/>
                      </a:solidFill>
                    </a:lnT>
                    <a:lnB w="6480">
                      <a:solidFill>
                        <a:srgbClr val="595959"/>
                      </a:solidFill>
                    </a:lnB>
                    <a:solidFill>
                      <a:srgbClr val="E7E6E6"/>
                    </a:solidFill>
                  </a:tcPr>
                </a:tc>
                <a:tc>
                  <a:txBody>
                    <a:bodyPr/>
                    <a:lstStyle/>
                    <a:p>
                      <a:pPr algn="ctr">
                        <a:lnSpc>
                          <a:spcPct val="100000"/>
                        </a:lnSpc>
                      </a:pPr>
                      <a:r>
                        <a:rPr lang="en-GB" sz="1800" b="0" strike="noStrike" spc="-1">
                          <a:solidFill>
                            <a:srgbClr val="000000"/>
                          </a:solidFill>
                          <a:latin typeface="Arial"/>
                          <a:ea typeface="Arial"/>
                        </a:rPr>
                        <a:t>13</a:t>
                      </a:r>
                      <a:endParaRPr lang="en-GB" sz="1800" b="0" strike="noStrike" spc="-1">
                        <a:latin typeface="Arial"/>
                      </a:endParaRPr>
                    </a:p>
                  </a:txBody>
                  <a:tcPr marL="45720" marR="45720">
                    <a:lnL w="6480">
                      <a:solidFill>
                        <a:srgbClr val="595959"/>
                      </a:solidFill>
                    </a:lnL>
                    <a:lnR w="6480">
                      <a:solidFill>
                        <a:srgbClr val="595959"/>
                      </a:solidFill>
                    </a:lnR>
                    <a:lnT w="6480">
                      <a:solidFill>
                        <a:srgbClr val="595959"/>
                      </a:solidFill>
                    </a:lnT>
                    <a:lnB w="6480">
                      <a:solidFill>
                        <a:srgbClr val="595959"/>
                      </a:solidFill>
                    </a:lnB>
                    <a:solidFill>
                      <a:srgbClr val="E7E6E6"/>
                    </a:solidFill>
                  </a:tcPr>
                </a:tc>
                <a:tc>
                  <a:txBody>
                    <a:bodyPr/>
                    <a:lstStyle/>
                    <a:p>
                      <a:pPr algn="ctr">
                        <a:lnSpc>
                          <a:spcPct val="100000"/>
                        </a:lnSpc>
                      </a:pPr>
                      <a:r>
                        <a:rPr lang="en-GB" sz="1800" b="0" strike="noStrike" spc="-1">
                          <a:solidFill>
                            <a:srgbClr val="000000"/>
                          </a:solidFill>
                          <a:latin typeface="Arial"/>
                          <a:ea typeface="Arial"/>
                        </a:rPr>
                        <a:t>3</a:t>
                      </a:r>
                      <a:endParaRPr lang="en-GB" sz="1800" b="0" strike="noStrike" spc="-1">
                        <a:latin typeface="Arial"/>
                      </a:endParaRPr>
                    </a:p>
                  </a:txBody>
                  <a:tcPr marL="45720" marR="45720">
                    <a:lnL w="6480">
                      <a:solidFill>
                        <a:srgbClr val="595959"/>
                      </a:solidFill>
                    </a:lnL>
                    <a:lnR w="6480">
                      <a:solidFill>
                        <a:srgbClr val="595959"/>
                      </a:solidFill>
                    </a:lnR>
                    <a:lnT w="6480">
                      <a:solidFill>
                        <a:srgbClr val="595959"/>
                      </a:solidFill>
                    </a:lnT>
                    <a:lnB w="6480">
                      <a:solidFill>
                        <a:srgbClr val="595959"/>
                      </a:solidFill>
                    </a:lnB>
                    <a:solidFill>
                      <a:srgbClr val="E7E6E6"/>
                    </a:solidFill>
                  </a:tcPr>
                </a:tc>
                <a:tc>
                  <a:txBody>
                    <a:bodyPr/>
                    <a:lstStyle/>
                    <a:p>
                      <a:pPr algn="ctr">
                        <a:lnSpc>
                          <a:spcPct val="100000"/>
                        </a:lnSpc>
                      </a:pPr>
                      <a:r>
                        <a:rPr lang="en-GB" sz="1800" b="0" strike="noStrike" spc="-1">
                          <a:solidFill>
                            <a:srgbClr val="000000"/>
                          </a:solidFill>
                          <a:latin typeface="Arial"/>
                          <a:ea typeface="Arial"/>
                        </a:rPr>
                        <a:t>9</a:t>
                      </a:r>
                      <a:endParaRPr lang="en-GB" sz="1800" b="0" strike="noStrike" spc="-1">
                        <a:latin typeface="Arial"/>
                      </a:endParaRPr>
                    </a:p>
                  </a:txBody>
                  <a:tcPr marL="45720" marR="45720">
                    <a:lnL w="6480">
                      <a:solidFill>
                        <a:srgbClr val="595959"/>
                      </a:solidFill>
                    </a:lnL>
                    <a:lnR w="6480">
                      <a:solidFill>
                        <a:srgbClr val="595959"/>
                      </a:solidFill>
                    </a:lnR>
                    <a:lnT w="6480">
                      <a:solidFill>
                        <a:srgbClr val="595959"/>
                      </a:solidFill>
                    </a:lnT>
                    <a:lnB w="6480">
                      <a:solidFill>
                        <a:srgbClr val="595959"/>
                      </a:solidFill>
                    </a:lnB>
                    <a:solidFill>
                      <a:srgbClr val="E7E6E6"/>
                    </a:solidFill>
                  </a:tcPr>
                </a:tc>
                <a:tc>
                  <a:txBody>
                    <a:bodyPr/>
                    <a:lstStyle/>
                    <a:p>
                      <a:pPr algn="ctr">
                        <a:lnSpc>
                          <a:spcPct val="100000"/>
                        </a:lnSpc>
                      </a:pPr>
                      <a:r>
                        <a:rPr lang="en-GB" sz="1800" b="0" strike="noStrike" spc="-1">
                          <a:solidFill>
                            <a:srgbClr val="000000"/>
                          </a:solidFill>
                          <a:latin typeface="Arial"/>
                          <a:ea typeface="Arial"/>
                        </a:rPr>
                        <a:t>15</a:t>
                      </a:r>
                      <a:endParaRPr lang="en-GB" sz="1800" b="0" strike="noStrike" spc="-1">
                        <a:latin typeface="Arial"/>
                      </a:endParaRPr>
                    </a:p>
                  </a:txBody>
                  <a:tcPr marL="45720" marR="45720">
                    <a:lnL w="6480">
                      <a:solidFill>
                        <a:srgbClr val="595959"/>
                      </a:solidFill>
                    </a:lnL>
                    <a:lnR w="6480">
                      <a:solidFill>
                        <a:srgbClr val="595959"/>
                      </a:solidFill>
                    </a:lnR>
                    <a:lnT w="6480">
                      <a:solidFill>
                        <a:srgbClr val="595959"/>
                      </a:solidFill>
                    </a:lnT>
                    <a:lnB w="6480">
                      <a:solidFill>
                        <a:srgbClr val="595959"/>
                      </a:solidFill>
                    </a:lnB>
                    <a:solidFill>
                      <a:srgbClr val="E7E6E6"/>
                    </a:solidFill>
                  </a:tcPr>
                </a:tc>
                <a:tc>
                  <a:txBody>
                    <a:bodyPr/>
                    <a:lstStyle/>
                    <a:p>
                      <a:pPr algn="ctr">
                        <a:lnSpc>
                          <a:spcPct val="100000"/>
                        </a:lnSpc>
                      </a:pPr>
                      <a:r>
                        <a:rPr lang="en-GB" sz="1800" b="0" strike="noStrike" spc="-1">
                          <a:solidFill>
                            <a:srgbClr val="000000"/>
                          </a:solidFill>
                          <a:latin typeface="Arial"/>
                          <a:ea typeface="Arial"/>
                        </a:rPr>
                        <a:t>1</a:t>
                      </a:r>
                      <a:endParaRPr lang="en-GB" sz="1800" b="0" strike="noStrike" spc="-1">
                        <a:latin typeface="Arial"/>
                      </a:endParaRPr>
                    </a:p>
                  </a:txBody>
                  <a:tcPr marL="45720" marR="45720">
                    <a:lnL w="6480">
                      <a:solidFill>
                        <a:srgbClr val="595959"/>
                      </a:solidFill>
                    </a:lnL>
                    <a:lnR w="6480">
                      <a:solidFill>
                        <a:srgbClr val="595959"/>
                      </a:solidFill>
                    </a:lnR>
                    <a:lnT w="6480">
                      <a:solidFill>
                        <a:srgbClr val="595959"/>
                      </a:solidFill>
                    </a:lnT>
                    <a:lnB w="6480">
                      <a:solidFill>
                        <a:srgbClr val="595959"/>
                      </a:solidFill>
                    </a:lnB>
                    <a:solidFill>
                      <a:srgbClr val="E7E6E6"/>
                    </a:solidFill>
                  </a:tcPr>
                </a:tc>
                <a:tc>
                  <a:txBody>
                    <a:bodyPr/>
                    <a:lstStyle/>
                    <a:p>
                      <a:pPr algn="ctr">
                        <a:lnSpc>
                          <a:spcPct val="100000"/>
                        </a:lnSpc>
                      </a:pPr>
                      <a:r>
                        <a:rPr lang="en-GB" sz="1800" b="0" strike="noStrike" spc="-1">
                          <a:solidFill>
                            <a:srgbClr val="000000"/>
                          </a:solidFill>
                          <a:latin typeface="Arial"/>
                          <a:ea typeface="Arial"/>
                        </a:rPr>
                        <a:t>11</a:t>
                      </a:r>
                      <a:endParaRPr lang="en-GB" sz="1800" b="0" strike="noStrike" spc="-1">
                        <a:latin typeface="Arial"/>
                      </a:endParaRPr>
                    </a:p>
                  </a:txBody>
                  <a:tcPr marL="45720" marR="45720">
                    <a:lnL w="6480">
                      <a:solidFill>
                        <a:srgbClr val="595959"/>
                      </a:solidFill>
                    </a:lnL>
                    <a:lnR w="6480">
                      <a:solidFill>
                        <a:srgbClr val="595959"/>
                      </a:solidFill>
                    </a:lnR>
                    <a:lnT w="6480">
                      <a:solidFill>
                        <a:srgbClr val="595959"/>
                      </a:solidFill>
                    </a:lnT>
                    <a:lnB w="6480">
                      <a:solidFill>
                        <a:srgbClr val="595959"/>
                      </a:solidFill>
                    </a:lnB>
                    <a:solidFill>
                      <a:srgbClr val="E7E6E6"/>
                    </a:solidFill>
                  </a:tcPr>
                </a:tc>
                <a:tc>
                  <a:txBody>
                    <a:bodyPr/>
                    <a:lstStyle/>
                    <a:p>
                      <a:pPr algn="ctr">
                        <a:lnSpc>
                          <a:spcPct val="100000"/>
                        </a:lnSpc>
                      </a:pPr>
                      <a:r>
                        <a:rPr lang="en-GB" sz="1800" b="0" strike="noStrike" spc="-1">
                          <a:solidFill>
                            <a:srgbClr val="000000"/>
                          </a:solidFill>
                          <a:latin typeface="Arial"/>
                          <a:ea typeface="Arial"/>
                        </a:rPr>
                        <a:t>5</a:t>
                      </a:r>
                      <a:endParaRPr lang="en-GB" sz="1800" b="0" strike="noStrike" spc="-1">
                        <a:latin typeface="Arial"/>
                      </a:endParaRPr>
                    </a:p>
                  </a:txBody>
                  <a:tcPr marL="45720" marR="45720">
                    <a:lnL w="6480">
                      <a:solidFill>
                        <a:srgbClr val="595959"/>
                      </a:solidFill>
                    </a:lnL>
                    <a:lnR w="6480">
                      <a:solidFill>
                        <a:srgbClr val="595959"/>
                      </a:solidFill>
                    </a:lnR>
                    <a:lnT w="6480">
                      <a:solidFill>
                        <a:srgbClr val="595959"/>
                      </a:solidFill>
                    </a:lnT>
                    <a:lnB w="6480">
                      <a:solidFill>
                        <a:srgbClr val="595959"/>
                      </a:solidFill>
                    </a:lnB>
                    <a:solidFill>
                      <a:srgbClr val="E7E6E6"/>
                    </a:solidFill>
                  </a:tcPr>
                </a:tc>
                <a:tc>
                  <a:txBody>
                    <a:bodyPr/>
                    <a:lstStyle/>
                    <a:p>
                      <a:pPr algn="ctr">
                        <a:lnSpc>
                          <a:spcPct val="100000"/>
                        </a:lnSpc>
                      </a:pPr>
                      <a:r>
                        <a:rPr lang="en-GB" sz="1800" b="0" strike="noStrike" spc="-1">
                          <a:solidFill>
                            <a:srgbClr val="000000"/>
                          </a:solidFill>
                          <a:latin typeface="Arial"/>
                          <a:ea typeface="Arial"/>
                        </a:rPr>
                        <a:t>17</a:t>
                      </a:r>
                      <a:endParaRPr lang="en-GB" sz="1800" b="0" strike="noStrike" spc="-1">
                        <a:latin typeface="Arial"/>
                      </a:endParaRPr>
                    </a:p>
                  </a:txBody>
                  <a:tcPr marL="45720" marR="45720">
                    <a:lnL w="6480">
                      <a:solidFill>
                        <a:srgbClr val="595959"/>
                      </a:solidFill>
                    </a:lnL>
                    <a:lnR w="6480">
                      <a:solidFill>
                        <a:srgbClr val="595959"/>
                      </a:solidFill>
                    </a:lnR>
                    <a:lnT w="6480">
                      <a:solidFill>
                        <a:srgbClr val="595959"/>
                      </a:solidFill>
                    </a:lnT>
                    <a:lnB w="6480">
                      <a:solidFill>
                        <a:srgbClr val="595959"/>
                      </a:solidFill>
                    </a:lnB>
                    <a:solidFill>
                      <a:srgbClr val="E7E6E6"/>
                    </a:solidFill>
                  </a:tcPr>
                </a:tc>
                <a:tc>
                  <a:txBody>
                    <a:bodyPr/>
                    <a:lstStyle/>
                    <a:p>
                      <a:endParaRPr lang="en-US"/>
                    </a:p>
                  </a:txBody>
                  <a:tcPr marL="45720" marR="45720">
                    <a:lnL w="6480">
                      <a:solidFill>
                        <a:srgbClr val="595959"/>
                      </a:solidFill>
                    </a:lnL>
                    <a:lnR w="6480">
                      <a:solidFill>
                        <a:srgbClr val="595959"/>
                      </a:solidFill>
                    </a:lnR>
                    <a:lnT w="6480">
                      <a:solidFill>
                        <a:srgbClr val="595959"/>
                      </a:solidFill>
                    </a:lnT>
                    <a:lnB w="6480">
                      <a:solidFill>
                        <a:srgbClr val="595959"/>
                      </a:solidFill>
                    </a:lnB>
                    <a:solidFill>
                      <a:srgbClr val="E7E6E6"/>
                    </a:solidFill>
                  </a:tcPr>
                </a:tc>
                <a:tc>
                  <a:txBody>
                    <a:bodyPr/>
                    <a:lstStyle/>
                    <a:p>
                      <a:endParaRPr lang="en-US"/>
                    </a:p>
                  </a:txBody>
                  <a:tcPr marL="45720" marR="45720">
                    <a:lnL w="6480">
                      <a:solidFill>
                        <a:srgbClr val="595959"/>
                      </a:solidFill>
                    </a:lnL>
                    <a:lnR w="6480">
                      <a:solidFill>
                        <a:srgbClr val="595959"/>
                      </a:solidFill>
                    </a:lnR>
                    <a:lnT w="6480">
                      <a:solidFill>
                        <a:srgbClr val="595959"/>
                      </a:solidFill>
                    </a:lnT>
                    <a:lnB w="6480">
                      <a:solidFill>
                        <a:srgbClr val="595959"/>
                      </a:solidFill>
                    </a:lnB>
                    <a:solidFill>
                      <a:srgbClr val="E7E6E6"/>
                    </a:solidFill>
                  </a:tcPr>
                </a:tc>
                <a:extLst>
                  <a:ext uri="{0D108BD9-81ED-4DB2-BD59-A6C34878D82A}">
                    <a16:rowId xmlns:a16="http://schemas.microsoft.com/office/drawing/2014/main" val="10002"/>
                  </a:ext>
                </a:extLst>
              </a:tr>
              <a:tr h="446760">
                <a:tc>
                  <a:txBody>
                    <a:bodyPr/>
                    <a:lstStyle/>
                    <a:p>
                      <a:pPr>
                        <a:lnSpc>
                          <a:spcPct val="100000"/>
                        </a:lnSpc>
                      </a:pPr>
                      <a:r>
                        <a:rPr lang="en-GB" sz="1800" b="0" strike="noStrike" spc="-1">
                          <a:solidFill>
                            <a:srgbClr val="000000"/>
                          </a:solidFill>
                          <a:latin typeface="Arial"/>
                          <a:ea typeface="Arial"/>
                        </a:rPr>
                        <a:t>Score</a:t>
                      </a:r>
                      <a:endParaRPr lang="en-GB" sz="1800" b="0" strike="noStrike" spc="-1">
                        <a:latin typeface="Arial"/>
                      </a:endParaRPr>
                    </a:p>
                  </a:txBody>
                  <a:tcPr marL="45720" marR="45720">
                    <a:lnL w="6480">
                      <a:solidFill>
                        <a:srgbClr val="595959"/>
                      </a:solidFill>
                    </a:lnL>
                    <a:lnR w="6480">
                      <a:solidFill>
                        <a:srgbClr val="595959"/>
                      </a:solidFill>
                    </a:lnR>
                    <a:lnT w="6480">
                      <a:solidFill>
                        <a:srgbClr val="595959"/>
                      </a:solidFill>
                    </a:lnT>
                    <a:lnB w="6480">
                      <a:solidFill>
                        <a:srgbClr val="595959"/>
                      </a:solidFill>
                    </a:lnB>
                    <a:solidFill>
                      <a:srgbClr val="E7E6E6"/>
                    </a:solidFill>
                  </a:tcPr>
                </a:tc>
                <a:tc>
                  <a:txBody>
                    <a:bodyPr/>
                    <a:lstStyle/>
                    <a:p>
                      <a:pPr algn="ctr">
                        <a:lnSpc>
                          <a:spcPct val="100000"/>
                        </a:lnSpc>
                      </a:pPr>
                      <a:r>
                        <a:rPr lang="en-GB" sz="2000" b="0" strike="noStrike" spc="-1">
                          <a:solidFill>
                            <a:srgbClr val="000000"/>
                          </a:solidFill>
                          <a:latin typeface="Bradley Hand ITC"/>
                          <a:ea typeface="Bradley Hand ITC"/>
                        </a:rPr>
                        <a:t>5</a:t>
                      </a:r>
                      <a:endParaRPr lang="en-GB" sz="2000" b="0" strike="noStrike" spc="-1">
                        <a:latin typeface="Arial"/>
                      </a:endParaRPr>
                    </a:p>
                  </a:txBody>
                  <a:tcPr marL="45720" marR="45720">
                    <a:lnL w="6480">
                      <a:solidFill>
                        <a:srgbClr val="595959"/>
                      </a:solidFill>
                    </a:lnL>
                    <a:lnR w="6480">
                      <a:solidFill>
                        <a:srgbClr val="595959"/>
                      </a:solidFill>
                    </a:lnR>
                    <a:lnT w="6480">
                      <a:solidFill>
                        <a:srgbClr val="595959"/>
                      </a:solidFill>
                    </a:lnT>
                    <a:lnB w="6480">
                      <a:solidFill>
                        <a:srgbClr val="595959"/>
                      </a:solidFill>
                    </a:lnB>
                    <a:solidFill>
                      <a:srgbClr val="E7E6E6"/>
                    </a:solidFill>
                  </a:tcPr>
                </a:tc>
                <a:tc>
                  <a:txBody>
                    <a:bodyPr/>
                    <a:lstStyle/>
                    <a:p>
                      <a:pPr algn="ctr">
                        <a:lnSpc>
                          <a:spcPct val="100000"/>
                        </a:lnSpc>
                      </a:pPr>
                      <a:r>
                        <a:rPr lang="en-GB" sz="2000" b="0" strike="noStrike" spc="-1">
                          <a:solidFill>
                            <a:srgbClr val="000000"/>
                          </a:solidFill>
                          <a:latin typeface="Bradley Hand ITC"/>
                          <a:ea typeface="Bradley Hand ITC"/>
                        </a:rPr>
                        <a:t>5</a:t>
                      </a:r>
                      <a:endParaRPr lang="en-GB" sz="2000" b="0" strike="noStrike" spc="-1">
                        <a:latin typeface="Arial"/>
                      </a:endParaRPr>
                    </a:p>
                  </a:txBody>
                  <a:tcPr marL="45720" marR="45720">
                    <a:lnL w="6480">
                      <a:solidFill>
                        <a:srgbClr val="595959"/>
                      </a:solidFill>
                    </a:lnL>
                    <a:lnR w="6480">
                      <a:solidFill>
                        <a:srgbClr val="595959"/>
                      </a:solidFill>
                    </a:lnR>
                    <a:lnT w="6480">
                      <a:solidFill>
                        <a:srgbClr val="595959"/>
                      </a:solidFill>
                    </a:lnT>
                    <a:lnB w="6480">
                      <a:solidFill>
                        <a:srgbClr val="595959"/>
                      </a:solidFill>
                    </a:lnB>
                    <a:solidFill>
                      <a:srgbClr val="E7E6E6"/>
                    </a:solidFill>
                  </a:tcPr>
                </a:tc>
                <a:tc>
                  <a:txBody>
                    <a:bodyPr/>
                    <a:lstStyle/>
                    <a:p>
                      <a:pPr algn="ctr">
                        <a:lnSpc>
                          <a:spcPct val="100000"/>
                        </a:lnSpc>
                      </a:pPr>
                      <a:r>
                        <a:rPr lang="en-GB" sz="2000" b="0" strike="noStrike" spc="-1">
                          <a:solidFill>
                            <a:srgbClr val="000000"/>
                          </a:solidFill>
                          <a:latin typeface="Bradley Hand ITC"/>
                          <a:ea typeface="Bradley Hand ITC"/>
                        </a:rPr>
                        <a:t>6</a:t>
                      </a:r>
                      <a:endParaRPr lang="en-GB" sz="2000" b="0" strike="noStrike" spc="-1">
                        <a:latin typeface="Arial"/>
                      </a:endParaRPr>
                    </a:p>
                  </a:txBody>
                  <a:tcPr marL="45720" marR="45720">
                    <a:lnL w="6480">
                      <a:solidFill>
                        <a:srgbClr val="595959"/>
                      </a:solidFill>
                    </a:lnL>
                    <a:lnR w="6480">
                      <a:solidFill>
                        <a:srgbClr val="595959"/>
                      </a:solidFill>
                    </a:lnR>
                    <a:lnT w="6480">
                      <a:solidFill>
                        <a:srgbClr val="595959"/>
                      </a:solidFill>
                    </a:lnT>
                    <a:lnB w="6480">
                      <a:solidFill>
                        <a:srgbClr val="595959"/>
                      </a:solidFill>
                    </a:lnB>
                    <a:solidFill>
                      <a:srgbClr val="E7E6E6"/>
                    </a:solidFill>
                  </a:tcPr>
                </a:tc>
                <a:tc>
                  <a:txBody>
                    <a:bodyPr/>
                    <a:lstStyle/>
                    <a:p>
                      <a:pPr algn="ctr">
                        <a:lnSpc>
                          <a:spcPct val="100000"/>
                        </a:lnSpc>
                      </a:pPr>
                      <a:r>
                        <a:rPr lang="en-GB" sz="2000" b="0" strike="noStrike" spc="-1">
                          <a:solidFill>
                            <a:srgbClr val="000000"/>
                          </a:solidFill>
                          <a:latin typeface="Bradley Hand ITC"/>
                          <a:ea typeface="Bradley Hand ITC"/>
                        </a:rPr>
                        <a:t>5</a:t>
                      </a:r>
                      <a:endParaRPr lang="en-GB" sz="2000" b="0" strike="noStrike" spc="-1">
                        <a:latin typeface="Arial"/>
                      </a:endParaRPr>
                    </a:p>
                  </a:txBody>
                  <a:tcPr marL="45720" marR="45720">
                    <a:lnL w="6480">
                      <a:solidFill>
                        <a:srgbClr val="595959"/>
                      </a:solidFill>
                    </a:lnL>
                    <a:lnR w="6480">
                      <a:solidFill>
                        <a:srgbClr val="595959"/>
                      </a:solidFill>
                    </a:lnR>
                    <a:lnT w="6480">
                      <a:solidFill>
                        <a:srgbClr val="595959"/>
                      </a:solidFill>
                    </a:lnT>
                    <a:lnB w="6480">
                      <a:solidFill>
                        <a:srgbClr val="595959"/>
                      </a:solidFill>
                    </a:lnB>
                    <a:solidFill>
                      <a:srgbClr val="E7E6E6"/>
                    </a:solidFill>
                  </a:tcPr>
                </a:tc>
                <a:tc>
                  <a:txBody>
                    <a:bodyPr/>
                    <a:lstStyle/>
                    <a:p>
                      <a:pPr algn="ctr">
                        <a:lnSpc>
                          <a:spcPct val="100000"/>
                        </a:lnSpc>
                      </a:pPr>
                      <a:r>
                        <a:rPr lang="en-GB" sz="2000" b="0" strike="noStrike" spc="-1">
                          <a:solidFill>
                            <a:srgbClr val="000000"/>
                          </a:solidFill>
                          <a:latin typeface="Bradley Hand ITC"/>
                          <a:ea typeface="Bradley Hand ITC"/>
                        </a:rPr>
                        <a:t>4</a:t>
                      </a:r>
                      <a:endParaRPr lang="en-GB" sz="2000" b="0" strike="noStrike" spc="-1">
                        <a:latin typeface="Arial"/>
                      </a:endParaRPr>
                    </a:p>
                  </a:txBody>
                  <a:tcPr marL="45720" marR="45720">
                    <a:lnL w="6480">
                      <a:solidFill>
                        <a:srgbClr val="595959"/>
                      </a:solidFill>
                    </a:lnL>
                    <a:lnR w="6480">
                      <a:solidFill>
                        <a:srgbClr val="595959"/>
                      </a:solidFill>
                    </a:lnR>
                    <a:lnT w="6480">
                      <a:solidFill>
                        <a:srgbClr val="595959"/>
                      </a:solidFill>
                    </a:lnT>
                    <a:lnB w="6480">
                      <a:solidFill>
                        <a:srgbClr val="595959"/>
                      </a:solidFill>
                    </a:lnB>
                    <a:solidFill>
                      <a:srgbClr val="E7E6E6"/>
                    </a:solidFill>
                  </a:tcPr>
                </a:tc>
                <a:tc>
                  <a:txBody>
                    <a:bodyPr/>
                    <a:lstStyle/>
                    <a:p>
                      <a:pPr algn="ctr">
                        <a:lnSpc>
                          <a:spcPct val="100000"/>
                        </a:lnSpc>
                      </a:pPr>
                      <a:r>
                        <a:rPr lang="en-GB" sz="2000" b="0" strike="noStrike" spc="-1">
                          <a:solidFill>
                            <a:srgbClr val="000000"/>
                          </a:solidFill>
                          <a:latin typeface="Bradley Hand ITC"/>
                          <a:ea typeface="Bradley Hand ITC"/>
                        </a:rPr>
                        <a:t>6</a:t>
                      </a:r>
                      <a:endParaRPr lang="en-GB" sz="2000" b="0" strike="noStrike" spc="-1">
                        <a:latin typeface="Arial"/>
                      </a:endParaRPr>
                    </a:p>
                  </a:txBody>
                  <a:tcPr marL="45720" marR="45720">
                    <a:lnL w="6480">
                      <a:solidFill>
                        <a:srgbClr val="595959"/>
                      </a:solidFill>
                    </a:lnL>
                    <a:lnR w="6480">
                      <a:solidFill>
                        <a:srgbClr val="595959"/>
                      </a:solidFill>
                    </a:lnR>
                    <a:lnT w="6480">
                      <a:solidFill>
                        <a:srgbClr val="595959"/>
                      </a:solidFill>
                    </a:lnT>
                    <a:lnB w="6480">
                      <a:solidFill>
                        <a:srgbClr val="595959"/>
                      </a:solidFill>
                    </a:lnB>
                    <a:solidFill>
                      <a:srgbClr val="E7E6E6"/>
                    </a:solidFill>
                  </a:tcPr>
                </a:tc>
                <a:tc>
                  <a:txBody>
                    <a:bodyPr/>
                    <a:lstStyle/>
                    <a:p>
                      <a:pPr algn="ctr">
                        <a:lnSpc>
                          <a:spcPct val="100000"/>
                        </a:lnSpc>
                      </a:pPr>
                      <a:r>
                        <a:rPr lang="en-GB" sz="2000" b="0" strike="noStrike" spc="-1">
                          <a:solidFill>
                            <a:srgbClr val="000000"/>
                          </a:solidFill>
                          <a:latin typeface="Bradley Hand ITC"/>
                          <a:ea typeface="Bradley Hand ITC"/>
                        </a:rPr>
                        <a:t>5</a:t>
                      </a:r>
                      <a:endParaRPr lang="en-GB" sz="2000" b="0" strike="noStrike" spc="-1">
                        <a:latin typeface="Arial"/>
                      </a:endParaRPr>
                    </a:p>
                  </a:txBody>
                  <a:tcPr marL="45720" marR="45720">
                    <a:lnL w="6480">
                      <a:solidFill>
                        <a:srgbClr val="595959"/>
                      </a:solidFill>
                    </a:lnL>
                    <a:lnR w="6480">
                      <a:solidFill>
                        <a:srgbClr val="595959"/>
                      </a:solidFill>
                    </a:lnR>
                    <a:lnT w="6480">
                      <a:solidFill>
                        <a:srgbClr val="595959"/>
                      </a:solidFill>
                    </a:lnT>
                    <a:lnB w="6480">
                      <a:solidFill>
                        <a:srgbClr val="595959"/>
                      </a:solidFill>
                    </a:lnB>
                    <a:solidFill>
                      <a:srgbClr val="E7E6E6"/>
                    </a:solidFill>
                  </a:tcPr>
                </a:tc>
                <a:tc>
                  <a:txBody>
                    <a:bodyPr/>
                    <a:lstStyle/>
                    <a:p>
                      <a:pPr algn="ctr">
                        <a:lnSpc>
                          <a:spcPct val="100000"/>
                        </a:lnSpc>
                      </a:pPr>
                      <a:r>
                        <a:rPr lang="en-GB" sz="2000" b="0" strike="noStrike" spc="-1">
                          <a:solidFill>
                            <a:srgbClr val="000000"/>
                          </a:solidFill>
                          <a:latin typeface="Bradley Hand ITC"/>
                          <a:ea typeface="Bradley Hand ITC"/>
                        </a:rPr>
                        <a:t>6</a:t>
                      </a:r>
                      <a:endParaRPr lang="en-GB" sz="2000" b="0" strike="noStrike" spc="-1">
                        <a:latin typeface="Arial"/>
                      </a:endParaRPr>
                    </a:p>
                  </a:txBody>
                  <a:tcPr marL="45720" marR="45720">
                    <a:lnL w="6480">
                      <a:solidFill>
                        <a:srgbClr val="595959"/>
                      </a:solidFill>
                    </a:lnL>
                    <a:lnR w="6480">
                      <a:solidFill>
                        <a:srgbClr val="595959"/>
                      </a:solidFill>
                    </a:lnR>
                    <a:lnT w="6480">
                      <a:solidFill>
                        <a:srgbClr val="595959"/>
                      </a:solidFill>
                    </a:lnT>
                    <a:lnB w="6480">
                      <a:solidFill>
                        <a:srgbClr val="595959"/>
                      </a:solidFill>
                    </a:lnB>
                    <a:solidFill>
                      <a:srgbClr val="E7E6E6"/>
                    </a:solidFill>
                  </a:tcPr>
                </a:tc>
                <a:tc>
                  <a:txBody>
                    <a:bodyPr/>
                    <a:lstStyle/>
                    <a:p>
                      <a:pPr algn="ctr">
                        <a:lnSpc>
                          <a:spcPct val="100000"/>
                        </a:lnSpc>
                      </a:pPr>
                      <a:r>
                        <a:rPr lang="en-GB" sz="2000" b="0" strike="noStrike" spc="-1">
                          <a:solidFill>
                            <a:srgbClr val="000000"/>
                          </a:solidFill>
                          <a:latin typeface="Bradley Hand ITC"/>
                          <a:ea typeface="Bradley Hand ITC"/>
                        </a:rPr>
                        <a:t>4</a:t>
                      </a:r>
                      <a:endParaRPr lang="en-GB" sz="2000" b="0" strike="noStrike" spc="-1">
                        <a:latin typeface="Arial"/>
                      </a:endParaRPr>
                    </a:p>
                  </a:txBody>
                  <a:tcPr marL="45720" marR="45720">
                    <a:lnL w="6480">
                      <a:solidFill>
                        <a:srgbClr val="595959"/>
                      </a:solidFill>
                    </a:lnL>
                    <a:lnR w="6480">
                      <a:solidFill>
                        <a:srgbClr val="595959"/>
                      </a:solidFill>
                    </a:lnR>
                    <a:lnT w="6480">
                      <a:solidFill>
                        <a:srgbClr val="595959"/>
                      </a:solidFill>
                    </a:lnT>
                    <a:lnB w="6480">
                      <a:solidFill>
                        <a:srgbClr val="595959"/>
                      </a:solidFill>
                    </a:lnB>
                    <a:solidFill>
                      <a:srgbClr val="E7E6E6"/>
                    </a:solidFill>
                  </a:tcPr>
                </a:tc>
                <a:tc>
                  <a:txBody>
                    <a:bodyPr/>
                    <a:lstStyle/>
                    <a:p>
                      <a:pPr algn="ctr">
                        <a:lnSpc>
                          <a:spcPct val="100000"/>
                        </a:lnSpc>
                      </a:pPr>
                      <a:r>
                        <a:rPr lang="en-GB" sz="2000" b="0" strike="noStrike" spc="-1">
                          <a:solidFill>
                            <a:srgbClr val="000000"/>
                          </a:solidFill>
                          <a:latin typeface="Bradley Hand ITC"/>
                          <a:ea typeface="Bradley Hand ITC"/>
                        </a:rPr>
                        <a:t>46</a:t>
                      </a:r>
                      <a:endParaRPr lang="en-GB" sz="2000" b="0" strike="noStrike" spc="-1">
                        <a:latin typeface="Arial"/>
                      </a:endParaRPr>
                    </a:p>
                  </a:txBody>
                  <a:tcPr marL="45720" marR="45720">
                    <a:lnL w="6480">
                      <a:solidFill>
                        <a:srgbClr val="595959"/>
                      </a:solidFill>
                    </a:lnL>
                    <a:lnR w="6480">
                      <a:solidFill>
                        <a:srgbClr val="595959"/>
                      </a:solidFill>
                    </a:lnR>
                    <a:lnT w="6480">
                      <a:solidFill>
                        <a:srgbClr val="595959"/>
                      </a:solidFill>
                    </a:lnT>
                    <a:lnB w="6480">
                      <a:solidFill>
                        <a:srgbClr val="595959"/>
                      </a:solidFill>
                    </a:lnB>
                    <a:solidFill>
                      <a:srgbClr val="E7E6E6"/>
                    </a:solidFill>
                  </a:tcPr>
                </a:tc>
                <a:tc>
                  <a:txBody>
                    <a:bodyPr/>
                    <a:lstStyle/>
                    <a:p>
                      <a:endParaRPr lang="en-US"/>
                    </a:p>
                  </a:txBody>
                  <a:tcPr marL="45720" marR="45720">
                    <a:lnL w="6480">
                      <a:solidFill>
                        <a:srgbClr val="595959"/>
                      </a:solidFill>
                    </a:lnL>
                    <a:lnR w="6480">
                      <a:solidFill>
                        <a:srgbClr val="595959"/>
                      </a:solidFill>
                    </a:lnR>
                    <a:lnT w="6480">
                      <a:solidFill>
                        <a:srgbClr val="595959"/>
                      </a:solidFill>
                    </a:lnT>
                    <a:lnB w="6480">
                      <a:solidFill>
                        <a:srgbClr val="595959"/>
                      </a:solidFill>
                    </a:lnB>
                    <a:solidFill>
                      <a:srgbClr val="E7E6E6"/>
                    </a:solidFill>
                  </a:tcPr>
                </a:tc>
                <a:extLst>
                  <a:ext uri="{0D108BD9-81ED-4DB2-BD59-A6C34878D82A}">
                    <a16:rowId xmlns:a16="http://schemas.microsoft.com/office/drawing/2014/main" val="10003"/>
                  </a:ext>
                </a:extLst>
              </a:tr>
            </a:tbl>
          </a:graphicData>
        </a:graphic>
      </p:graphicFrame>
      <p:graphicFrame>
        <p:nvGraphicFramePr>
          <p:cNvPr id="844" name="Table 3"/>
          <p:cNvGraphicFramePr/>
          <p:nvPr/>
        </p:nvGraphicFramePr>
        <p:xfrm>
          <a:off x="786600" y="3760920"/>
          <a:ext cx="5825160" cy="1544040"/>
        </p:xfrm>
        <a:graphic>
          <a:graphicData uri="http://schemas.openxmlformats.org/drawingml/2006/table">
            <a:tbl>
              <a:tblPr/>
              <a:tblGrid>
                <a:gridCol w="720000">
                  <a:extLst>
                    <a:ext uri="{9D8B030D-6E8A-4147-A177-3AD203B41FA5}">
                      <a16:colId xmlns:a16="http://schemas.microsoft.com/office/drawing/2014/main" val="20000"/>
                    </a:ext>
                  </a:extLst>
                </a:gridCol>
                <a:gridCol w="432000">
                  <a:extLst>
                    <a:ext uri="{9D8B030D-6E8A-4147-A177-3AD203B41FA5}">
                      <a16:colId xmlns:a16="http://schemas.microsoft.com/office/drawing/2014/main" val="20001"/>
                    </a:ext>
                  </a:extLst>
                </a:gridCol>
                <a:gridCol w="432000">
                  <a:extLst>
                    <a:ext uri="{9D8B030D-6E8A-4147-A177-3AD203B41FA5}">
                      <a16:colId xmlns:a16="http://schemas.microsoft.com/office/drawing/2014/main" val="20002"/>
                    </a:ext>
                  </a:extLst>
                </a:gridCol>
                <a:gridCol w="432000">
                  <a:extLst>
                    <a:ext uri="{9D8B030D-6E8A-4147-A177-3AD203B41FA5}">
                      <a16:colId xmlns:a16="http://schemas.microsoft.com/office/drawing/2014/main" val="20003"/>
                    </a:ext>
                  </a:extLst>
                </a:gridCol>
                <a:gridCol w="432000">
                  <a:extLst>
                    <a:ext uri="{9D8B030D-6E8A-4147-A177-3AD203B41FA5}">
                      <a16:colId xmlns:a16="http://schemas.microsoft.com/office/drawing/2014/main" val="20004"/>
                    </a:ext>
                  </a:extLst>
                </a:gridCol>
                <a:gridCol w="432000">
                  <a:extLst>
                    <a:ext uri="{9D8B030D-6E8A-4147-A177-3AD203B41FA5}">
                      <a16:colId xmlns:a16="http://schemas.microsoft.com/office/drawing/2014/main" val="20005"/>
                    </a:ext>
                  </a:extLst>
                </a:gridCol>
                <a:gridCol w="432000">
                  <a:extLst>
                    <a:ext uri="{9D8B030D-6E8A-4147-A177-3AD203B41FA5}">
                      <a16:colId xmlns:a16="http://schemas.microsoft.com/office/drawing/2014/main" val="20006"/>
                    </a:ext>
                  </a:extLst>
                </a:gridCol>
                <a:gridCol w="432000">
                  <a:extLst>
                    <a:ext uri="{9D8B030D-6E8A-4147-A177-3AD203B41FA5}">
                      <a16:colId xmlns:a16="http://schemas.microsoft.com/office/drawing/2014/main" val="20007"/>
                    </a:ext>
                  </a:extLst>
                </a:gridCol>
                <a:gridCol w="432000">
                  <a:extLst>
                    <a:ext uri="{9D8B030D-6E8A-4147-A177-3AD203B41FA5}">
                      <a16:colId xmlns:a16="http://schemas.microsoft.com/office/drawing/2014/main" val="20008"/>
                    </a:ext>
                  </a:extLst>
                </a:gridCol>
                <a:gridCol w="432000">
                  <a:extLst>
                    <a:ext uri="{9D8B030D-6E8A-4147-A177-3AD203B41FA5}">
                      <a16:colId xmlns:a16="http://schemas.microsoft.com/office/drawing/2014/main" val="20009"/>
                    </a:ext>
                  </a:extLst>
                </a:gridCol>
                <a:gridCol w="540000">
                  <a:extLst>
                    <a:ext uri="{9D8B030D-6E8A-4147-A177-3AD203B41FA5}">
                      <a16:colId xmlns:a16="http://schemas.microsoft.com/office/drawing/2014/main" val="20010"/>
                    </a:ext>
                  </a:extLst>
                </a:gridCol>
                <a:gridCol w="677160">
                  <a:extLst>
                    <a:ext uri="{9D8B030D-6E8A-4147-A177-3AD203B41FA5}">
                      <a16:colId xmlns:a16="http://schemas.microsoft.com/office/drawing/2014/main" val="20011"/>
                    </a:ext>
                  </a:extLst>
                </a:gridCol>
              </a:tblGrid>
              <a:tr h="347760">
                <a:tc>
                  <a:txBody>
                    <a:bodyPr/>
                    <a:lstStyle/>
                    <a:p>
                      <a:pPr algn="ctr">
                        <a:lnSpc>
                          <a:spcPct val="100000"/>
                        </a:lnSpc>
                      </a:pPr>
                      <a:r>
                        <a:rPr lang="en-GB" sz="1800" b="1" strike="noStrike" spc="-1">
                          <a:solidFill>
                            <a:srgbClr val="FFFFFF"/>
                          </a:solidFill>
                          <a:latin typeface="Arial"/>
                          <a:ea typeface="Arial"/>
                        </a:rPr>
                        <a:t>Hole</a:t>
                      </a:r>
                      <a:endParaRPr lang="en-GB" sz="1800" b="0" strike="noStrike" spc="-1">
                        <a:latin typeface="Arial"/>
                      </a:endParaRPr>
                    </a:p>
                  </a:txBody>
                  <a:tcPr marL="45720" marR="45720">
                    <a:lnL w="6480">
                      <a:solidFill>
                        <a:srgbClr val="595959"/>
                      </a:solidFill>
                    </a:lnL>
                    <a:lnR w="6480">
                      <a:solidFill>
                        <a:srgbClr val="595959"/>
                      </a:solidFill>
                    </a:lnR>
                    <a:lnT w="6480">
                      <a:solidFill>
                        <a:srgbClr val="595959"/>
                      </a:solidFill>
                    </a:lnT>
                    <a:lnB w="6480">
                      <a:solidFill>
                        <a:srgbClr val="595959"/>
                      </a:solidFill>
                    </a:lnB>
                    <a:solidFill>
                      <a:srgbClr val="A5A5A5"/>
                    </a:solidFill>
                  </a:tcPr>
                </a:tc>
                <a:tc>
                  <a:txBody>
                    <a:bodyPr/>
                    <a:lstStyle/>
                    <a:p>
                      <a:pPr algn="ctr">
                        <a:lnSpc>
                          <a:spcPct val="100000"/>
                        </a:lnSpc>
                      </a:pPr>
                      <a:r>
                        <a:rPr lang="en-GB" sz="1800" b="1" strike="noStrike" spc="-1">
                          <a:solidFill>
                            <a:srgbClr val="FFFFFF"/>
                          </a:solidFill>
                          <a:latin typeface="Arial"/>
                          <a:ea typeface="Arial"/>
                        </a:rPr>
                        <a:t>10</a:t>
                      </a:r>
                      <a:endParaRPr lang="en-GB" sz="1800" b="0" strike="noStrike" spc="-1">
                        <a:latin typeface="Arial"/>
                      </a:endParaRPr>
                    </a:p>
                  </a:txBody>
                  <a:tcPr marL="45720" marR="45720">
                    <a:lnL w="6480">
                      <a:solidFill>
                        <a:srgbClr val="595959"/>
                      </a:solidFill>
                    </a:lnL>
                    <a:lnR w="6480">
                      <a:solidFill>
                        <a:srgbClr val="595959"/>
                      </a:solidFill>
                    </a:lnR>
                    <a:lnT w="6480">
                      <a:solidFill>
                        <a:srgbClr val="595959"/>
                      </a:solidFill>
                    </a:lnT>
                    <a:lnB w="6480">
                      <a:solidFill>
                        <a:srgbClr val="595959"/>
                      </a:solidFill>
                    </a:lnB>
                    <a:solidFill>
                      <a:srgbClr val="A5A5A5"/>
                    </a:solidFill>
                  </a:tcPr>
                </a:tc>
                <a:tc>
                  <a:txBody>
                    <a:bodyPr/>
                    <a:lstStyle/>
                    <a:p>
                      <a:pPr algn="ctr">
                        <a:lnSpc>
                          <a:spcPct val="100000"/>
                        </a:lnSpc>
                      </a:pPr>
                      <a:r>
                        <a:rPr lang="en-GB" sz="1800" b="1" strike="noStrike" spc="-1">
                          <a:solidFill>
                            <a:srgbClr val="FFFFFF"/>
                          </a:solidFill>
                          <a:latin typeface="Arial"/>
                          <a:ea typeface="Arial"/>
                        </a:rPr>
                        <a:t>11</a:t>
                      </a:r>
                      <a:endParaRPr lang="en-GB" sz="1800" b="0" strike="noStrike" spc="-1">
                        <a:latin typeface="Arial"/>
                      </a:endParaRPr>
                    </a:p>
                  </a:txBody>
                  <a:tcPr marL="45720" marR="45720">
                    <a:lnL w="6480">
                      <a:solidFill>
                        <a:srgbClr val="595959"/>
                      </a:solidFill>
                    </a:lnL>
                    <a:lnR w="6480">
                      <a:solidFill>
                        <a:srgbClr val="595959"/>
                      </a:solidFill>
                    </a:lnR>
                    <a:lnT w="6480">
                      <a:solidFill>
                        <a:srgbClr val="595959"/>
                      </a:solidFill>
                    </a:lnT>
                    <a:lnB w="6480">
                      <a:solidFill>
                        <a:srgbClr val="595959"/>
                      </a:solidFill>
                    </a:lnB>
                    <a:solidFill>
                      <a:srgbClr val="A5A5A5"/>
                    </a:solidFill>
                  </a:tcPr>
                </a:tc>
                <a:tc>
                  <a:txBody>
                    <a:bodyPr/>
                    <a:lstStyle/>
                    <a:p>
                      <a:pPr algn="ctr">
                        <a:lnSpc>
                          <a:spcPct val="100000"/>
                        </a:lnSpc>
                      </a:pPr>
                      <a:r>
                        <a:rPr lang="en-GB" sz="1800" b="1" strike="noStrike" spc="-1">
                          <a:solidFill>
                            <a:srgbClr val="FFFFFF"/>
                          </a:solidFill>
                          <a:latin typeface="Arial"/>
                          <a:ea typeface="Arial"/>
                        </a:rPr>
                        <a:t>12</a:t>
                      </a:r>
                      <a:endParaRPr lang="en-GB" sz="1800" b="0" strike="noStrike" spc="-1">
                        <a:latin typeface="Arial"/>
                      </a:endParaRPr>
                    </a:p>
                  </a:txBody>
                  <a:tcPr marL="45720" marR="45720">
                    <a:lnL w="6480">
                      <a:solidFill>
                        <a:srgbClr val="595959"/>
                      </a:solidFill>
                    </a:lnL>
                    <a:lnR w="6480">
                      <a:solidFill>
                        <a:srgbClr val="595959"/>
                      </a:solidFill>
                    </a:lnR>
                    <a:lnT w="6480">
                      <a:solidFill>
                        <a:srgbClr val="595959"/>
                      </a:solidFill>
                    </a:lnT>
                    <a:lnB w="6480">
                      <a:solidFill>
                        <a:srgbClr val="595959"/>
                      </a:solidFill>
                    </a:lnB>
                    <a:solidFill>
                      <a:srgbClr val="A5A5A5"/>
                    </a:solidFill>
                  </a:tcPr>
                </a:tc>
                <a:tc>
                  <a:txBody>
                    <a:bodyPr/>
                    <a:lstStyle/>
                    <a:p>
                      <a:pPr algn="ctr">
                        <a:lnSpc>
                          <a:spcPct val="100000"/>
                        </a:lnSpc>
                      </a:pPr>
                      <a:r>
                        <a:rPr lang="en-GB" sz="1800" b="1" strike="noStrike" spc="-1">
                          <a:solidFill>
                            <a:srgbClr val="FFFFFF"/>
                          </a:solidFill>
                          <a:latin typeface="Arial"/>
                          <a:ea typeface="Arial"/>
                        </a:rPr>
                        <a:t>13</a:t>
                      </a:r>
                      <a:endParaRPr lang="en-GB" sz="1800" b="0" strike="noStrike" spc="-1">
                        <a:latin typeface="Arial"/>
                      </a:endParaRPr>
                    </a:p>
                  </a:txBody>
                  <a:tcPr marL="45720" marR="45720">
                    <a:lnL w="6480">
                      <a:solidFill>
                        <a:srgbClr val="595959"/>
                      </a:solidFill>
                    </a:lnL>
                    <a:lnR w="6480">
                      <a:solidFill>
                        <a:srgbClr val="595959"/>
                      </a:solidFill>
                    </a:lnR>
                    <a:lnT w="6480">
                      <a:solidFill>
                        <a:srgbClr val="595959"/>
                      </a:solidFill>
                    </a:lnT>
                    <a:lnB w="6480">
                      <a:solidFill>
                        <a:srgbClr val="595959"/>
                      </a:solidFill>
                    </a:lnB>
                    <a:solidFill>
                      <a:srgbClr val="A5A5A5"/>
                    </a:solidFill>
                  </a:tcPr>
                </a:tc>
                <a:tc>
                  <a:txBody>
                    <a:bodyPr/>
                    <a:lstStyle/>
                    <a:p>
                      <a:pPr algn="ctr">
                        <a:lnSpc>
                          <a:spcPct val="100000"/>
                        </a:lnSpc>
                      </a:pPr>
                      <a:r>
                        <a:rPr lang="en-GB" sz="1800" b="1" strike="noStrike" spc="-1">
                          <a:solidFill>
                            <a:srgbClr val="FFFFFF"/>
                          </a:solidFill>
                          <a:latin typeface="Arial"/>
                          <a:ea typeface="Arial"/>
                        </a:rPr>
                        <a:t>14</a:t>
                      </a:r>
                      <a:endParaRPr lang="en-GB" sz="1800" b="0" strike="noStrike" spc="-1">
                        <a:latin typeface="Arial"/>
                      </a:endParaRPr>
                    </a:p>
                  </a:txBody>
                  <a:tcPr marL="45720" marR="45720">
                    <a:lnL w="6480">
                      <a:solidFill>
                        <a:srgbClr val="595959"/>
                      </a:solidFill>
                    </a:lnL>
                    <a:lnR w="6480">
                      <a:solidFill>
                        <a:srgbClr val="595959"/>
                      </a:solidFill>
                    </a:lnR>
                    <a:lnT w="6480">
                      <a:solidFill>
                        <a:srgbClr val="595959"/>
                      </a:solidFill>
                    </a:lnT>
                    <a:lnB w="6480">
                      <a:solidFill>
                        <a:srgbClr val="595959"/>
                      </a:solidFill>
                    </a:lnB>
                    <a:solidFill>
                      <a:srgbClr val="A5A5A5"/>
                    </a:solidFill>
                  </a:tcPr>
                </a:tc>
                <a:tc>
                  <a:txBody>
                    <a:bodyPr/>
                    <a:lstStyle/>
                    <a:p>
                      <a:pPr algn="ctr">
                        <a:lnSpc>
                          <a:spcPct val="100000"/>
                        </a:lnSpc>
                      </a:pPr>
                      <a:r>
                        <a:rPr lang="en-GB" sz="1800" b="1" strike="noStrike" spc="-1">
                          <a:solidFill>
                            <a:srgbClr val="FFFFFF"/>
                          </a:solidFill>
                          <a:latin typeface="Arial"/>
                          <a:ea typeface="Arial"/>
                        </a:rPr>
                        <a:t>15</a:t>
                      </a:r>
                      <a:endParaRPr lang="en-GB" sz="1800" b="0" strike="noStrike" spc="-1">
                        <a:latin typeface="Arial"/>
                      </a:endParaRPr>
                    </a:p>
                  </a:txBody>
                  <a:tcPr marL="45720" marR="45720">
                    <a:lnL w="6480">
                      <a:solidFill>
                        <a:srgbClr val="595959"/>
                      </a:solidFill>
                    </a:lnL>
                    <a:lnR w="6480">
                      <a:solidFill>
                        <a:srgbClr val="595959"/>
                      </a:solidFill>
                    </a:lnR>
                    <a:lnT w="6480">
                      <a:solidFill>
                        <a:srgbClr val="595959"/>
                      </a:solidFill>
                    </a:lnT>
                    <a:lnB w="6480">
                      <a:solidFill>
                        <a:srgbClr val="595959"/>
                      </a:solidFill>
                    </a:lnB>
                    <a:solidFill>
                      <a:srgbClr val="A5A5A5"/>
                    </a:solidFill>
                  </a:tcPr>
                </a:tc>
                <a:tc>
                  <a:txBody>
                    <a:bodyPr/>
                    <a:lstStyle/>
                    <a:p>
                      <a:pPr algn="ctr">
                        <a:lnSpc>
                          <a:spcPct val="100000"/>
                        </a:lnSpc>
                      </a:pPr>
                      <a:r>
                        <a:rPr lang="en-GB" sz="1800" b="1" strike="noStrike" spc="-1">
                          <a:solidFill>
                            <a:srgbClr val="FFFFFF"/>
                          </a:solidFill>
                          <a:latin typeface="Arial"/>
                          <a:ea typeface="Arial"/>
                        </a:rPr>
                        <a:t>16</a:t>
                      </a:r>
                      <a:endParaRPr lang="en-GB" sz="1800" b="0" strike="noStrike" spc="-1">
                        <a:latin typeface="Arial"/>
                      </a:endParaRPr>
                    </a:p>
                  </a:txBody>
                  <a:tcPr marL="45720" marR="45720">
                    <a:lnL w="6480">
                      <a:solidFill>
                        <a:srgbClr val="595959"/>
                      </a:solidFill>
                    </a:lnL>
                    <a:lnR w="6480">
                      <a:solidFill>
                        <a:srgbClr val="595959"/>
                      </a:solidFill>
                    </a:lnR>
                    <a:lnT w="6480">
                      <a:solidFill>
                        <a:srgbClr val="595959"/>
                      </a:solidFill>
                    </a:lnT>
                    <a:lnB w="6480">
                      <a:solidFill>
                        <a:srgbClr val="595959"/>
                      </a:solidFill>
                    </a:lnB>
                    <a:solidFill>
                      <a:srgbClr val="A5A5A5"/>
                    </a:solidFill>
                  </a:tcPr>
                </a:tc>
                <a:tc>
                  <a:txBody>
                    <a:bodyPr/>
                    <a:lstStyle/>
                    <a:p>
                      <a:pPr algn="ctr">
                        <a:lnSpc>
                          <a:spcPct val="100000"/>
                        </a:lnSpc>
                      </a:pPr>
                      <a:r>
                        <a:rPr lang="en-GB" sz="1800" b="1" strike="noStrike" spc="-1">
                          <a:solidFill>
                            <a:srgbClr val="FFFFFF"/>
                          </a:solidFill>
                          <a:latin typeface="Arial"/>
                          <a:ea typeface="Arial"/>
                        </a:rPr>
                        <a:t>17</a:t>
                      </a:r>
                      <a:endParaRPr lang="en-GB" sz="1800" b="0" strike="noStrike" spc="-1">
                        <a:latin typeface="Arial"/>
                      </a:endParaRPr>
                    </a:p>
                  </a:txBody>
                  <a:tcPr marL="45720" marR="45720">
                    <a:lnL w="6480">
                      <a:solidFill>
                        <a:srgbClr val="595959"/>
                      </a:solidFill>
                    </a:lnL>
                    <a:lnR w="6480">
                      <a:solidFill>
                        <a:srgbClr val="595959"/>
                      </a:solidFill>
                    </a:lnR>
                    <a:lnT w="6480">
                      <a:solidFill>
                        <a:srgbClr val="595959"/>
                      </a:solidFill>
                    </a:lnT>
                    <a:lnB w="6480">
                      <a:solidFill>
                        <a:srgbClr val="595959"/>
                      </a:solidFill>
                    </a:lnB>
                    <a:solidFill>
                      <a:srgbClr val="A5A5A5"/>
                    </a:solidFill>
                  </a:tcPr>
                </a:tc>
                <a:tc>
                  <a:txBody>
                    <a:bodyPr/>
                    <a:lstStyle/>
                    <a:p>
                      <a:pPr algn="ctr">
                        <a:lnSpc>
                          <a:spcPct val="100000"/>
                        </a:lnSpc>
                      </a:pPr>
                      <a:r>
                        <a:rPr lang="en-GB" sz="1800" b="1" strike="noStrike" spc="-1">
                          <a:solidFill>
                            <a:srgbClr val="FFFFFF"/>
                          </a:solidFill>
                          <a:latin typeface="Arial"/>
                          <a:ea typeface="Arial"/>
                        </a:rPr>
                        <a:t>18</a:t>
                      </a:r>
                      <a:endParaRPr lang="en-GB" sz="1800" b="0" strike="noStrike" spc="-1">
                        <a:latin typeface="Arial"/>
                      </a:endParaRPr>
                    </a:p>
                  </a:txBody>
                  <a:tcPr marL="45720" marR="45720">
                    <a:lnL w="6480">
                      <a:solidFill>
                        <a:srgbClr val="595959"/>
                      </a:solidFill>
                    </a:lnL>
                    <a:lnR w="6480">
                      <a:solidFill>
                        <a:srgbClr val="595959"/>
                      </a:solidFill>
                    </a:lnR>
                    <a:lnT w="6480">
                      <a:solidFill>
                        <a:srgbClr val="595959"/>
                      </a:solidFill>
                    </a:lnT>
                    <a:lnB w="6480">
                      <a:solidFill>
                        <a:srgbClr val="595959"/>
                      </a:solidFill>
                    </a:lnB>
                    <a:solidFill>
                      <a:srgbClr val="A5A5A5"/>
                    </a:solidFill>
                  </a:tcPr>
                </a:tc>
                <a:tc>
                  <a:txBody>
                    <a:bodyPr/>
                    <a:lstStyle/>
                    <a:p>
                      <a:pPr algn="ctr">
                        <a:lnSpc>
                          <a:spcPct val="100000"/>
                        </a:lnSpc>
                      </a:pPr>
                      <a:r>
                        <a:rPr lang="en-GB" sz="1800" b="1" strike="noStrike" spc="-1">
                          <a:solidFill>
                            <a:srgbClr val="FFFFFF"/>
                          </a:solidFill>
                          <a:latin typeface="Arial"/>
                          <a:ea typeface="Arial"/>
                        </a:rPr>
                        <a:t>In</a:t>
                      </a:r>
                      <a:endParaRPr lang="en-GB" sz="1800" b="0" strike="noStrike" spc="-1">
                        <a:latin typeface="Arial"/>
                      </a:endParaRPr>
                    </a:p>
                  </a:txBody>
                  <a:tcPr marL="45720" marR="45720">
                    <a:lnL w="6480">
                      <a:solidFill>
                        <a:srgbClr val="595959"/>
                      </a:solidFill>
                    </a:lnL>
                    <a:lnR w="6480">
                      <a:solidFill>
                        <a:srgbClr val="595959"/>
                      </a:solidFill>
                    </a:lnR>
                    <a:lnT w="6480">
                      <a:solidFill>
                        <a:srgbClr val="595959"/>
                      </a:solidFill>
                    </a:lnT>
                    <a:lnB w="6480">
                      <a:solidFill>
                        <a:srgbClr val="595959"/>
                      </a:solidFill>
                    </a:lnB>
                    <a:solidFill>
                      <a:srgbClr val="A5A5A5"/>
                    </a:solidFill>
                  </a:tcPr>
                </a:tc>
                <a:tc>
                  <a:txBody>
                    <a:bodyPr/>
                    <a:lstStyle/>
                    <a:p>
                      <a:pPr algn="ctr">
                        <a:lnSpc>
                          <a:spcPct val="100000"/>
                        </a:lnSpc>
                      </a:pPr>
                      <a:r>
                        <a:rPr lang="en-GB" sz="1800" b="1" strike="noStrike" spc="-1">
                          <a:solidFill>
                            <a:srgbClr val="FFFFFF"/>
                          </a:solidFill>
                          <a:latin typeface="Arial"/>
                          <a:ea typeface="Arial"/>
                        </a:rPr>
                        <a:t>Total</a:t>
                      </a:r>
                      <a:endParaRPr lang="en-GB" sz="1800" b="0" strike="noStrike" spc="-1">
                        <a:latin typeface="Arial"/>
                      </a:endParaRPr>
                    </a:p>
                  </a:txBody>
                  <a:tcPr marL="45720" marR="45720">
                    <a:lnL w="6480">
                      <a:solidFill>
                        <a:srgbClr val="595959"/>
                      </a:solidFill>
                    </a:lnL>
                    <a:lnR w="6480">
                      <a:solidFill>
                        <a:srgbClr val="595959"/>
                      </a:solidFill>
                    </a:lnR>
                    <a:lnT w="6480">
                      <a:solidFill>
                        <a:srgbClr val="595959"/>
                      </a:solidFill>
                    </a:lnT>
                    <a:lnB w="6480">
                      <a:solidFill>
                        <a:srgbClr val="595959"/>
                      </a:solidFill>
                    </a:lnB>
                    <a:solidFill>
                      <a:srgbClr val="A5A5A5"/>
                    </a:solidFill>
                  </a:tcPr>
                </a:tc>
                <a:extLst>
                  <a:ext uri="{0D108BD9-81ED-4DB2-BD59-A6C34878D82A}">
                    <a16:rowId xmlns:a16="http://schemas.microsoft.com/office/drawing/2014/main" val="10000"/>
                  </a:ext>
                </a:extLst>
              </a:tr>
              <a:tr h="347760">
                <a:tc>
                  <a:txBody>
                    <a:bodyPr/>
                    <a:lstStyle/>
                    <a:p>
                      <a:pPr>
                        <a:lnSpc>
                          <a:spcPct val="100000"/>
                        </a:lnSpc>
                      </a:pPr>
                      <a:r>
                        <a:rPr lang="en-GB" sz="1800" b="0" strike="noStrike" spc="-1">
                          <a:solidFill>
                            <a:srgbClr val="000000"/>
                          </a:solidFill>
                          <a:latin typeface="Arial"/>
                          <a:ea typeface="Arial"/>
                        </a:rPr>
                        <a:t>Par</a:t>
                      </a:r>
                      <a:endParaRPr lang="en-GB" sz="1800" b="0" strike="noStrike" spc="-1">
                        <a:latin typeface="Arial"/>
                      </a:endParaRPr>
                    </a:p>
                  </a:txBody>
                  <a:tcPr marL="45720" marR="45720">
                    <a:lnL w="6480">
                      <a:solidFill>
                        <a:srgbClr val="595959"/>
                      </a:solidFill>
                    </a:lnL>
                    <a:lnR w="6480">
                      <a:solidFill>
                        <a:srgbClr val="595959"/>
                      </a:solidFill>
                    </a:lnR>
                    <a:lnT w="6480">
                      <a:solidFill>
                        <a:srgbClr val="595959"/>
                      </a:solidFill>
                    </a:lnT>
                    <a:lnB w="6480">
                      <a:solidFill>
                        <a:srgbClr val="595959"/>
                      </a:solidFill>
                    </a:lnB>
                    <a:solidFill>
                      <a:srgbClr val="E7E6E6"/>
                    </a:solidFill>
                  </a:tcPr>
                </a:tc>
                <a:tc>
                  <a:txBody>
                    <a:bodyPr/>
                    <a:lstStyle/>
                    <a:p>
                      <a:pPr algn="ctr">
                        <a:lnSpc>
                          <a:spcPct val="100000"/>
                        </a:lnSpc>
                      </a:pPr>
                      <a:r>
                        <a:rPr lang="en-GB" sz="1800" b="0" strike="noStrike" spc="-1">
                          <a:solidFill>
                            <a:srgbClr val="000000"/>
                          </a:solidFill>
                          <a:latin typeface="Arial"/>
                          <a:ea typeface="Arial"/>
                        </a:rPr>
                        <a:t>4</a:t>
                      </a:r>
                      <a:endParaRPr lang="en-GB" sz="1800" b="0" strike="noStrike" spc="-1">
                        <a:latin typeface="Arial"/>
                      </a:endParaRPr>
                    </a:p>
                  </a:txBody>
                  <a:tcPr marL="45720" marR="45720">
                    <a:lnL w="6480">
                      <a:solidFill>
                        <a:srgbClr val="595959"/>
                      </a:solidFill>
                    </a:lnL>
                    <a:lnR w="6480">
                      <a:solidFill>
                        <a:srgbClr val="595959"/>
                      </a:solidFill>
                    </a:lnR>
                    <a:lnT w="6480">
                      <a:solidFill>
                        <a:srgbClr val="595959"/>
                      </a:solidFill>
                    </a:lnT>
                    <a:lnB w="6480">
                      <a:solidFill>
                        <a:srgbClr val="595959"/>
                      </a:solidFill>
                    </a:lnB>
                    <a:solidFill>
                      <a:srgbClr val="E7E6E6"/>
                    </a:solidFill>
                  </a:tcPr>
                </a:tc>
                <a:tc>
                  <a:txBody>
                    <a:bodyPr/>
                    <a:lstStyle/>
                    <a:p>
                      <a:pPr algn="ctr">
                        <a:lnSpc>
                          <a:spcPct val="100000"/>
                        </a:lnSpc>
                      </a:pPr>
                      <a:r>
                        <a:rPr lang="en-GB" sz="1800" b="0" strike="noStrike" spc="-1">
                          <a:solidFill>
                            <a:srgbClr val="000000"/>
                          </a:solidFill>
                          <a:latin typeface="Arial"/>
                          <a:ea typeface="Arial"/>
                        </a:rPr>
                        <a:t>4</a:t>
                      </a:r>
                      <a:endParaRPr lang="en-GB" sz="1800" b="0" strike="noStrike" spc="-1">
                        <a:latin typeface="Arial"/>
                      </a:endParaRPr>
                    </a:p>
                  </a:txBody>
                  <a:tcPr marL="45720" marR="45720">
                    <a:lnL w="6480">
                      <a:solidFill>
                        <a:srgbClr val="595959"/>
                      </a:solidFill>
                    </a:lnL>
                    <a:lnR w="6480">
                      <a:solidFill>
                        <a:srgbClr val="595959"/>
                      </a:solidFill>
                    </a:lnR>
                    <a:lnT w="6480">
                      <a:solidFill>
                        <a:srgbClr val="595959"/>
                      </a:solidFill>
                    </a:lnT>
                    <a:lnB w="6480">
                      <a:solidFill>
                        <a:srgbClr val="595959"/>
                      </a:solidFill>
                    </a:lnB>
                    <a:solidFill>
                      <a:srgbClr val="E7E6E6"/>
                    </a:solidFill>
                  </a:tcPr>
                </a:tc>
                <a:tc>
                  <a:txBody>
                    <a:bodyPr/>
                    <a:lstStyle/>
                    <a:p>
                      <a:pPr algn="ctr">
                        <a:lnSpc>
                          <a:spcPct val="100000"/>
                        </a:lnSpc>
                      </a:pPr>
                      <a:r>
                        <a:rPr lang="en-GB" sz="1800" b="0" strike="noStrike" spc="-1">
                          <a:solidFill>
                            <a:srgbClr val="000000"/>
                          </a:solidFill>
                          <a:latin typeface="Arial"/>
                          <a:ea typeface="Arial"/>
                        </a:rPr>
                        <a:t>3</a:t>
                      </a:r>
                      <a:endParaRPr lang="en-GB" sz="1800" b="0" strike="noStrike" spc="-1">
                        <a:latin typeface="Arial"/>
                      </a:endParaRPr>
                    </a:p>
                  </a:txBody>
                  <a:tcPr marL="45720" marR="45720">
                    <a:lnL w="6480">
                      <a:solidFill>
                        <a:srgbClr val="595959"/>
                      </a:solidFill>
                    </a:lnL>
                    <a:lnR w="6480">
                      <a:solidFill>
                        <a:srgbClr val="595959"/>
                      </a:solidFill>
                    </a:lnR>
                    <a:lnT w="6480">
                      <a:solidFill>
                        <a:srgbClr val="595959"/>
                      </a:solidFill>
                    </a:lnT>
                    <a:lnB w="6480">
                      <a:solidFill>
                        <a:srgbClr val="595959"/>
                      </a:solidFill>
                    </a:lnB>
                    <a:solidFill>
                      <a:srgbClr val="E7E6E6"/>
                    </a:solidFill>
                  </a:tcPr>
                </a:tc>
                <a:tc>
                  <a:txBody>
                    <a:bodyPr/>
                    <a:lstStyle/>
                    <a:p>
                      <a:pPr algn="ctr">
                        <a:lnSpc>
                          <a:spcPct val="100000"/>
                        </a:lnSpc>
                      </a:pPr>
                      <a:r>
                        <a:rPr lang="en-GB" sz="1800" b="0" strike="noStrike" spc="-1">
                          <a:solidFill>
                            <a:srgbClr val="000000"/>
                          </a:solidFill>
                          <a:latin typeface="Arial"/>
                          <a:ea typeface="Arial"/>
                        </a:rPr>
                        <a:t>5</a:t>
                      </a:r>
                      <a:endParaRPr lang="en-GB" sz="1800" b="0" strike="noStrike" spc="-1">
                        <a:latin typeface="Arial"/>
                      </a:endParaRPr>
                    </a:p>
                  </a:txBody>
                  <a:tcPr marL="45720" marR="45720">
                    <a:lnL w="6480">
                      <a:solidFill>
                        <a:srgbClr val="595959"/>
                      </a:solidFill>
                    </a:lnL>
                    <a:lnR w="6480">
                      <a:solidFill>
                        <a:srgbClr val="595959"/>
                      </a:solidFill>
                    </a:lnR>
                    <a:lnT w="6480">
                      <a:solidFill>
                        <a:srgbClr val="595959"/>
                      </a:solidFill>
                    </a:lnT>
                    <a:lnB w="6480">
                      <a:solidFill>
                        <a:srgbClr val="595959"/>
                      </a:solidFill>
                    </a:lnB>
                    <a:solidFill>
                      <a:srgbClr val="E7E6E6"/>
                    </a:solidFill>
                  </a:tcPr>
                </a:tc>
                <a:tc>
                  <a:txBody>
                    <a:bodyPr/>
                    <a:lstStyle/>
                    <a:p>
                      <a:pPr algn="ctr">
                        <a:lnSpc>
                          <a:spcPct val="100000"/>
                        </a:lnSpc>
                      </a:pPr>
                      <a:r>
                        <a:rPr lang="en-GB" sz="1800" b="0" strike="noStrike" spc="-1">
                          <a:solidFill>
                            <a:srgbClr val="000000"/>
                          </a:solidFill>
                          <a:latin typeface="Arial"/>
                          <a:ea typeface="Arial"/>
                        </a:rPr>
                        <a:t>4</a:t>
                      </a:r>
                      <a:endParaRPr lang="en-GB" sz="1800" b="0" strike="noStrike" spc="-1">
                        <a:latin typeface="Arial"/>
                      </a:endParaRPr>
                    </a:p>
                  </a:txBody>
                  <a:tcPr marL="45720" marR="45720">
                    <a:lnL w="6480">
                      <a:solidFill>
                        <a:srgbClr val="595959"/>
                      </a:solidFill>
                    </a:lnL>
                    <a:lnR w="6480">
                      <a:solidFill>
                        <a:srgbClr val="595959"/>
                      </a:solidFill>
                    </a:lnR>
                    <a:lnT w="6480">
                      <a:solidFill>
                        <a:srgbClr val="595959"/>
                      </a:solidFill>
                    </a:lnT>
                    <a:lnB w="6480">
                      <a:solidFill>
                        <a:srgbClr val="595959"/>
                      </a:solidFill>
                    </a:lnB>
                    <a:solidFill>
                      <a:srgbClr val="E7E6E6"/>
                    </a:solidFill>
                  </a:tcPr>
                </a:tc>
                <a:tc>
                  <a:txBody>
                    <a:bodyPr/>
                    <a:lstStyle/>
                    <a:p>
                      <a:pPr algn="ctr">
                        <a:lnSpc>
                          <a:spcPct val="100000"/>
                        </a:lnSpc>
                      </a:pPr>
                      <a:r>
                        <a:rPr lang="en-GB" sz="1800" b="0" strike="noStrike" spc="-1">
                          <a:solidFill>
                            <a:srgbClr val="000000"/>
                          </a:solidFill>
                          <a:latin typeface="Arial"/>
                          <a:ea typeface="Arial"/>
                        </a:rPr>
                        <a:t>3</a:t>
                      </a:r>
                      <a:endParaRPr lang="en-GB" sz="1800" b="0" strike="noStrike" spc="-1">
                        <a:latin typeface="Arial"/>
                      </a:endParaRPr>
                    </a:p>
                  </a:txBody>
                  <a:tcPr marL="45720" marR="45720">
                    <a:lnL w="6480">
                      <a:solidFill>
                        <a:srgbClr val="595959"/>
                      </a:solidFill>
                    </a:lnL>
                    <a:lnR w="6480">
                      <a:solidFill>
                        <a:srgbClr val="595959"/>
                      </a:solidFill>
                    </a:lnR>
                    <a:lnT w="6480">
                      <a:solidFill>
                        <a:srgbClr val="595959"/>
                      </a:solidFill>
                    </a:lnT>
                    <a:lnB w="6480">
                      <a:solidFill>
                        <a:srgbClr val="595959"/>
                      </a:solidFill>
                    </a:lnB>
                    <a:solidFill>
                      <a:srgbClr val="E7E6E6"/>
                    </a:solidFill>
                  </a:tcPr>
                </a:tc>
                <a:tc>
                  <a:txBody>
                    <a:bodyPr/>
                    <a:lstStyle/>
                    <a:p>
                      <a:pPr algn="ctr">
                        <a:lnSpc>
                          <a:spcPct val="100000"/>
                        </a:lnSpc>
                      </a:pPr>
                      <a:r>
                        <a:rPr lang="en-GB" sz="1800" b="0" strike="noStrike" spc="-1">
                          <a:solidFill>
                            <a:srgbClr val="000000"/>
                          </a:solidFill>
                          <a:latin typeface="Arial"/>
                          <a:ea typeface="Arial"/>
                        </a:rPr>
                        <a:t>5</a:t>
                      </a:r>
                      <a:endParaRPr lang="en-GB" sz="1800" b="0" strike="noStrike" spc="-1">
                        <a:latin typeface="Arial"/>
                      </a:endParaRPr>
                    </a:p>
                  </a:txBody>
                  <a:tcPr marL="45720" marR="45720">
                    <a:lnL w="6480">
                      <a:solidFill>
                        <a:srgbClr val="595959"/>
                      </a:solidFill>
                    </a:lnL>
                    <a:lnR w="6480">
                      <a:solidFill>
                        <a:srgbClr val="595959"/>
                      </a:solidFill>
                    </a:lnR>
                    <a:lnT w="6480">
                      <a:solidFill>
                        <a:srgbClr val="595959"/>
                      </a:solidFill>
                    </a:lnT>
                    <a:lnB w="6480">
                      <a:solidFill>
                        <a:srgbClr val="595959"/>
                      </a:solidFill>
                    </a:lnB>
                    <a:solidFill>
                      <a:srgbClr val="E7E6E6"/>
                    </a:solidFill>
                  </a:tcPr>
                </a:tc>
                <a:tc>
                  <a:txBody>
                    <a:bodyPr/>
                    <a:lstStyle/>
                    <a:p>
                      <a:pPr algn="ctr">
                        <a:lnSpc>
                          <a:spcPct val="100000"/>
                        </a:lnSpc>
                      </a:pPr>
                      <a:r>
                        <a:rPr lang="en-GB" sz="1800" b="0" strike="noStrike" spc="-1">
                          <a:solidFill>
                            <a:srgbClr val="000000"/>
                          </a:solidFill>
                          <a:latin typeface="Arial"/>
                          <a:ea typeface="Arial"/>
                        </a:rPr>
                        <a:t>4</a:t>
                      </a:r>
                      <a:endParaRPr lang="en-GB" sz="1800" b="0" strike="noStrike" spc="-1">
                        <a:latin typeface="Arial"/>
                      </a:endParaRPr>
                    </a:p>
                  </a:txBody>
                  <a:tcPr marL="45720" marR="45720">
                    <a:lnL w="6480">
                      <a:solidFill>
                        <a:srgbClr val="595959"/>
                      </a:solidFill>
                    </a:lnL>
                    <a:lnR w="6480">
                      <a:solidFill>
                        <a:srgbClr val="595959"/>
                      </a:solidFill>
                    </a:lnR>
                    <a:lnT w="6480">
                      <a:solidFill>
                        <a:srgbClr val="595959"/>
                      </a:solidFill>
                    </a:lnT>
                    <a:lnB w="6480">
                      <a:solidFill>
                        <a:srgbClr val="595959"/>
                      </a:solidFill>
                    </a:lnB>
                    <a:solidFill>
                      <a:srgbClr val="E7E6E6"/>
                    </a:solidFill>
                  </a:tcPr>
                </a:tc>
                <a:tc>
                  <a:txBody>
                    <a:bodyPr/>
                    <a:lstStyle/>
                    <a:p>
                      <a:pPr algn="ctr">
                        <a:lnSpc>
                          <a:spcPct val="100000"/>
                        </a:lnSpc>
                      </a:pPr>
                      <a:r>
                        <a:rPr lang="en-GB" sz="1800" b="0" strike="noStrike" spc="-1">
                          <a:solidFill>
                            <a:srgbClr val="000000"/>
                          </a:solidFill>
                          <a:latin typeface="Arial"/>
                          <a:ea typeface="Arial"/>
                        </a:rPr>
                        <a:t>4</a:t>
                      </a:r>
                      <a:endParaRPr lang="en-GB" sz="1800" b="0" strike="noStrike" spc="-1">
                        <a:latin typeface="Arial"/>
                      </a:endParaRPr>
                    </a:p>
                  </a:txBody>
                  <a:tcPr marL="45720" marR="45720">
                    <a:lnL w="6480">
                      <a:solidFill>
                        <a:srgbClr val="595959"/>
                      </a:solidFill>
                    </a:lnL>
                    <a:lnR w="6480">
                      <a:solidFill>
                        <a:srgbClr val="595959"/>
                      </a:solidFill>
                    </a:lnR>
                    <a:lnT w="6480">
                      <a:solidFill>
                        <a:srgbClr val="595959"/>
                      </a:solidFill>
                    </a:lnT>
                    <a:lnB w="6480">
                      <a:solidFill>
                        <a:srgbClr val="595959"/>
                      </a:solidFill>
                    </a:lnB>
                    <a:solidFill>
                      <a:srgbClr val="E7E6E6"/>
                    </a:solidFill>
                  </a:tcPr>
                </a:tc>
                <a:tc>
                  <a:txBody>
                    <a:bodyPr/>
                    <a:lstStyle/>
                    <a:p>
                      <a:pPr algn="ctr">
                        <a:lnSpc>
                          <a:spcPct val="100000"/>
                        </a:lnSpc>
                      </a:pPr>
                      <a:r>
                        <a:rPr lang="en-GB" sz="1800" b="0" strike="noStrike" spc="-1">
                          <a:solidFill>
                            <a:srgbClr val="000000"/>
                          </a:solidFill>
                          <a:latin typeface="Arial"/>
                          <a:ea typeface="Arial"/>
                        </a:rPr>
                        <a:t>36</a:t>
                      </a:r>
                      <a:endParaRPr lang="en-GB" sz="1800" b="0" strike="noStrike" spc="-1">
                        <a:latin typeface="Arial"/>
                      </a:endParaRPr>
                    </a:p>
                  </a:txBody>
                  <a:tcPr marL="45720" marR="45720">
                    <a:lnL w="6480">
                      <a:solidFill>
                        <a:srgbClr val="595959"/>
                      </a:solidFill>
                    </a:lnL>
                    <a:lnR w="6480">
                      <a:solidFill>
                        <a:srgbClr val="595959"/>
                      </a:solidFill>
                    </a:lnR>
                    <a:lnT w="6480">
                      <a:solidFill>
                        <a:srgbClr val="595959"/>
                      </a:solidFill>
                    </a:lnT>
                    <a:lnB w="6480">
                      <a:solidFill>
                        <a:srgbClr val="595959"/>
                      </a:solidFill>
                    </a:lnB>
                    <a:solidFill>
                      <a:srgbClr val="E7E6E6"/>
                    </a:solidFill>
                  </a:tcPr>
                </a:tc>
                <a:tc>
                  <a:txBody>
                    <a:bodyPr/>
                    <a:lstStyle/>
                    <a:p>
                      <a:pPr algn="ctr">
                        <a:lnSpc>
                          <a:spcPct val="100000"/>
                        </a:lnSpc>
                      </a:pPr>
                      <a:r>
                        <a:rPr lang="en-GB" sz="1800" b="0" strike="noStrike" spc="-1">
                          <a:solidFill>
                            <a:srgbClr val="000000"/>
                          </a:solidFill>
                          <a:latin typeface="Arial"/>
                          <a:ea typeface="Arial"/>
                        </a:rPr>
                        <a:t>73</a:t>
                      </a:r>
                      <a:endParaRPr lang="en-GB" sz="1800" b="0" strike="noStrike" spc="-1">
                        <a:latin typeface="Arial"/>
                      </a:endParaRPr>
                    </a:p>
                  </a:txBody>
                  <a:tcPr marL="45720" marR="45720">
                    <a:lnL w="6480">
                      <a:solidFill>
                        <a:srgbClr val="595959"/>
                      </a:solidFill>
                    </a:lnL>
                    <a:lnR w="6480">
                      <a:solidFill>
                        <a:srgbClr val="595959"/>
                      </a:solidFill>
                    </a:lnR>
                    <a:lnT w="6480">
                      <a:solidFill>
                        <a:srgbClr val="595959"/>
                      </a:solidFill>
                    </a:lnT>
                    <a:lnB w="6480">
                      <a:solidFill>
                        <a:srgbClr val="595959"/>
                      </a:solidFill>
                    </a:lnB>
                    <a:solidFill>
                      <a:srgbClr val="E7E6E6"/>
                    </a:solidFill>
                  </a:tcPr>
                </a:tc>
                <a:extLst>
                  <a:ext uri="{0D108BD9-81ED-4DB2-BD59-A6C34878D82A}">
                    <a16:rowId xmlns:a16="http://schemas.microsoft.com/office/drawing/2014/main" val="10001"/>
                  </a:ext>
                </a:extLst>
              </a:tr>
              <a:tr h="347760">
                <a:tc>
                  <a:txBody>
                    <a:bodyPr/>
                    <a:lstStyle/>
                    <a:p>
                      <a:pPr>
                        <a:lnSpc>
                          <a:spcPct val="100000"/>
                        </a:lnSpc>
                      </a:pPr>
                      <a:r>
                        <a:rPr lang="en-GB" sz="1800" b="0" strike="noStrike" spc="-1">
                          <a:solidFill>
                            <a:srgbClr val="000000"/>
                          </a:solidFill>
                          <a:latin typeface="Arial"/>
                          <a:ea typeface="Arial"/>
                        </a:rPr>
                        <a:t>S.I.</a:t>
                      </a:r>
                      <a:endParaRPr lang="en-GB" sz="1800" b="0" strike="noStrike" spc="-1">
                        <a:latin typeface="Arial"/>
                      </a:endParaRPr>
                    </a:p>
                  </a:txBody>
                  <a:tcPr marL="45720" marR="45720">
                    <a:lnL w="6480">
                      <a:solidFill>
                        <a:srgbClr val="595959"/>
                      </a:solidFill>
                    </a:lnL>
                    <a:lnR w="6480">
                      <a:solidFill>
                        <a:srgbClr val="595959"/>
                      </a:solidFill>
                    </a:lnR>
                    <a:lnT w="6480">
                      <a:solidFill>
                        <a:srgbClr val="595959"/>
                      </a:solidFill>
                    </a:lnT>
                    <a:lnB w="6480">
                      <a:solidFill>
                        <a:srgbClr val="595959"/>
                      </a:solidFill>
                    </a:lnB>
                    <a:solidFill>
                      <a:srgbClr val="E7E6E6"/>
                    </a:solidFill>
                  </a:tcPr>
                </a:tc>
                <a:tc>
                  <a:txBody>
                    <a:bodyPr/>
                    <a:lstStyle/>
                    <a:p>
                      <a:pPr algn="ctr">
                        <a:lnSpc>
                          <a:spcPct val="100000"/>
                        </a:lnSpc>
                      </a:pPr>
                      <a:r>
                        <a:rPr lang="en-GB" sz="1800" b="0" strike="noStrike" spc="-1">
                          <a:solidFill>
                            <a:srgbClr val="000000"/>
                          </a:solidFill>
                          <a:latin typeface="Arial"/>
                          <a:ea typeface="Arial"/>
                        </a:rPr>
                        <a:t>8</a:t>
                      </a:r>
                      <a:endParaRPr lang="en-GB" sz="1800" b="0" strike="noStrike" spc="-1">
                        <a:latin typeface="Arial"/>
                      </a:endParaRPr>
                    </a:p>
                  </a:txBody>
                  <a:tcPr marL="45720" marR="45720">
                    <a:lnL w="6480">
                      <a:solidFill>
                        <a:srgbClr val="595959"/>
                      </a:solidFill>
                    </a:lnL>
                    <a:lnR w="6480">
                      <a:solidFill>
                        <a:srgbClr val="595959"/>
                      </a:solidFill>
                    </a:lnR>
                    <a:lnT w="6480">
                      <a:solidFill>
                        <a:srgbClr val="595959"/>
                      </a:solidFill>
                    </a:lnT>
                    <a:lnB w="6480">
                      <a:solidFill>
                        <a:srgbClr val="595959"/>
                      </a:solidFill>
                    </a:lnB>
                    <a:solidFill>
                      <a:srgbClr val="E7E6E6"/>
                    </a:solidFill>
                  </a:tcPr>
                </a:tc>
                <a:tc>
                  <a:txBody>
                    <a:bodyPr/>
                    <a:lstStyle/>
                    <a:p>
                      <a:pPr algn="ctr">
                        <a:lnSpc>
                          <a:spcPct val="100000"/>
                        </a:lnSpc>
                      </a:pPr>
                      <a:r>
                        <a:rPr lang="en-GB" sz="1800" b="0" strike="noStrike" spc="-1">
                          <a:solidFill>
                            <a:srgbClr val="000000"/>
                          </a:solidFill>
                          <a:latin typeface="Arial"/>
                          <a:ea typeface="Arial"/>
                        </a:rPr>
                        <a:t>12</a:t>
                      </a:r>
                      <a:endParaRPr lang="en-GB" sz="1800" b="0" strike="noStrike" spc="-1">
                        <a:latin typeface="Arial"/>
                      </a:endParaRPr>
                    </a:p>
                  </a:txBody>
                  <a:tcPr marL="45720" marR="45720">
                    <a:lnL w="6480">
                      <a:solidFill>
                        <a:srgbClr val="595959"/>
                      </a:solidFill>
                    </a:lnL>
                    <a:lnR w="6480">
                      <a:solidFill>
                        <a:srgbClr val="595959"/>
                      </a:solidFill>
                    </a:lnR>
                    <a:lnT w="6480">
                      <a:solidFill>
                        <a:srgbClr val="595959"/>
                      </a:solidFill>
                    </a:lnT>
                    <a:lnB w="6480">
                      <a:solidFill>
                        <a:srgbClr val="595959"/>
                      </a:solidFill>
                    </a:lnB>
                    <a:solidFill>
                      <a:srgbClr val="E7E6E6"/>
                    </a:solidFill>
                  </a:tcPr>
                </a:tc>
                <a:tc>
                  <a:txBody>
                    <a:bodyPr/>
                    <a:lstStyle/>
                    <a:p>
                      <a:pPr algn="ctr">
                        <a:lnSpc>
                          <a:spcPct val="100000"/>
                        </a:lnSpc>
                      </a:pPr>
                      <a:r>
                        <a:rPr lang="en-GB" sz="1800" b="0" strike="noStrike" spc="-1">
                          <a:solidFill>
                            <a:srgbClr val="000000"/>
                          </a:solidFill>
                          <a:latin typeface="Arial"/>
                          <a:ea typeface="Arial"/>
                        </a:rPr>
                        <a:t>18</a:t>
                      </a:r>
                      <a:endParaRPr lang="en-GB" sz="1800" b="0" strike="noStrike" spc="-1">
                        <a:latin typeface="Arial"/>
                      </a:endParaRPr>
                    </a:p>
                  </a:txBody>
                  <a:tcPr marL="45720" marR="45720">
                    <a:lnL w="6480">
                      <a:solidFill>
                        <a:srgbClr val="595959"/>
                      </a:solidFill>
                    </a:lnL>
                    <a:lnR w="6480">
                      <a:solidFill>
                        <a:srgbClr val="595959"/>
                      </a:solidFill>
                    </a:lnR>
                    <a:lnT w="6480">
                      <a:solidFill>
                        <a:srgbClr val="595959"/>
                      </a:solidFill>
                    </a:lnT>
                    <a:lnB w="6480">
                      <a:solidFill>
                        <a:srgbClr val="595959"/>
                      </a:solidFill>
                    </a:lnB>
                    <a:solidFill>
                      <a:srgbClr val="E7E6E6"/>
                    </a:solidFill>
                  </a:tcPr>
                </a:tc>
                <a:tc>
                  <a:txBody>
                    <a:bodyPr/>
                    <a:lstStyle/>
                    <a:p>
                      <a:pPr algn="ctr">
                        <a:lnSpc>
                          <a:spcPct val="100000"/>
                        </a:lnSpc>
                      </a:pPr>
                      <a:r>
                        <a:rPr lang="en-GB" sz="1800" b="0" strike="noStrike" spc="-1">
                          <a:solidFill>
                            <a:srgbClr val="000000"/>
                          </a:solidFill>
                          <a:latin typeface="Arial"/>
                          <a:ea typeface="Arial"/>
                        </a:rPr>
                        <a:t>4</a:t>
                      </a:r>
                      <a:endParaRPr lang="en-GB" sz="1800" b="0" strike="noStrike" spc="-1">
                        <a:latin typeface="Arial"/>
                      </a:endParaRPr>
                    </a:p>
                  </a:txBody>
                  <a:tcPr marL="45720" marR="45720">
                    <a:lnL w="6480">
                      <a:solidFill>
                        <a:srgbClr val="595959"/>
                      </a:solidFill>
                    </a:lnL>
                    <a:lnR w="6480">
                      <a:solidFill>
                        <a:srgbClr val="595959"/>
                      </a:solidFill>
                    </a:lnR>
                    <a:lnT w="6480">
                      <a:solidFill>
                        <a:srgbClr val="595959"/>
                      </a:solidFill>
                    </a:lnT>
                    <a:lnB w="6480">
                      <a:solidFill>
                        <a:srgbClr val="595959"/>
                      </a:solidFill>
                    </a:lnB>
                    <a:solidFill>
                      <a:srgbClr val="E7E6E6"/>
                    </a:solidFill>
                  </a:tcPr>
                </a:tc>
                <a:tc>
                  <a:txBody>
                    <a:bodyPr/>
                    <a:lstStyle/>
                    <a:p>
                      <a:pPr algn="ctr">
                        <a:lnSpc>
                          <a:spcPct val="100000"/>
                        </a:lnSpc>
                      </a:pPr>
                      <a:r>
                        <a:rPr lang="en-GB" sz="1800" b="0" strike="noStrike" spc="-1">
                          <a:solidFill>
                            <a:srgbClr val="000000"/>
                          </a:solidFill>
                          <a:latin typeface="Arial"/>
                          <a:ea typeface="Arial"/>
                        </a:rPr>
                        <a:t>10</a:t>
                      </a:r>
                      <a:endParaRPr lang="en-GB" sz="1800" b="0" strike="noStrike" spc="-1">
                        <a:latin typeface="Arial"/>
                      </a:endParaRPr>
                    </a:p>
                  </a:txBody>
                  <a:tcPr marL="45720" marR="45720">
                    <a:lnL w="6480">
                      <a:solidFill>
                        <a:srgbClr val="595959"/>
                      </a:solidFill>
                    </a:lnL>
                    <a:lnR w="6480">
                      <a:solidFill>
                        <a:srgbClr val="595959"/>
                      </a:solidFill>
                    </a:lnR>
                    <a:lnT w="6480">
                      <a:solidFill>
                        <a:srgbClr val="595959"/>
                      </a:solidFill>
                    </a:lnT>
                    <a:lnB w="6480">
                      <a:solidFill>
                        <a:srgbClr val="595959"/>
                      </a:solidFill>
                    </a:lnB>
                    <a:solidFill>
                      <a:srgbClr val="E7E6E6"/>
                    </a:solidFill>
                  </a:tcPr>
                </a:tc>
                <a:tc>
                  <a:txBody>
                    <a:bodyPr/>
                    <a:lstStyle/>
                    <a:p>
                      <a:pPr algn="ctr">
                        <a:lnSpc>
                          <a:spcPct val="100000"/>
                        </a:lnSpc>
                      </a:pPr>
                      <a:r>
                        <a:rPr lang="en-GB" sz="1800" b="0" strike="noStrike" spc="-1">
                          <a:solidFill>
                            <a:srgbClr val="000000"/>
                          </a:solidFill>
                          <a:latin typeface="Arial"/>
                          <a:ea typeface="Arial"/>
                        </a:rPr>
                        <a:t>16</a:t>
                      </a:r>
                      <a:endParaRPr lang="en-GB" sz="1800" b="0" strike="noStrike" spc="-1">
                        <a:latin typeface="Arial"/>
                      </a:endParaRPr>
                    </a:p>
                  </a:txBody>
                  <a:tcPr marL="45720" marR="45720">
                    <a:lnL w="6480">
                      <a:solidFill>
                        <a:srgbClr val="595959"/>
                      </a:solidFill>
                    </a:lnL>
                    <a:lnR w="6480">
                      <a:solidFill>
                        <a:srgbClr val="595959"/>
                      </a:solidFill>
                    </a:lnR>
                    <a:lnT w="6480">
                      <a:solidFill>
                        <a:srgbClr val="595959"/>
                      </a:solidFill>
                    </a:lnT>
                    <a:lnB w="6480">
                      <a:solidFill>
                        <a:srgbClr val="595959"/>
                      </a:solidFill>
                    </a:lnB>
                    <a:solidFill>
                      <a:srgbClr val="E7E6E6"/>
                    </a:solidFill>
                  </a:tcPr>
                </a:tc>
                <a:tc>
                  <a:txBody>
                    <a:bodyPr/>
                    <a:lstStyle/>
                    <a:p>
                      <a:pPr algn="ctr">
                        <a:lnSpc>
                          <a:spcPct val="100000"/>
                        </a:lnSpc>
                      </a:pPr>
                      <a:r>
                        <a:rPr lang="en-GB" sz="1800" b="0" strike="noStrike" spc="-1">
                          <a:solidFill>
                            <a:srgbClr val="000000"/>
                          </a:solidFill>
                          <a:latin typeface="Arial"/>
                          <a:ea typeface="Arial"/>
                        </a:rPr>
                        <a:t>2</a:t>
                      </a:r>
                      <a:endParaRPr lang="en-GB" sz="1800" b="0" strike="noStrike" spc="-1">
                        <a:latin typeface="Arial"/>
                      </a:endParaRPr>
                    </a:p>
                  </a:txBody>
                  <a:tcPr marL="45720" marR="45720">
                    <a:lnL w="6480">
                      <a:solidFill>
                        <a:srgbClr val="595959"/>
                      </a:solidFill>
                    </a:lnL>
                    <a:lnR w="6480">
                      <a:solidFill>
                        <a:srgbClr val="595959"/>
                      </a:solidFill>
                    </a:lnR>
                    <a:lnT w="6480">
                      <a:solidFill>
                        <a:srgbClr val="595959"/>
                      </a:solidFill>
                    </a:lnT>
                    <a:lnB w="6480">
                      <a:solidFill>
                        <a:srgbClr val="595959"/>
                      </a:solidFill>
                    </a:lnB>
                    <a:solidFill>
                      <a:srgbClr val="E7E6E6"/>
                    </a:solidFill>
                  </a:tcPr>
                </a:tc>
                <a:tc>
                  <a:txBody>
                    <a:bodyPr/>
                    <a:lstStyle/>
                    <a:p>
                      <a:pPr algn="ctr">
                        <a:lnSpc>
                          <a:spcPct val="100000"/>
                        </a:lnSpc>
                      </a:pPr>
                      <a:r>
                        <a:rPr lang="en-GB" sz="1800" b="0" strike="noStrike" spc="-1">
                          <a:solidFill>
                            <a:srgbClr val="000000"/>
                          </a:solidFill>
                          <a:latin typeface="Arial"/>
                          <a:ea typeface="Arial"/>
                        </a:rPr>
                        <a:t>6</a:t>
                      </a:r>
                      <a:endParaRPr lang="en-GB" sz="1800" b="0" strike="noStrike" spc="-1">
                        <a:latin typeface="Arial"/>
                      </a:endParaRPr>
                    </a:p>
                  </a:txBody>
                  <a:tcPr marL="45720" marR="45720">
                    <a:lnL w="6480">
                      <a:solidFill>
                        <a:srgbClr val="595959"/>
                      </a:solidFill>
                    </a:lnL>
                    <a:lnR w="6480">
                      <a:solidFill>
                        <a:srgbClr val="595959"/>
                      </a:solidFill>
                    </a:lnR>
                    <a:lnT w="6480">
                      <a:solidFill>
                        <a:srgbClr val="595959"/>
                      </a:solidFill>
                    </a:lnT>
                    <a:lnB w="6480">
                      <a:solidFill>
                        <a:srgbClr val="595959"/>
                      </a:solidFill>
                    </a:lnB>
                    <a:solidFill>
                      <a:srgbClr val="E7E6E6"/>
                    </a:solidFill>
                  </a:tcPr>
                </a:tc>
                <a:tc>
                  <a:txBody>
                    <a:bodyPr/>
                    <a:lstStyle/>
                    <a:p>
                      <a:pPr algn="ctr">
                        <a:lnSpc>
                          <a:spcPct val="100000"/>
                        </a:lnSpc>
                      </a:pPr>
                      <a:r>
                        <a:rPr lang="en-GB" sz="1800" b="0" strike="noStrike" spc="-1">
                          <a:solidFill>
                            <a:srgbClr val="000000"/>
                          </a:solidFill>
                          <a:latin typeface="Arial"/>
                          <a:ea typeface="Arial"/>
                        </a:rPr>
                        <a:t>14</a:t>
                      </a:r>
                      <a:endParaRPr lang="en-GB" sz="1800" b="0" strike="noStrike" spc="-1">
                        <a:latin typeface="Arial"/>
                      </a:endParaRPr>
                    </a:p>
                  </a:txBody>
                  <a:tcPr marL="45720" marR="45720">
                    <a:lnL w="6480">
                      <a:solidFill>
                        <a:srgbClr val="595959"/>
                      </a:solidFill>
                    </a:lnL>
                    <a:lnR w="6480">
                      <a:solidFill>
                        <a:srgbClr val="595959"/>
                      </a:solidFill>
                    </a:lnR>
                    <a:lnT w="6480">
                      <a:solidFill>
                        <a:srgbClr val="595959"/>
                      </a:solidFill>
                    </a:lnT>
                    <a:lnB w="6480">
                      <a:solidFill>
                        <a:srgbClr val="595959"/>
                      </a:solidFill>
                    </a:lnB>
                    <a:solidFill>
                      <a:srgbClr val="E7E6E6"/>
                    </a:solidFill>
                  </a:tcPr>
                </a:tc>
                <a:tc>
                  <a:txBody>
                    <a:bodyPr/>
                    <a:lstStyle/>
                    <a:p>
                      <a:endParaRPr lang="en-US"/>
                    </a:p>
                  </a:txBody>
                  <a:tcPr marL="45720" marR="45720">
                    <a:lnL w="6480">
                      <a:solidFill>
                        <a:srgbClr val="595959"/>
                      </a:solidFill>
                    </a:lnL>
                    <a:lnR w="6480">
                      <a:solidFill>
                        <a:srgbClr val="595959"/>
                      </a:solidFill>
                    </a:lnR>
                    <a:lnT w="6480">
                      <a:solidFill>
                        <a:srgbClr val="595959"/>
                      </a:solidFill>
                    </a:lnT>
                    <a:lnB w="6480">
                      <a:solidFill>
                        <a:srgbClr val="595959"/>
                      </a:solidFill>
                    </a:lnB>
                    <a:solidFill>
                      <a:srgbClr val="E7E6E6"/>
                    </a:solidFill>
                  </a:tcPr>
                </a:tc>
                <a:tc>
                  <a:txBody>
                    <a:bodyPr/>
                    <a:lstStyle/>
                    <a:p>
                      <a:endParaRPr lang="en-US"/>
                    </a:p>
                  </a:txBody>
                  <a:tcPr marL="45720" marR="45720">
                    <a:lnL w="6480">
                      <a:solidFill>
                        <a:srgbClr val="595959"/>
                      </a:solidFill>
                    </a:lnL>
                    <a:lnR w="6480">
                      <a:solidFill>
                        <a:srgbClr val="595959"/>
                      </a:solidFill>
                    </a:lnR>
                    <a:lnT w="6480">
                      <a:solidFill>
                        <a:srgbClr val="595959"/>
                      </a:solidFill>
                    </a:lnT>
                    <a:lnB w="6480">
                      <a:solidFill>
                        <a:srgbClr val="595959"/>
                      </a:solidFill>
                    </a:lnB>
                    <a:solidFill>
                      <a:srgbClr val="E7E6E6"/>
                    </a:solidFill>
                  </a:tcPr>
                </a:tc>
                <a:extLst>
                  <a:ext uri="{0D108BD9-81ED-4DB2-BD59-A6C34878D82A}">
                    <a16:rowId xmlns:a16="http://schemas.microsoft.com/office/drawing/2014/main" val="10002"/>
                  </a:ext>
                </a:extLst>
              </a:tr>
              <a:tr h="446760">
                <a:tc>
                  <a:txBody>
                    <a:bodyPr/>
                    <a:lstStyle/>
                    <a:p>
                      <a:pPr>
                        <a:lnSpc>
                          <a:spcPct val="100000"/>
                        </a:lnSpc>
                      </a:pPr>
                      <a:r>
                        <a:rPr lang="en-GB" sz="1800" b="0" strike="noStrike" spc="-1">
                          <a:solidFill>
                            <a:srgbClr val="000000"/>
                          </a:solidFill>
                          <a:latin typeface="Arial"/>
                          <a:ea typeface="Arial"/>
                        </a:rPr>
                        <a:t>Score</a:t>
                      </a:r>
                      <a:endParaRPr lang="en-GB" sz="1800" b="0" strike="noStrike" spc="-1">
                        <a:latin typeface="Arial"/>
                      </a:endParaRPr>
                    </a:p>
                  </a:txBody>
                  <a:tcPr marL="45720" marR="45720">
                    <a:lnL w="6480">
                      <a:solidFill>
                        <a:srgbClr val="595959"/>
                      </a:solidFill>
                    </a:lnL>
                    <a:lnR w="6480">
                      <a:solidFill>
                        <a:srgbClr val="595959"/>
                      </a:solidFill>
                    </a:lnR>
                    <a:lnT w="6480">
                      <a:solidFill>
                        <a:srgbClr val="595959"/>
                      </a:solidFill>
                    </a:lnT>
                    <a:lnB w="6480">
                      <a:solidFill>
                        <a:srgbClr val="595959"/>
                      </a:solidFill>
                    </a:lnB>
                    <a:solidFill>
                      <a:srgbClr val="E7E6E6"/>
                    </a:solidFill>
                  </a:tcPr>
                </a:tc>
                <a:tc>
                  <a:txBody>
                    <a:bodyPr/>
                    <a:lstStyle/>
                    <a:p>
                      <a:pPr algn="ctr">
                        <a:lnSpc>
                          <a:spcPct val="100000"/>
                        </a:lnSpc>
                      </a:pPr>
                      <a:r>
                        <a:rPr lang="en-GB" sz="2000" b="0" strike="noStrike" spc="-1">
                          <a:solidFill>
                            <a:srgbClr val="000000"/>
                          </a:solidFill>
                          <a:latin typeface="Bradley Hand ITC"/>
                          <a:ea typeface="Bradley Hand ITC"/>
                        </a:rPr>
                        <a:t>5</a:t>
                      </a:r>
                      <a:endParaRPr lang="en-GB" sz="2000" b="0" strike="noStrike" spc="-1">
                        <a:latin typeface="Arial"/>
                      </a:endParaRPr>
                    </a:p>
                  </a:txBody>
                  <a:tcPr marL="45720" marR="45720">
                    <a:lnL w="6480">
                      <a:solidFill>
                        <a:srgbClr val="595959"/>
                      </a:solidFill>
                    </a:lnL>
                    <a:lnR w="6480">
                      <a:solidFill>
                        <a:srgbClr val="595959"/>
                      </a:solidFill>
                    </a:lnR>
                    <a:lnT w="6480">
                      <a:solidFill>
                        <a:srgbClr val="595959"/>
                      </a:solidFill>
                    </a:lnT>
                    <a:lnB w="6480">
                      <a:solidFill>
                        <a:srgbClr val="595959"/>
                      </a:solidFill>
                    </a:lnB>
                    <a:solidFill>
                      <a:srgbClr val="E7E6E6"/>
                    </a:solidFill>
                  </a:tcPr>
                </a:tc>
                <a:tc>
                  <a:txBody>
                    <a:bodyPr/>
                    <a:lstStyle/>
                    <a:p>
                      <a:pPr algn="ctr">
                        <a:lnSpc>
                          <a:spcPct val="100000"/>
                        </a:lnSpc>
                      </a:pPr>
                      <a:r>
                        <a:rPr lang="en-GB" sz="2000" b="0" strike="noStrike" spc="-1">
                          <a:solidFill>
                            <a:srgbClr val="000000"/>
                          </a:solidFill>
                          <a:latin typeface="Bradley Hand ITC"/>
                          <a:ea typeface="Bradley Hand ITC"/>
                        </a:rPr>
                        <a:t>5</a:t>
                      </a:r>
                      <a:endParaRPr lang="en-GB" sz="2000" b="0" strike="noStrike" spc="-1">
                        <a:latin typeface="Arial"/>
                      </a:endParaRPr>
                    </a:p>
                  </a:txBody>
                  <a:tcPr marL="45720" marR="45720">
                    <a:lnL w="6480">
                      <a:solidFill>
                        <a:srgbClr val="595959"/>
                      </a:solidFill>
                    </a:lnL>
                    <a:lnR w="6480">
                      <a:solidFill>
                        <a:srgbClr val="595959"/>
                      </a:solidFill>
                    </a:lnR>
                    <a:lnT w="6480">
                      <a:solidFill>
                        <a:srgbClr val="595959"/>
                      </a:solidFill>
                    </a:lnT>
                    <a:lnB w="6480">
                      <a:solidFill>
                        <a:srgbClr val="595959"/>
                      </a:solidFill>
                    </a:lnB>
                    <a:solidFill>
                      <a:srgbClr val="E7E6E6"/>
                    </a:solidFill>
                  </a:tcPr>
                </a:tc>
                <a:tc>
                  <a:txBody>
                    <a:bodyPr/>
                    <a:lstStyle/>
                    <a:p>
                      <a:pPr algn="ctr">
                        <a:lnSpc>
                          <a:spcPct val="100000"/>
                        </a:lnSpc>
                      </a:pPr>
                      <a:r>
                        <a:rPr lang="en-GB" sz="2000" b="0" strike="noStrike" spc="-1">
                          <a:solidFill>
                            <a:srgbClr val="000000"/>
                          </a:solidFill>
                          <a:latin typeface="Bradley Hand ITC"/>
                          <a:ea typeface="Bradley Hand ITC"/>
                        </a:rPr>
                        <a:t>4</a:t>
                      </a:r>
                      <a:endParaRPr lang="en-GB" sz="2000" b="0" strike="noStrike" spc="-1">
                        <a:latin typeface="Arial"/>
                      </a:endParaRPr>
                    </a:p>
                  </a:txBody>
                  <a:tcPr marL="45720" marR="45720">
                    <a:lnL w="6480">
                      <a:solidFill>
                        <a:srgbClr val="595959"/>
                      </a:solidFill>
                    </a:lnL>
                    <a:lnR w="6480">
                      <a:solidFill>
                        <a:srgbClr val="595959"/>
                      </a:solidFill>
                    </a:lnR>
                    <a:lnT w="6480">
                      <a:solidFill>
                        <a:srgbClr val="595959"/>
                      </a:solidFill>
                    </a:lnT>
                    <a:lnB w="6480">
                      <a:solidFill>
                        <a:srgbClr val="595959"/>
                      </a:solidFill>
                    </a:lnB>
                    <a:solidFill>
                      <a:srgbClr val="E7E6E6"/>
                    </a:solidFill>
                  </a:tcPr>
                </a:tc>
                <a:tc>
                  <a:txBody>
                    <a:bodyPr/>
                    <a:lstStyle/>
                    <a:p>
                      <a:pPr algn="ctr">
                        <a:lnSpc>
                          <a:spcPct val="100000"/>
                        </a:lnSpc>
                      </a:pPr>
                      <a:r>
                        <a:rPr lang="en-GB" sz="2000" b="0" strike="noStrike" spc="-1">
                          <a:solidFill>
                            <a:srgbClr val="000000"/>
                          </a:solidFill>
                          <a:latin typeface="Bradley Hand ITC"/>
                          <a:ea typeface="Bradley Hand ITC"/>
                        </a:rPr>
                        <a:t>6</a:t>
                      </a:r>
                      <a:endParaRPr lang="en-GB" sz="2000" b="0" strike="noStrike" spc="-1">
                        <a:latin typeface="Arial"/>
                      </a:endParaRPr>
                    </a:p>
                  </a:txBody>
                  <a:tcPr marL="45720" marR="45720">
                    <a:lnL w="6480">
                      <a:solidFill>
                        <a:srgbClr val="595959"/>
                      </a:solidFill>
                    </a:lnL>
                    <a:lnR w="6480">
                      <a:solidFill>
                        <a:srgbClr val="595959"/>
                      </a:solidFill>
                    </a:lnR>
                    <a:lnT w="6480">
                      <a:solidFill>
                        <a:srgbClr val="595959"/>
                      </a:solidFill>
                    </a:lnT>
                    <a:lnB w="6480">
                      <a:solidFill>
                        <a:srgbClr val="595959"/>
                      </a:solidFill>
                    </a:lnB>
                    <a:solidFill>
                      <a:srgbClr val="E7E6E6"/>
                    </a:solidFill>
                  </a:tcPr>
                </a:tc>
                <a:tc>
                  <a:txBody>
                    <a:bodyPr/>
                    <a:lstStyle/>
                    <a:p>
                      <a:pPr algn="ctr">
                        <a:lnSpc>
                          <a:spcPct val="100000"/>
                        </a:lnSpc>
                      </a:pPr>
                      <a:r>
                        <a:rPr lang="en-GB" sz="2000" b="0" strike="noStrike" spc="-1">
                          <a:solidFill>
                            <a:srgbClr val="000000"/>
                          </a:solidFill>
                          <a:latin typeface="Bradley Hand ITC"/>
                          <a:ea typeface="Bradley Hand ITC"/>
                        </a:rPr>
                        <a:t>5</a:t>
                      </a:r>
                      <a:endParaRPr lang="en-GB" sz="2000" b="0" strike="noStrike" spc="-1">
                        <a:latin typeface="Arial"/>
                      </a:endParaRPr>
                    </a:p>
                  </a:txBody>
                  <a:tcPr marL="45720" marR="45720">
                    <a:lnL w="6480">
                      <a:solidFill>
                        <a:srgbClr val="595959"/>
                      </a:solidFill>
                    </a:lnL>
                    <a:lnR w="6480">
                      <a:solidFill>
                        <a:srgbClr val="595959"/>
                      </a:solidFill>
                    </a:lnR>
                    <a:lnT w="6480">
                      <a:solidFill>
                        <a:srgbClr val="595959"/>
                      </a:solidFill>
                    </a:lnT>
                    <a:lnB w="6480">
                      <a:solidFill>
                        <a:srgbClr val="595959"/>
                      </a:solidFill>
                    </a:lnB>
                    <a:solidFill>
                      <a:srgbClr val="E7E6E6"/>
                    </a:solidFill>
                  </a:tcPr>
                </a:tc>
                <a:tc>
                  <a:txBody>
                    <a:bodyPr/>
                    <a:lstStyle/>
                    <a:p>
                      <a:pPr algn="ctr">
                        <a:lnSpc>
                          <a:spcPct val="100000"/>
                        </a:lnSpc>
                      </a:pPr>
                      <a:r>
                        <a:rPr lang="en-GB" sz="2000" b="0" strike="noStrike" spc="-1">
                          <a:solidFill>
                            <a:srgbClr val="000000"/>
                          </a:solidFill>
                          <a:latin typeface="Bradley Hand ITC"/>
                          <a:ea typeface="Bradley Hand ITC"/>
                        </a:rPr>
                        <a:t>4</a:t>
                      </a:r>
                      <a:endParaRPr lang="en-GB" sz="2000" b="0" strike="noStrike" spc="-1">
                        <a:latin typeface="Arial"/>
                      </a:endParaRPr>
                    </a:p>
                  </a:txBody>
                  <a:tcPr marL="45720" marR="45720">
                    <a:lnL w="6480">
                      <a:solidFill>
                        <a:srgbClr val="595959"/>
                      </a:solidFill>
                    </a:lnL>
                    <a:lnR w="6480">
                      <a:solidFill>
                        <a:srgbClr val="595959"/>
                      </a:solidFill>
                    </a:lnR>
                    <a:lnT w="6480">
                      <a:solidFill>
                        <a:srgbClr val="595959"/>
                      </a:solidFill>
                    </a:lnT>
                    <a:lnB w="6480">
                      <a:solidFill>
                        <a:srgbClr val="595959"/>
                      </a:solidFill>
                    </a:lnB>
                    <a:solidFill>
                      <a:srgbClr val="E7E6E6"/>
                    </a:solidFill>
                  </a:tcPr>
                </a:tc>
                <a:tc>
                  <a:txBody>
                    <a:bodyPr/>
                    <a:lstStyle/>
                    <a:p>
                      <a:pPr algn="ctr">
                        <a:lnSpc>
                          <a:spcPct val="100000"/>
                        </a:lnSpc>
                      </a:pPr>
                      <a:r>
                        <a:rPr lang="en-GB" sz="2000" b="0" strike="noStrike" spc="-1">
                          <a:solidFill>
                            <a:srgbClr val="000000"/>
                          </a:solidFill>
                          <a:latin typeface="Bradley Hand ITC"/>
                          <a:ea typeface="Bradley Hand ITC"/>
                        </a:rPr>
                        <a:t>7</a:t>
                      </a:r>
                      <a:endParaRPr lang="en-GB" sz="2000" b="0" strike="noStrike" spc="-1">
                        <a:latin typeface="Arial"/>
                      </a:endParaRPr>
                    </a:p>
                  </a:txBody>
                  <a:tcPr marL="45720" marR="45720">
                    <a:lnL w="6480">
                      <a:solidFill>
                        <a:srgbClr val="595959"/>
                      </a:solidFill>
                    </a:lnL>
                    <a:lnR w="6480">
                      <a:solidFill>
                        <a:srgbClr val="595959"/>
                      </a:solidFill>
                    </a:lnR>
                    <a:lnT w="6480">
                      <a:solidFill>
                        <a:srgbClr val="595959"/>
                      </a:solidFill>
                    </a:lnT>
                    <a:lnB w="6480">
                      <a:solidFill>
                        <a:srgbClr val="595959"/>
                      </a:solidFill>
                    </a:lnB>
                    <a:solidFill>
                      <a:srgbClr val="E7E6E6"/>
                    </a:solidFill>
                  </a:tcPr>
                </a:tc>
                <a:tc>
                  <a:txBody>
                    <a:bodyPr/>
                    <a:lstStyle/>
                    <a:p>
                      <a:pPr algn="ctr">
                        <a:lnSpc>
                          <a:spcPct val="100000"/>
                        </a:lnSpc>
                      </a:pPr>
                      <a:r>
                        <a:rPr lang="en-GB" sz="2000" b="0" strike="noStrike" spc="-1">
                          <a:solidFill>
                            <a:srgbClr val="000000"/>
                          </a:solidFill>
                          <a:latin typeface="Bradley Hand ITC"/>
                          <a:ea typeface="Bradley Hand ITC"/>
                        </a:rPr>
                        <a:t>8</a:t>
                      </a:r>
                      <a:endParaRPr lang="en-GB" sz="2000" b="0" strike="noStrike" spc="-1">
                        <a:latin typeface="Arial"/>
                      </a:endParaRPr>
                    </a:p>
                  </a:txBody>
                  <a:tcPr marL="45720" marR="45720">
                    <a:lnL w="6480">
                      <a:solidFill>
                        <a:srgbClr val="595959"/>
                      </a:solidFill>
                    </a:lnL>
                    <a:lnR w="6480">
                      <a:solidFill>
                        <a:srgbClr val="595959"/>
                      </a:solidFill>
                    </a:lnR>
                    <a:lnT w="6480">
                      <a:solidFill>
                        <a:srgbClr val="595959"/>
                      </a:solidFill>
                    </a:lnT>
                    <a:lnB w="6480">
                      <a:solidFill>
                        <a:srgbClr val="595959"/>
                      </a:solidFill>
                    </a:lnB>
                    <a:solidFill>
                      <a:srgbClr val="E7E6E6"/>
                    </a:solidFill>
                  </a:tcPr>
                </a:tc>
                <a:tc>
                  <a:txBody>
                    <a:bodyPr/>
                    <a:lstStyle/>
                    <a:p>
                      <a:pPr algn="ctr">
                        <a:lnSpc>
                          <a:spcPct val="100000"/>
                        </a:lnSpc>
                      </a:pPr>
                      <a:r>
                        <a:rPr lang="en-GB" sz="2000" b="0" strike="noStrike" spc="-1">
                          <a:solidFill>
                            <a:srgbClr val="000000"/>
                          </a:solidFill>
                          <a:latin typeface="Bradley Hand ITC"/>
                          <a:ea typeface="Bradley Hand ITC"/>
                        </a:rPr>
                        <a:t>5</a:t>
                      </a:r>
                      <a:endParaRPr lang="en-GB" sz="2000" b="0" strike="noStrike" spc="-1">
                        <a:latin typeface="Arial"/>
                      </a:endParaRPr>
                    </a:p>
                  </a:txBody>
                  <a:tcPr marL="45720" marR="45720">
                    <a:lnL w="6480">
                      <a:solidFill>
                        <a:srgbClr val="595959"/>
                      </a:solidFill>
                    </a:lnL>
                    <a:lnR w="6480">
                      <a:solidFill>
                        <a:srgbClr val="595959"/>
                      </a:solidFill>
                    </a:lnR>
                    <a:lnT w="6480">
                      <a:solidFill>
                        <a:srgbClr val="595959"/>
                      </a:solidFill>
                    </a:lnT>
                    <a:lnB w="6480">
                      <a:solidFill>
                        <a:srgbClr val="595959"/>
                      </a:solidFill>
                    </a:lnB>
                    <a:solidFill>
                      <a:srgbClr val="E7E6E6"/>
                    </a:solidFill>
                  </a:tcPr>
                </a:tc>
                <a:tc>
                  <a:txBody>
                    <a:bodyPr/>
                    <a:lstStyle/>
                    <a:p>
                      <a:pPr algn="ctr">
                        <a:lnSpc>
                          <a:spcPct val="100000"/>
                        </a:lnSpc>
                      </a:pPr>
                      <a:r>
                        <a:rPr lang="en-GB" sz="2000" b="0" strike="noStrike" spc="-1">
                          <a:solidFill>
                            <a:srgbClr val="000000"/>
                          </a:solidFill>
                          <a:latin typeface="Bradley Hand ITC"/>
                          <a:ea typeface="Bradley Hand ITC"/>
                        </a:rPr>
                        <a:t>49</a:t>
                      </a:r>
                      <a:endParaRPr lang="en-GB" sz="2000" b="0" strike="noStrike" spc="-1">
                        <a:latin typeface="Arial"/>
                      </a:endParaRPr>
                    </a:p>
                  </a:txBody>
                  <a:tcPr marL="45720" marR="45720">
                    <a:lnL w="6480">
                      <a:solidFill>
                        <a:srgbClr val="595959"/>
                      </a:solidFill>
                    </a:lnL>
                    <a:lnR w="6480">
                      <a:solidFill>
                        <a:srgbClr val="595959"/>
                      </a:solidFill>
                    </a:lnR>
                    <a:lnT w="6480">
                      <a:solidFill>
                        <a:srgbClr val="595959"/>
                      </a:solidFill>
                    </a:lnT>
                    <a:lnB w="6480">
                      <a:solidFill>
                        <a:srgbClr val="595959"/>
                      </a:solidFill>
                    </a:lnB>
                    <a:solidFill>
                      <a:srgbClr val="E7E6E6"/>
                    </a:solidFill>
                  </a:tcPr>
                </a:tc>
                <a:tc>
                  <a:txBody>
                    <a:bodyPr/>
                    <a:lstStyle/>
                    <a:p>
                      <a:pPr algn="ctr">
                        <a:lnSpc>
                          <a:spcPct val="100000"/>
                        </a:lnSpc>
                      </a:pPr>
                      <a:r>
                        <a:rPr lang="en-GB" sz="2000" b="0" strike="noStrike" spc="-1">
                          <a:solidFill>
                            <a:srgbClr val="000000"/>
                          </a:solidFill>
                          <a:latin typeface="Bradley Hand ITC"/>
                          <a:ea typeface="Bradley Hand ITC"/>
                        </a:rPr>
                        <a:t>95</a:t>
                      </a:r>
                      <a:endParaRPr lang="en-GB" sz="2000" b="0" strike="noStrike" spc="-1">
                        <a:latin typeface="Arial"/>
                      </a:endParaRPr>
                    </a:p>
                  </a:txBody>
                  <a:tcPr marL="45720" marR="45720">
                    <a:lnL w="6480">
                      <a:solidFill>
                        <a:srgbClr val="595959"/>
                      </a:solidFill>
                    </a:lnL>
                    <a:lnR w="6480">
                      <a:solidFill>
                        <a:srgbClr val="595959"/>
                      </a:solidFill>
                    </a:lnR>
                    <a:lnT w="6480">
                      <a:solidFill>
                        <a:srgbClr val="595959"/>
                      </a:solidFill>
                    </a:lnT>
                    <a:lnB w="6480">
                      <a:solidFill>
                        <a:srgbClr val="595959"/>
                      </a:solidFill>
                    </a:lnB>
                    <a:solidFill>
                      <a:srgbClr val="E7E6E6"/>
                    </a:solidFill>
                  </a:tcPr>
                </a:tc>
                <a:extLst>
                  <a:ext uri="{0D108BD9-81ED-4DB2-BD59-A6C34878D82A}">
                    <a16:rowId xmlns:a16="http://schemas.microsoft.com/office/drawing/2014/main" val="10003"/>
                  </a:ext>
                </a:extLst>
              </a:tr>
            </a:tbl>
          </a:graphicData>
        </a:graphic>
      </p:graphicFrame>
      <p:sp>
        <p:nvSpPr>
          <p:cNvPr id="845" name="CustomShape 4"/>
          <p:cNvSpPr/>
          <p:nvPr/>
        </p:nvSpPr>
        <p:spPr>
          <a:xfrm>
            <a:off x="754920" y="925200"/>
            <a:ext cx="5217480" cy="1155960"/>
          </a:xfrm>
          <a:prstGeom prst="rect">
            <a:avLst/>
          </a:prstGeom>
          <a:noFill/>
          <a:ln w="12600">
            <a:noFill/>
          </a:ln>
        </p:spPr>
        <p:style>
          <a:lnRef idx="0">
            <a:scrgbClr r="0" g="0" b="0"/>
          </a:lnRef>
          <a:fillRef idx="0">
            <a:scrgbClr r="0" g="0" b="0"/>
          </a:fillRef>
          <a:effectRef idx="0">
            <a:scrgbClr r="0" g="0" b="0"/>
          </a:effectRef>
          <a:fontRef idx="minor"/>
        </p:style>
        <p:txBody>
          <a:bodyPr wrap="none" lIns="45720" tIns="45000" rIns="45720" bIns="45000"/>
          <a:lstStyle/>
          <a:p>
            <a:pPr>
              <a:lnSpc>
                <a:spcPct val="100000"/>
              </a:lnSpc>
            </a:pPr>
            <a:r>
              <a:rPr lang="en-GB" sz="1600" b="0" strike="noStrike" spc="-1">
                <a:solidFill>
                  <a:srgbClr val="000000"/>
                </a:solidFill>
                <a:latin typeface="Georgia"/>
                <a:ea typeface="Georgia"/>
              </a:rPr>
              <a:t>Sunnyside Golf Club</a:t>
            </a:r>
            <a:endParaRPr lang="en-GB" sz="1600" b="0" strike="noStrike" spc="-1">
              <a:latin typeface="Arial"/>
            </a:endParaRPr>
          </a:p>
          <a:p>
            <a:pPr>
              <a:lnSpc>
                <a:spcPct val="100000"/>
              </a:lnSpc>
            </a:pPr>
            <a:r>
              <a:rPr lang="en-GB" sz="1600" b="0" strike="noStrike" spc="-1">
                <a:solidFill>
                  <a:srgbClr val="000000"/>
                </a:solidFill>
                <a:latin typeface="Georgia"/>
                <a:ea typeface="Georgia"/>
              </a:rPr>
              <a:t>Bronze Tees Course Rating:  72.1            Slope Rating:  122</a:t>
            </a:r>
            <a:endParaRPr lang="en-GB" sz="1600" b="0" strike="noStrike" spc="-1">
              <a:latin typeface="Arial"/>
            </a:endParaRPr>
          </a:p>
          <a:p>
            <a:pPr>
              <a:lnSpc>
                <a:spcPct val="100000"/>
              </a:lnSpc>
            </a:pPr>
            <a:r>
              <a:rPr lang="en-GB" sz="1600" b="0" strike="noStrike" spc="-1">
                <a:solidFill>
                  <a:srgbClr val="000000"/>
                </a:solidFill>
                <a:latin typeface="Georgia"/>
                <a:ea typeface="Georgia"/>
              </a:rPr>
              <a:t>Name of Player:   </a:t>
            </a:r>
            <a:r>
              <a:rPr lang="en-GB" sz="1800" b="0" strike="noStrike" spc="-1">
                <a:solidFill>
                  <a:srgbClr val="000000"/>
                </a:solidFill>
                <a:latin typeface="Bradley Hand ITC"/>
                <a:ea typeface="Bradley Hand ITC"/>
              </a:rPr>
              <a:t>Janet Smith</a:t>
            </a:r>
            <a:endParaRPr lang="en-GB" sz="1800" b="0" strike="noStrike" spc="-1">
              <a:latin typeface="Arial"/>
            </a:endParaRPr>
          </a:p>
          <a:p>
            <a:pPr>
              <a:lnSpc>
                <a:spcPct val="100000"/>
              </a:lnSpc>
            </a:pPr>
            <a:r>
              <a:rPr lang="en-GB" sz="1600" b="0" strike="noStrike" spc="-1">
                <a:solidFill>
                  <a:srgbClr val="000000"/>
                </a:solidFill>
                <a:latin typeface="Georgia"/>
                <a:ea typeface="Georgia"/>
              </a:rPr>
              <a:t>Handicap:    </a:t>
            </a:r>
            <a:r>
              <a:rPr lang="en-GB" sz="2000" b="0" strike="noStrike" spc="-1">
                <a:solidFill>
                  <a:srgbClr val="000000"/>
                </a:solidFill>
                <a:latin typeface="Bradley Hand ITC"/>
                <a:ea typeface="Bradley Hand ITC"/>
              </a:rPr>
              <a:t>18</a:t>
            </a:r>
            <a:endParaRPr lang="en-GB" sz="2000" b="0" strike="noStrike" spc="-1">
              <a:latin typeface="Arial"/>
            </a:endParaRPr>
          </a:p>
        </p:txBody>
      </p:sp>
      <p:sp>
        <p:nvSpPr>
          <p:cNvPr id="846" name="CustomShape 5"/>
          <p:cNvSpPr/>
          <p:nvPr/>
        </p:nvSpPr>
        <p:spPr>
          <a:xfrm>
            <a:off x="4627080" y="4155120"/>
            <a:ext cx="274680" cy="1026360"/>
          </a:xfrm>
          <a:prstGeom prst="roundRect">
            <a:avLst>
              <a:gd name="adj" fmla="val 16667"/>
            </a:avLst>
          </a:prstGeom>
          <a:solidFill>
            <a:srgbClr val="C5E0B4"/>
          </a:solidFill>
          <a:ln w="12600" cap="rnd">
            <a:solidFill>
              <a:srgbClr val="548235"/>
            </a:solidFill>
            <a:custDash>
              <a:ds d="800000" sp="300000"/>
            </a:custDash>
            <a:miter/>
          </a:ln>
        </p:spPr>
        <p:style>
          <a:lnRef idx="0">
            <a:scrgbClr r="0" g="0" b="0"/>
          </a:lnRef>
          <a:fillRef idx="0">
            <a:scrgbClr r="0" g="0" b="0"/>
          </a:fillRef>
          <a:effectRef idx="0">
            <a:scrgbClr r="0" g="0" b="0"/>
          </a:effectRef>
          <a:fontRef idx="minor"/>
        </p:style>
      </p:sp>
      <p:sp>
        <p:nvSpPr>
          <p:cNvPr id="847" name="CustomShape 6"/>
          <p:cNvSpPr/>
          <p:nvPr/>
        </p:nvSpPr>
        <p:spPr>
          <a:xfrm>
            <a:off x="4686120" y="4065840"/>
            <a:ext cx="156240" cy="120420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chor="ctr"/>
          <a:lstStyle/>
          <a:p>
            <a:pPr algn="ctr">
              <a:lnSpc>
                <a:spcPct val="100000"/>
              </a:lnSpc>
            </a:pPr>
            <a:endParaRPr lang="en-GB" sz="1800" b="0" strike="noStrike" spc="-1">
              <a:latin typeface="Arial"/>
            </a:endParaRPr>
          </a:p>
          <a:p>
            <a:pPr algn="ctr">
              <a:lnSpc>
                <a:spcPct val="100000"/>
              </a:lnSpc>
            </a:pPr>
            <a:r>
              <a:rPr lang="en-GB" sz="1800" b="0" strike="noStrike" spc="-1">
                <a:solidFill>
                  <a:srgbClr val="000000"/>
                </a:solidFill>
                <a:latin typeface="Calibri"/>
                <a:ea typeface="Calibri"/>
              </a:rPr>
              <a:t>4</a:t>
            </a:r>
            <a:endParaRPr lang="en-GB" sz="1800" b="0" strike="noStrike" spc="-1">
              <a:latin typeface="Arial"/>
            </a:endParaRPr>
          </a:p>
          <a:p>
            <a:pPr algn="ctr">
              <a:lnSpc>
                <a:spcPct val="100000"/>
              </a:lnSpc>
            </a:pPr>
            <a:endParaRPr lang="en-GB" sz="1800" b="0" strike="noStrike" spc="-1">
              <a:latin typeface="Arial"/>
            </a:endParaRPr>
          </a:p>
          <a:p>
            <a:pPr algn="ctr">
              <a:lnSpc>
                <a:spcPct val="100000"/>
              </a:lnSpc>
            </a:pPr>
            <a:endParaRPr lang="en-GB" sz="1800" b="0" strike="noStrike" spc="-1">
              <a:latin typeface="Arial"/>
            </a:endParaRPr>
          </a:p>
          <a:p>
            <a:pPr algn="ctr">
              <a:lnSpc>
                <a:spcPct val="100000"/>
              </a:lnSpc>
            </a:pPr>
            <a:r>
              <a:rPr lang="en-GB" sz="1800" b="0" strike="noStrike" spc="-1">
                <a:solidFill>
                  <a:srgbClr val="000000"/>
                </a:solidFill>
                <a:latin typeface="Calibri"/>
                <a:ea typeface="Calibri"/>
              </a:rPr>
              <a:t>6</a:t>
            </a:r>
            <a:endParaRPr lang="en-GB" sz="1800" b="0" strike="noStrike" spc="-1">
              <a:latin typeface="Arial"/>
            </a:endParaRPr>
          </a:p>
          <a:p>
            <a:pPr algn="ctr">
              <a:lnSpc>
                <a:spcPct val="100000"/>
              </a:lnSpc>
            </a:pPr>
            <a:endParaRPr lang="en-GB" sz="1800" b="0" strike="noStrike" spc="-1">
              <a:latin typeface="Arial"/>
            </a:endParaRPr>
          </a:p>
          <a:p>
            <a:pPr algn="ctr">
              <a:lnSpc>
                <a:spcPct val="100000"/>
              </a:lnSpc>
            </a:pPr>
            <a:r>
              <a:rPr lang="en-GB" sz="2000" b="0" strike="noStrike" spc="-1">
                <a:solidFill>
                  <a:srgbClr val="000000"/>
                </a:solidFill>
                <a:latin typeface="Bradley Hand ITC"/>
                <a:ea typeface="Bradley Hand ITC"/>
              </a:rPr>
              <a:t>8</a:t>
            </a:r>
            <a:endParaRPr lang="en-GB" sz="2000" b="0" strike="noStrike" spc="-1">
              <a:latin typeface="Arial"/>
            </a:endParaRPr>
          </a:p>
        </p:txBody>
      </p:sp>
      <p:sp>
        <p:nvSpPr>
          <p:cNvPr id="848" name="Line 7"/>
          <p:cNvSpPr/>
          <p:nvPr/>
        </p:nvSpPr>
        <p:spPr>
          <a:xfrm>
            <a:off x="4428720" y="4501080"/>
            <a:ext cx="616680" cy="360"/>
          </a:xfrm>
          <a:prstGeom prst="line">
            <a:avLst/>
          </a:prstGeom>
          <a:ln w="6480">
            <a:solidFill>
              <a:srgbClr val="AFABAB"/>
            </a:solidFill>
            <a:miter/>
          </a:ln>
        </p:spPr>
        <p:style>
          <a:lnRef idx="0">
            <a:scrgbClr r="0" g="0" b="0"/>
          </a:lnRef>
          <a:fillRef idx="0">
            <a:scrgbClr r="0" g="0" b="0"/>
          </a:fillRef>
          <a:effectRef idx="0">
            <a:scrgbClr r="0" g="0" b="0"/>
          </a:effectRef>
          <a:fontRef idx="minor"/>
        </p:style>
      </p:sp>
      <p:sp>
        <p:nvSpPr>
          <p:cNvPr id="849" name="Line 8"/>
          <p:cNvSpPr/>
          <p:nvPr/>
        </p:nvSpPr>
        <p:spPr>
          <a:xfrm>
            <a:off x="3988080" y="4871160"/>
            <a:ext cx="639000" cy="360"/>
          </a:xfrm>
          <a:prstGeom prst="line">
            <a:avLst/>
          </a:prstGeom>
          <a:ln w="6480">
            <a:solidFill>
              <a:srgbClr val="AFABAB"/>
            </a:solidFill>
            <a:miter/>
          </a:ln>
        </p:spPr>
        <p:style>
          <a:lnRef idx="0">
            <a:scrgbClr r="0" g="0" b="0"/>
          </a:lnRef>
          <a:fillRef idx="0">
            <a:scrgbClr r="0" g="0" b="0"/>
          </a:fillRef>
          <a:effectRef idx="0">
            <a:scrgbClr r="0" g="0" b="0"/>
          </a:effectRef>
          <a:fontRef idx="minor"/>
        </p:style>
      </p:sp>
      <p:sp>
        <p:nvSpPr>
          <p:cNvPr id="850" name="Line 9"/>
          <p:cNvSpPr/>
          <p:nvPr/>
        </p:nvSpPr>
        <p:spPr>
          <a:xfrm>
            <a:off x="4985280" y="5857560"/>
            <a:ext cx="642600" cy="360"/>
          </a:xfrm>
          <a:prstGeom prst="line">
            <a:avLst/>
          </a:prstGeom>
          <a:ln w="19080">
            <a:solidFill>
              <a:srgbClr val="000000"/>
            </a:solidFill>
            <a:miter/>
            <a:tailEnd type="triangle" w="med" len="med"/>
          </a:ln>
        </p:spPr>
        <p:style>
          <a:lnRef idx="0">
            <a:scrgbClr r="0" g="0" b="0"/>
          </a:lnRef>
          <a:fillRef idx="0">
            <a:scrgbClr r="0" g="0" b="0"/>
          </a:fillRef>
          <a:effectRef idx="0">
            <a:scrgbClr r="0" g="0" b="0"/>
          </a:effectRef>
          <a:fontRef idx="minor"/>
        </p:style>
      </p:sp>
      <p:sp>
        <p:nvSpPr>
          <p:cNvPr id="851" name="CustomShape 10"/>
          <p:cNvSpPr/>
          <p:nvPr/>
        </p:nvSpPr>
        <p:spPr>
          <a:xfrm>
            <a:off x="4678200" y="5653800"/>
            <a:ext cx="4863960" cy="364320"/>
          </a:xfrm>
          <a:prstGeom prst="rect">
            <a:avLst/>
          </a:prstGeom>
          <a:noFill/>
          <a:ln w="12600">
            <a:noFill/>
          </a:ln>
        </p:spPr>
        <p:style>
          <a:lnRef idx="0">
            <a:scrgbClr r="0" g="0" b="0"/>
          </a:lnRef>
          <a:fillRef idx="0">
            <a:scrgbClr r="0" g="0" b="0"/>
          </a:fillRef>
          <a:effectRef idx="0">
            <a:scrgbClr r="0" g="0" b="0"/>
          </a:effectRef>
          <a:fontRef idx="minor"/>
        </p:style>
        <p:txBody>
          <a:bodyPr wrap="none" lIns="45720" tIns="45000" rIns="45720" bIns="45000"/>
          <a:lstStyle/>
          <a:p>
            <a:pPr>
              <a:lnSpc>
                <a:spcPct val="100000"/>
              </a:lnSpc>
            </a:pPr>
            <a:r>
              <a:rPr lang="en-GB" sz="1800" b="0" strike="noStrike" spc="-1">
                <a:solidFill>
                  <a:srgbClr val="000000"/>
                </a:solidFill>
                <a:latin typeface="Lucida Sans"/>
                <a:ea typeface="Lucida Sans"/>
              </a:rPr>
              <a:t>7             =   Net double bogey adjustment of -1</a:t>
            </a:r>
            <a:endParaRPr lang="en-GB" sz="1800" b="0" strike="noStrike" spc="-1">
              <a:latin typeface="Arial"/>
            </a:endParaRPr>
          </a:p>
        </p:txBody>
      </p:sp>
      <p:sp>
        <p:nvSpPr>
          <p:cNvPr id="852" name="Line 11"/>
          <p:cNvSpPr/>
          <p:nvPr/>
        </p:nvSpPr>
        <p:spPr>
          <a:xfrm>
            <a:off x="4778640" y="5408640"/>
            <a:ext cx="360" cy="291240"/>
          </a:xfrm>
          <a:prstGeom prst="line">
            <a:avLst/>
          </a:prstGeom>
          <a:ln w="19080">
            <a:solidFill>
              <a:srgbClr val="000000"/>
            </a:solidFill>
            <a:miter/>
            <a:tailEnd type="triangle" w="med" len="med"/>
          </a:ln>
        </p:spPr>
        <p:style>
          <a:lnRef idx="0">
            <a:scrgbClr r="0" g="0" b="0"/>
          </a:lnRef>
          <a:fillRef idx="0">
            <a:scrgbClr r="0" g="0" b="0"/>
          </a:fillRef>
          <a:effectRef idx="0">
            <a:scrgbClr r="0" g="0" b="0"/>
          </a:effectRef>
          <a:fontRef idx="minor"/>
        </p:style>
      </p:sp>
      <p:sp>
        <p:nvSpPr>
          <p:cNvPr id="853" name="Line 12"/>
          <p:cNvSpPr/>
          <p:nvPr/>
        </p:nvSpPr>
        <p:spPr>
          <a:xfrm>
            <a:off x="6741000" y="5071680"/>
            <a:ext cx="616680" cy="360"/>
          </a:xfrm>
          <a:prstGeom prst="line">
            <a:avLst/>
          </a:prstGeom>
          <a:ln w="19080">
            <a:solidFill>
              <a:srgbClr val="000000"/>
            </a:solidFill>
            <a:miter/>
            <a:tailEnd type="triangle" w="med" len="med"/>
          </a:ln>
        </p:spPr>
        <p:style>
          <a:lnRef idx="0">
            <a:scrgbClr r="0" g="0" b="0"/>
          </a:lnRef>
          <a:fillRef idx="0">
            <a:scrgbClr r="0" g="0" b="0"/>
          </a:fillRef>
          <a:effectRef idx="0">
            <a:scrgbClr r="0" g="0" b="0"/>
          </a:effectRef>
          <a:fontRef idx="minor"/>
        </p:style>
      </p:sp>
      <p:sp>
        <p:nvSpPr>
          <p:cNvPr id="854" name="CustomShape 13"/>
          <p:cNvSpPr/>
          <p:nvPr/>
        </p:nvSpPr>
        <p:spPr>
          <a:xfrm>
            <a:off x="7417080" y="4873320"/>
            <a:ext cx="822240" cy="36432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en-GB" sz="1800" b="0" strike="noStrike" spc="-1">
                <a:solidFill>
                  <a:srgbClr val="000000"/>
                </a:solidFill>
                <a:latin typeface="Lucida Sans"/>
                <a:ea typeface="Lucida Sans"/>
              </a:rPr>
              <a:t>94</a:t>
            </a:r>
            <a:endParaRPr lang="en-GB" sz="1800" b="0" strike="noStrike" spc="-1">
              <a:latin typeface="Arial"/>
            </a:endParaRPr>
          </a:p>
        </p:txBody>
      </p:sp>
      <p:sp>
        <p:nvSpPr>
          <p:cNvPr id="855" name="CustomShape 14"/>
          <p:cNvSpPr/>
          <p:nvPr/>
        </p:nvSpPr>
        <p:spPr>
          <a:xfrm>
            <a:off x="7127640" y="2967480"/>
            <a:ext cx="4163400" cy="1020960"/>
          </a:xfrm>
          <a:prstGeom prst="roundRect">
            <a:avLst>
              <a:gd name="adj" fmla="val 16667"/>
            </a:avLst>
          </a:prstGeom>
          <a:solidFill>
            <a:srgbClr val="FFFFFF"/>
          </a:solidFill>
          <a:ln w="28440">
            <a:solidFill>
              <a:srgbClr val="767171"/>
            </a:solidFill>
            <a:miter/>
          </a:ln>
        </p:spPr>
        <p:style>
          <a:lnRef idx="0">
            <a:scrgbClr r="0" g="0" b="0"/>
          </a:lnRef>
          <a:fillRef idx="0">
            <a:scrgbClr r="0" g="0" b="0"/>
          </a:fillRef>
          <a:effectRef idx="0">
            <a:scrgbClr r="0" g="0" b="0"/>
          </a:effectRef>
          <a:fontRef idx="minor"/>
        </p:style>
      </p:sp>
      <p:sp>
        <p:nvSpPr>
          <p:cNvPr id="856" name="CustomShape 15"/>
          <p:cNvSpPr/>
          <p:nvPr/>
        </p:nvSpPr>
        <p:spPr>
          <a:xfrm>
            <a:off x="7223040" y="3017160"/>
            <a:ext cx="3972240" cy="91440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en-GB" sz="1800" b="0" strike="noStrike" spc="-1">
                <a:solidFill>
                  <a:srgbClr val="000000"/>
                </a:solidFill>
                <a:latin typeface="Lucida Sans"/>
                <a:ea typeface="Lucida Sans"/>
              </a:rPr>
              <a:t>Score for Competition = 95</a:t>
            </a:r>
            <a:endParaRPr lang="en-GB" sz="1800" b="0" strike="noStrike" spc="-1">
              <a:latin typeface="Arial"/>
            </a:endParaRPr>
          </a:p>
          <a:p>
            <a:pPr>
              <a:lnSpc>
                <a:spcPct val="100000"/>
              </a:lnSpc>
            </a:pPr>
            <a:endParaRPr lang="en-GB" sz="1800" b="0" strike="noStrike" spc="-1">
              <a:latin typeface="Arial"/>
            </a:endParaRPr>
          </a:p>
          <a:p>
            <a:pPr>
              <a:lnSpc>
                <a:spcPct val="100000"/>
              </a:lnSpc>
            </a:pPr>
            <a:r>
              <a:rPr lang="en-GB" sz="1800" b="0" strike="noStrike" spc="-1">
                <a:solidFill>
                  <a:srgbClr val="000000"/>
                </a:solidFill>
                <a:latin typeface="Lucida Sans"/>
                <a:ea typeface="Lucida Sans"/>
              </a:rPr>
              <a:t>Score for Handicap Purposes = 94</a:t>
            </a:r>
            <a:endParaRPr lang="en-GB" sz="1800" b="0" strike="noStrike" spc="-1">
              <a:latin typeface="Arial"/>
            </a:endParaRPr>
          </a:p>
        </p:txBody>
      </p:sp>
      <p:sp>
        <p:nvSpPr>
          <p:cNvPr id="857" name="CustomShape 16"/>
          <p:cNvSpPr/>
          <p:nvPr/>
        </p:nvSpPr>
        <p:spPr>
          <a:xfrm>
            <a:off x="5892840" y="6172200"/>
            <a:ext cx="2844000" cy="367560"/>
          </a:xfrm>
          <a:prstGeom prst="rect">
            <a:avLst/>
          </a:prstGeom>
          <a:noFill/>
          <a:ln w="12600">
            <a:noFill/>
          </a:ln>
        </p:spPr>
        <p:style>
          <a:lnRef idx="0">
            <a:scrgbClr r="0" g="0" b="0"/>
          </a:lnRef>
          <a:fillRef idx="0">
            <a:scrgbClr r="0" g="0" b="0"/>
          </a:fillRef>
          <a:effectRef idx="0">
            <a:scrgbClr r="0" g="0" b="0"/>
          </a:effectRef>
          <a:fontRef idx="minor"/>
        </p:style>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8" name="CustomShape 1"/>
          <p:cNvSpPr/>
          <p:nvPr/>
        </p:nvSpPr>
        <p:spPr>
          <a:xfrm>
            <a:off x="635040" y="1416960"/>
            <a:ext cx="5860800" cy="365724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spcBef>
                <a:spcPts val="400"/>
              </a:spcBef>
            </a:pPr>
            <a:r>
              <a:rPr lang="en-GB" sz="1800" b="0" strike="noStrike" spc="-1">
                <a:solidFill>
                  <a:srgbClr val="000000"/>
                </a:solidFill>
                <a:latin typeface="Lucida Sans"/>
                <a:ea typeface="Lucida Sans"/>
              </a:rPr>
              <a:t>When a player has completed the minimum number of holes, but not the full 18 holes, a score of net par must be recorded for the holes not played.</a:t>
            </a:r>
            <a:endParaRPr lang="en-GB" sz="1800" b="0" strike="noStrike" spc="-1">
              <a:latin typeface="Arial"/>
            </a:endParaRPr>
          </a:p>
          <a:p>
            <a:pPr>
              <a:lnSpc>
                <a:spcPct val="100000"/>
              </a:lnSpc>
              <a:spcBef>
                <a:spcPts val="400"/>
              </a:spcBef>
            </a:pPr>
            <a:endParaRPr lang="en-GB" sz="1800" b="0" strike="noStrike" spc="-1">
              <a:latin typeface="Arial"/>
            </a:endParaRPr>
          </a:p>
          <a:p>
            <a:pPr>
              <a:lnSpc>
                <a:spcPct val="100000"/>
              </a:lnSpc>
              <a:spcBef>
                <a:spcPts val="400"/>
              </a:spcBef>
            </a:pPr>
            <a:endParaRPr lang="en-GB" sz="1800" b="0" strike="noStrike" spc="-1">
              <a:latin typeface="Arial"/>
            </a:endParaRPr>
          </a:p>
          <a:p>
            <a:pPr>
              <a:lnSpc>
                <a:spcPct val="100000"/>
              </a:lnSpc>
              <a:spcBef>
                <a:spcPts val="400"/>
              </a:spcBef>
            </a:pPr>
            <a:r>
              <a:rPr lang="en-GB" sz="1800" b="0" strike="noStrike" spc="-1">
                <a:solidFill>
                  <a:srgbClr val="000000"/>
                </a:solidFill>
                <a:latin typeface="Lucida Sans"/>
                <a:ea typeface="Lucida Sans"/>
              </a:rPr>
              <a:t>EXCEPT:</a:t>
            </a:r>
            <a:endParaRPr lang="en-GB" sz="1800" b="0" strike="noStrike" spc="-1">
              <a:latin typeface="Arial"/>
            </a:endParaRPr>
          </a:p>
          <a:p>
            <a:pPr>
              <a:lnSpc>
                <a:spcPct val="100000"/>
              </a:lnSpc>
              <a:spcBef>
                <a:spcPts val="400"/>
              </a:spcBef>
            </a:pPr>
            <a:r>
              <a:rPr lang="en-GB" sz="1800" b="0" strike="noStrike" spc="-1">
                <a:solidFill>
                  <a:srgbClr val="000000"/>
                </a:solidFill>
                <a:latin typeface="Lucida Sans"/>
                <a:ea typeface="Lucida Sans"/>
              </a:rPr>
              <a:t>If the number of holes played is greater than 9, but less than 14 holes, net par + 1 stroke must be added to the first hole not played.</a:t>
            </a:r>
            <a:endParaRPr lang="en-GB" sz="1800" b="0" strike="noStrike" spc="-1">
              <a:latin typeface="Arial"/>
            </a:endParaRPr>
          </a:p>
        </p:txBody>
      </p:sp>
      <p:sp>
        <p:nvSpPr>
          <p:cNvPr id="859" name="CustomShape 2"/>
          <p:cNvSpPr/>
          <p:nvPr/>
        </p:nvSpPr>
        <p:spPr>
          <a:xfrm>
            <a:off x="0" y="416520"/>
            <a:ext cx="12191400" cy="91368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chor="ctr"/>
          <a:lstStyle/>
          <a:p>
            <a:pPr>
              <a:lnSpc>
                <a:spcPct val="100000"/>
              </a:lnSpc>
            </a:pPr>
            <a:r>
              <a:rPr lang="en-GB" sz="2800" b="0" strike="noStrike" spc="-1">
                <a:solidFill>
                  <a:srgbClr val="004987"/>
                </a:solidFill>
                <a:latin typeface="Lucida Sans"/>
                <a:ea typeface="Lucida Sans"/>
              </a:rPr>
              <a:t>      Rule 3.2 - When a Hole is Not Played</a:t>
            </a:r>
            <a:endParaRPr lang="en-GB" sz="2800" b="0" strike="noStrike" spc="-1">
              <a:latin typeface="Arial"/>
            </a:endParaRPr>
          </a:p>
        </p:txBody>
      </p:sp>
      <p:pic>
        <p:nvPicPr>
          <p:cNvPr id="860" name="Picture 7"/>
          <p:cNvPicPr/>
          <p:nvPr/>
        </p:nvPicPr>
        <p:blipFill>
          <a:blip r:embed="rId2"/>
          <a:stretch/>
        </p:blipFill>
        <p:spPr>
          <a:xfrm>
            <a:off x="7266960" y="599040"/>
            <a:ext cx="4028040" cy="4796280"/>
          </a:xfrm>
          <a:prstGeom prst="rect">
            <a:avLst/>
          </a:prstGeom>
          <a:ln w="12600">
            <a:noFill/>
          </a:ln>
        </p:spPr>
      </p:pic>
      <p:sp>
        <p:nvSpPr>
          <p:cNvPr id="861" name="CustomShape 3"/>
          <p:cNvSpPr/>
          <p:nvPr/>
        </p:nvSpPr>
        <p:spPr>
          <a:xfrm rot="364800">
            <a:off x="10353600" y="1755000"/>
            <a:ext cx="430560" cy="456120"/>
          </a:xfrm>
          <a:prstGeom prst="rect">
            <a:avLst/>
          </a:prstGeom>
          <a:noFill/>
          <a:ln w="12600">
            <a:noFill/>
          </a:ln>
        </p:spPr>
        <p:style>
          <a:lnRef idx="0">
            <a:scrgbClr r="0" g="0" b="0"/>
          </a:lnRef>
          <a:fillRef idx="0">
            <a:scrgbClr r="0" g="0" b="0"/>
          </a:fillRef>
          <a:effectRef idx="0">
            <a:scrgbClr r="0" g="0" b="0"/>
          </a:effectRef>
          <a:fontRef idx="minor"/>
        </p:style>
        <p:txBody>
          <a:bodyPr wrap="none" lIns="45720" tIns="45000" rIns="45720" bIns="45000"/>
          <a:lstStyle/>
          <a:p>
            <a:pPr>
              <a:lnSpc>
                <a:spcPct val="100000"/>
              </a:lnSpc>
            </a:pPr>
            <a:r>
              <a:rPr lang="en-GB" sz="2400" b="1" strike="noStrike" spc="-1">
                <a:solidFill>
                  <a:srgbClr val="FFFFFF"/>
                </a:solidFill>
                <a:latin typeface="Lucida Sans"/>
                <a:ea typeface="Lucida Sans"/>
              </a:rPr>
              <a:t>16</a:t>
            </a:r>
            <a:endParaRPr lang="en-GB" sz="2400" b="0" strike="noStrike" spc="-1">
              <a:latin typeface="Arial"/>
            </a:endParaRPr>
          </a:p>
        </p:txBody>
      </p:sp>
      <p:sp>
        <p:nvSpPr>
          <p:cNvPr id="862" name="CustomShape 4"/>
          <p:cNvSpPr/>
          <p:nvPr/>
        </p:nvSpPr>
        <p:spPr>
          <a:xfrm>
            <a:off x="9146880" y="2383560"/>
            <a:ext cx="406080" cy="271800"/>
          </a:xfrm>
          <a:prstGeom prst="rect">
            <a:avLst/>
          </a:prstGeom>
          <a:noFill/>
          <a:ln w="12600">
            <a:noFill/>
          </a:ln>
        </p:spPr>
        <p:style>
          <a:lnRef idx="0">
            <a:scrgbClr r="0" g="0" b="0"/>
          </a:lnRef>
          <a:fillRef idx="0">
            <a:scrgbClr r="0" g="0" b="0"/>
          </a:fillRef>
          <a:effectRef idx="0">
            <a:scrgbClr r="0" g="0" b="0"/>
          </a:effectRef>
          <a:fontRef idx="minor"/>
        </p:style>
        <p:txBody>
          <a:bodyPr wrap="none" lIns="45720" tIns="45000" rIns="45720" bIns="45000"/>
          <a:lstStyle/>
          <a:p>
            <a:pPr>
              <a:lnSpc>
                <a:spcPct val="100000"/>
              </a:lnSpc>
            </a:pPr>
            <a:r>
              <a:rPr lang="en-GB" sz="1200" b="1" strike="noStrike" spc="-1">
                <a:solidFill>
                  <a:srgbClr val="000000"/>
                </a:solidFill>
                <a:latin typeface="Arial"/>
                <a:ea typeface="Arial"/>
              </a:rPr>
              <a:t>17th</a:t>
            </a:r>
            <a:endParaRPr lang="en-GB" sz="1200" b="0" strike="noStrike" spc="-1">
              <a:latin typeface="Arial"/>
            </a:endParaRPr>
          </a:p>
        </p:txBody>
      </p:sp>
      <p:sp>
        <p:nvSpPr>
          <p:cNvPr id="863" name="CustomShape 5"/>
          <p:cNvSpPr/>
          <p:nvPr/>
        </p:nvSpPr>
        <p:spPr>
          <a:xfrm>
            <a:off x="5892840" y="6172200"/>
            <a:ext cx="2844000" cy="367560"/>
          </a:xfrm>
          <a:prstGeom prst="rect">
            <a:avLst/>
          </a:prstGeom>
          <a:noFill/>
          <a:ln w="12600">
            <a:noFill/>
          </a:ln>
        </p:spPr>
        <p:style>
          <a:lnRef idx="0">
            <a:scrgbClr r="0" g="0" b="0"/>
          </a:lnRef>
          <a:fillRef idx="0">
            <a:scrgbClr r="0" g="0" b="0"/>
          </a:fillRef>
          <a:effectRef idx="0">
            <a:scrgbClr r="0" g="0" b="0"/>
          </a:effectRef>
          <a:fontRef idx="minor"/>
        </p:style>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4" name="CustomShape 1"/>
          <p:cNvSpPr/>
          <p:nvPr/>
        </p:nvSpPr>
        <p:spPr>
          <a:xfrm>
            <a:off x="0" y="414000"/>
            <a:ext cx="12191400" cy="91368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chor="ctr"/>
          <a:lstStyle/>
          <a:p>
            <a:pPr>
              <a:lnSpc>
                <a:spcPct val="100000"/>
              </a:lnSpc>
            </a:pPr>
            <a:r>
              <a:rPr lang="en-GB" sz="2800" b="0" strike="noStrike" spc="-1">
                <a:solidFill>
                  <a:srgbClr val="004987"/>
                </a:solidFill>
                <a:latin typeface="Lucida Sans"/>
                <a:ea typeface="Lucida Sans"/>
              </a:rPr>
              <a:t>     Rule 4 - Submitting a Score</a:t>
            </a:r>
            <a:endParaRPr lang="en-GB" sz="2800" b="0" strike="noStrike" spc="-1">
              <a:latin typeface="Arial"/>
            </a:endParaRPr>
          </a:p>
        </p:txBody>
      </p:sp>
      <p:sp>
        <p:nvSpPr>
          <p:cNvPr id="865" name="CustomShape 2"/>
          <p:cNvSpPr/>
          <p:nvPr/>
        </p:nvSpPr>
        <p:spPr>
          <a:xfrm>
            <a:off x="594360" y="1328400"/>
            <a:ext cx="7075800" cy="365616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en-GB" sz="1800" b="1" strike="noStrike" spc="-1">
                <a:solidFill>
                  <a:srgbClr val="000000"/>
                </a:solidFill>
                <a:latin typeface="Lucida Sans"/>
                <a:ea typeface="Lucida Sans"/>
              </a:rPr>
              <a:t>Principle of the Rule:</a:t>
            </a:r>
            <a:endParaRPr lang="en-GB" sz="1800" b="0" strike="noStrike" spc="-1">
              <a:latin typeface="Arial"/>
            </a:endParaRPr>
          </a:p>
          <a:p>
            <a:pPr>
              <a:lnSpc>
                <a:spcPct val="100000"/>
              </a:lnSpc>
            </a:pPr>
            <a:r>
              <a:rPr lang="en-GB" sz="1800" b="0" strike="noStrike" spc="-1">
                <a:solidFill>
                  <a:srgbClr val="000000"/>
                </a:solidFill>
                <a:latin typeface="Lucida Sans"/>
                <a:ea typeface="Lucida Sans"/>
              </a:rPr>
              <a:t>Rule 4 covers the process for the submission of acceptable scores for handicap purposes, both to obtain an initial Handicap Index and to maintain an established Handicap Index. </a:t>
            </a:r>
            <a:endParaRPr lang="en-GB" sz="1800" b="0" strike="noStrike" spc="-1">
              <a:latin typeface="Arial"/>
            </a:endParaRPr>
          </a:p>
          <a:p>
            <a:pPr>
              <a:lnSpc>
                <a:spcPct val="100000"/>
              </a:lnSpc>
            </a:pPr>
            <a:r>
              <a:rPr lang="en-GB" sz="1800" b="0" strike="noStrike" spc="-1">
                <a:solidFill>
                  <a:srgbClr val="000000"/>
                </a:solidFill>
                <a:latin typeface="Lucida Sans"/>
                <a:ea typeface="Lucida Sans"/>
              </a:rPr>
              <a:t> </a:t>
            </a:r>
            <a:endParaRPr lang="en-GB" sz="1800" b="0" strike="noStrike" spc="-1">
              <a:latin typeface="Arial"/>
            </a:endParaRPr>
          </a:p>
          <a:p>
            <a:pPr>
              <a:lnSpc>
                <a:spcPct val="100000"/>
              </a:lnSpc>
            </a:pPr>
            <a:r>
              <a:rPr lang="en-GB" sz="1800" b="0" strike="noStrike" spc="-1">
                <a:solidFill>
                  <a:srgbClr val="000000"/>
                </a:solidFill>
                <a:latin typeface="Lucida Sans"/>
                <a:ea typeface="Lucida Sans"/>
              </a:rPr>
              <a:t>Following timely submission of scores by the player or anyone else responsible or authorised to submit their score, responsive updates provide a real-time measure of a player’s golfing ability. </a:t>
            </a:r>
            <a:endParaRPr lang="en-GB" sz="1800" b="0" strike="noStrike" spc="-1">
              <a:latin typeface="Arial"/>
            </a:endParaRPr>
          </a:p>
          <a:p>
            <a:pPr>
              <a:lnSpc>
                <a:spcPct val="100000"/>
              </a:lnSpc>
            </a:pPr>
            <a:r>
              <a:rPr lang="en-GB" sz="1800" b="0" strike="noStrike" spc="-1">
                <a:solidFill>
                  <a:srgbClr val="000000"/>
                </a:solidFill>
                <a:latin typeface="Lucida Sans"/>
                <a:ea typeface="Lucida Sans"/>
              </a:rPr>
              <a:t> </a:t>
            </a:r>
            <a:endParaRPr lang="en-GB" sz="1800" b="0" strike="noStrike" spc="-1">
              <a:latin typeface="Arial"/>
            </a:endParaRPr>
          </a:p>
          <a:p>
            <a:pPr>
              <a:lnSpc>
                <a:spcPct val="100000"/>
              </a:lnSpc>
            </a:pPr>
            <a:r>
              <a:rPr lang="en-GB" sz="1800" b="0" strike="noStrike" spc="-1">
                <a:solidFill>
                  <a:srgbClr val="000000"/>
                </a:solidFill>
                <a:latin typeface="Lucida Sans"/>
                <a:ea typeface="Lucida Sans"/>
              </a:rPr>
              <a:t>This Rule also outlines the information that players are required to submit for acceptable scores and how these scores can be validated, for example by a marker’s physical signature, by electronic certification or through peer review.</a:t>
            </a:r>
            <a:endParaRPr lang="en-GB" sz="1800" b="0" strike="noStrike" spc="-1">
              <a:latin typeface="Arial"/>
            </a:endParaRPr>
          </a:p>
        </p:txBody>
      </p:sp>
      <p:pic>
        <p:nvPicPr>
          <p:cNvPr id="866" name="Picture 1"/>
          <p:cNvPicPr/>
          <p:nvPr/>
        </p:nvPicPr>
        <p:blipFill>
          <a:blip r:embed="rId2"/>
          <a:stretch/>
        </p:blipFill>
        <p:spPr>
          <a:xfrm>
            <a:off x="8846640" y="533520"/>
            <a:ext cx="1389240" cy="5455800"/>
          </a:xfrm>
          <a:prstGeom prst="rect">
            <a:avLst/>
          </a:prstGeom>
          <a:ln w="12600">
            <a:noFill/>
          </a:ln>
        </p:spPr>
      </p:pic>
      <p:sp>
        <p:nvSpPr>
          <p:cNvPr id="867" name="CustomShape 3"/>
          <p:cNvSpPr/>
          <p:nvPr/>
        </p:nvSpPr>
        <p:spPr>
          <a:xfrm>
            <a:off x="5892840" y="6172200"/>
            <a:ext cx="2844000" cy="367560"/>
          </a:xfrm>
          <a:prstGeom prst="rect">
            <a:avLst/>
          </a:prstGeom>
          <a:noFill/>
          <a:ln w="12600">
            <a:noFill/>
          </a:ln>
        </p:spPr>
        <p:style>
          <a:lnRef idx="0">
            <a:scrgbClr r="0" g="0" b="0"/>
          </a:lnRef>
          <a:fillRef idx="0">
            <a:scrgbClr r="0" g="0" b="0"/>
          </a:fillRef>
          <a:effectRef idx="0">
            <a:scrgbClr r="0" g="0" b="0"/>
          </a:effectRef>
          <a:fontRef idx="minor"/>
        </p:style>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8" name="CustomShape 1"/>
          <p:cNvSpPr/>
          <p:nvPr/>
        </p:nvSpPr>
        <p:spPr>
          <a:xfrm>
            <a:off x="739800" y="1427040"/>
            <a:ext cx="6264000" cy="429876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spcBef>
                <a:spcPts val="400"/>
              </a:spcBef>
            </a:pPr>
            <a:r>
              <a:rPr lang="en-GB" sz="2000" b="0" strike="noStrike" spc="-1">
                <a:solidFill>
                  <a:srgbClr val="404040"/>
                </a:solidFill>
                <a:latin typeface="Lucida Sans"/>
                <a:ea typeface="Lucida Sans"/>
              </a:rPr>
              <a:t>A player should submit their score as soon as possible on the day of play, after completion of their round and before midnight (local time).</a:t>
            </a:r>
            <a:endParaRPr lang="en-GB" sz="2000" b="0" strike="noStrike" spc="-1">
              <a:latin typeface="Arial"/>
            </a:endParaRPr>
          </a:p>
          <a:p>
            <a:pPr>
              <a:lnSpc>
                <a:spcPct val="100000"/>
              </a:lnSpc>
              <a:spcBef>
                <a:spcPts val="400"/>
              </a:spcBef>
            </a:pPr>
            <a:endParaRPr lang="en-GB" sz="2000" b="0" strike="noStrike" spc="-1">
              <a:latin typeface="Arial"/>
            </a:endParaRPr>
          </a:p>
          <a:p>
            <a:pPr>
              <a:lnSpc>
                <a:spcPct val="100000"/>
              </a:lnSpc>
              <a:spcBef>
                <a:spcPts val="400"/>
              </a:spcBef>
            </a:pPr>
            <a:r>
              <a:rPr lang="en-GB" sz="2000" b="0" strike="noStrike" spc="-1">
                <a:solidFill>
                  <a:srgbClr val="404040"/>
                </a:solidFill>
                <a:latin typeface="Lucida Sans"/>
                <a:ea typeface="Lucida Sans"/>
              </a:rPr>
              <a:t>If scores are not submitted on the same day as they are played this will have an impact on the PCC for the day and software systems may not recognise the scores.</a:t>
            </a:r>
            <a:endParaRPr lang="en-GB" sz="2000" b="0" strike="noStrike" spc="-1">
              <a:latin typeface="Arial"/>
            </a:endParaRPr>
          </a:p>
          <a:p>
            <a:pPr>
              <a:lnSpc>
                <a:spcPct val="100000"/>
              </a:lnSpc>
              <a:spcBef>
                <a:spcPts val="400"/>
              </a:spcBef>
            </a:pPr>
            <a:endParaRPr lang="en-GB" sz="2000" b="0" strike="noStrike" spc="-1">
              <a:latin typeface="Arial"/>
            </a:endParaRPr>
          </a:p>
          <a:p>
            <a:pPr>
              <a:lnSpc>
                <a:spcPct val="100000"/>
              </a:lnSpc>
              <a:spcBef>
                <a:spcPts val="400"/>
              </a:spcBef>
            </a:pPr>
            <a:r>
              <a:rPr lang="en-GB" sz="2000" b="0" strike="noStrike" spc="-1">
                <a:solidFill>
                  <a:srgbClr val="404040"/>
                </a:solidFill>
                <a:latin typeface="Lucida Sans"/>
                <a:ea typeface="Lucida Sans"/>
              </a:rPr>
              <a:t>Players might be entered for a tournament the next day and failure to send any acceptable scores on the date of play might impact on a players next Q event.</a:t>
            </a:r>
            <a:endParaRPr lang="en-GB" sz="2000" b="0" strike="noStrike" spc="-1">
              <a:latin typeface="Arial"/>
            </a:endParaRPr>
          </a:p>
        </p:txBody>
      </p:sp>
      <p:pic>
        <p:nvPicPr>
          <p:cNvPr id="869" name="Picture Placeholder 4"/>
          <p:cNvPicPr/>
          <p:nvPr/>
        </p:nvPicPr>
        <p:blipFill>
          <a:blip r:embed="rId2"/>
          <a:srcRect l="559" r="559"/>
          <a:stretch/>
        </p:blipFill>
        <p:spPr>
          <a:xfrm>
            <a:off x="7112160" y="1539000"/>
            <a:ext cx="4339440" cy="4388760"/>
          </a:xfrm>
          <a:prstGeom prst="rect">
            <a:avLst/>
          </a:prstGeom>
          <a:ln>
            <a:noFill/>
          </a:ln>
        </p:spPr>
      </p:pic>
      <p:sp>
        <p:nvSpPr>
          <p:cNvPr id="870" name="CustomShape 2"/>
          <p:cNvSpPr/>
          <p:nvPr/>
        </p:nvSpPr>
        <p:spPr>
          <a:xfrm>
            <a:off x="0" y="416520"/>
            <a:ext cx="12191400" cy="91368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chor="ctr"/>
          <a:lstStyle/>
          <a:p>
            <a:pPr>
              <a:lnSpc>
                <a:spcPct val="100000"/>
              </a:lnSpc>
            </a:pPr>
            <a:r>
              <a:rPr lang="en-GB" sz="2800" b="0" strike="noStrike" spc="-1">
                <a:solidFill>
                  <a:srgbClr val="004987"/>
                </a:solidFill>
                <a:latin typeface="Lucida Sans"/>
                <a:ea typeface="Lucida Sans"/>
              </a:rPr>
              <a:t>      Rule 4.3 - Timeframe for Submitting a Score</a:t>
            </a:r>
            <a:endParaRPr lang="en-GB" sz="2800" b="0" strike="noStrike" spc="-1">
              <a:latin typeface="Arial"/>
            </a:endParaRPr>
          </a:p>
        </p:txBody>
      </p:sp>
      <p:sp>
        <p:nvSpPr>
          <p:cNvPr id="871" name="CustomShape 3"/>
          <p:cNvSpPr/>
          <p:nvPr/>
        </p:nvSpPr>
        <p:spPr>
          <a:xfrm>
            <a:off x="5892840" y="6172200"/>
            <a:ext cx="2844000" cy="367560"/>
          </a:xfrm>
          <a:prstGeom prst="rect">
            <a:avLst/>
          </a:prstGeom>
          <a:noFill/>
          <a:ln w="12600">
            <a:noFill/>
          </a:ln>
        </p:spPr>
        <p:style>
          <a:lnRef idx="0">
            <a:scrgbClr r="0" g="0" b="0"/>
          </a:lnRef>
          <a:fillRef idx="0">
            <a:scrgbClr r="0" g="0" b="0"/>
          </a:fillRef>
          <a:effectRef idx="0">
            <a:scrgbClr r="0" g="0" b="0"/>
          </a:effectRef>
          <a:fontRef idx="minor"/>
        </p:style>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2" name="Picture 2"/>
          <p:cNvPicPr/>
          <p:nvPr/>
        </p:nvPicPr>
        <p:blipFill>
          <a:blip r:embed="rId3"/>
          <a:stretch/>
        </p:blipFill>
        <p:spPr>
          <a:xfrm>
            <a:off x="6565320" y="1763640"/>
            <a:ext cx="5050440" cy="2894040"/>
          </a:xfrm>
          <a:prstGeom prst="rect">
            <a:avLst/>
          </a:prstGeom>
          <a:ln w="12600">
            <a:noFill/>
          </a:ln>
        </p:spPr>
      </p:pic>
      <p:sp>
        <p:nvSpPr>
          <p:cNvPr id="873" name="CustomShape 1"/>
          <p:cNvSpPr/>
          <p:nvPr/>
        </p:nvSpPr>
        <p:spPr>
          <a:xfrm>
            <a:off x="672120" y="2098080"/>
            <a:ext cx="5050440" cy="318240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marL="285840" indent="-285120">
              <a:lnSpc>
                <a:spcPct val="100000"/>
              </a:lnSpc>
              <a:spcBef>
                <a:spcPts val="400"/>
              </a:spcBef>
              <a:buClr>
                <a:srgbClr val="404040"/>
              </a:buClr>
              <a:buFont typeface="Arial"/>
              <a:buChar char="•"/>
            </a:pPr>
            <a:r>
              <a:rPr lang="en-GB" sz="2000" b="0" strike="noStrike" spc="-1">
                <a:solidFill>
                  <a:srgbClr val="404040"/>
                </a:solidFill>
                <a:latin typeface="Lucida Sans"/>
                <a:ea typeface="Lucida Sans"/>
              </a:rPr>
              <a:t>An acceptable score from a minimum of 9 holes.</a:t>
            </a:r>
            <a:endParaRPr lang="en-GB" sz="2000" b="0" strike="noStrike" spc="-1">
              <a:latin typeface="Arial"/>
            </a:endParaRPr>
          </a:p>
          <a:p>
            <a:pPr>
              <a:lnSpc>
                <a:spcPct val="100000"/>
              </a:lnSpc>
              <a:spcBef>
                <a:spcPts val="400"/>
              </a:spcBef>
            </a:pPr>
            <a:endParaRPr lang="en-GB" sz="2000" b="0" strike="noStrike" spc="-1">
              <a:latin typeface="Arial"/>
            </a:endParaRPr>
          </a:p>
          <a:p>
            <a:pPr marL="285840" indent="-285120">
              <a:lnSpc>
                <a:spcPct val="100000"/>
              </a:lnSpc>
              <a:spcBef>
                <a:spcPts val="400"/>
              </a:spcBef>
              <a:buClr>
                <a:srgbClr val="404040"/>
              </a:buClr>
              <a:buFont typeface="Arial"/>
              <a:buChar char="•"/>
            </a:pPr>
            <a:r>
              <a:rPr lang="en-GB" sz="2000" b="0" strike="noStrike" spc="-1">
                <a:solidFill>
                  <a:srgbClr val="404040"/>
                </a:solidFill>
                <a:latin typeface="Lucida Sans"/>
                <a:ea typeface="Lucida Sans"/>
              </a:rPr>
              <a:t>Initial scores are submitted hole-by-hole to better assess the potential of the player. </a:t>
            </a:r>
            <a:endParaRPr lang="en-GB" sz="2000" b="0" strike="noStrike" spc="-1">
              <a:latin typeface="Arial"/>
            </a:endParaRPr>
          </a:p>
        </p:txBody>
      </p:sp>
      <p:sp>
        <p:nvSpPr>
          <p:cNvPr id="874" name="CustomShape 2"/>
          <p:cNvSpPr/>
          <p:nvPr/>
        </p:nvSpPr>
        <p:spPr>
          <a:xfrm>
            <a:off x="0" y="416520"/>
            <a:ext cx="12191400" cy="91368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chor="ctr"/>
          <a:lstStyle/>
          <a:p>
            <a:pPr>
              <a:lnSpc>
                <a:spcPct val="100000"/>
              </a:lnSpc>
            </a:pPr>
            <a:r>
              <a:rPr lang="en-GB" sz="2800" b="0" strike="noStrike" spc="-1">
                <a:solidFill>
                  <a:srgbClr val="004987"/>
                </a:solidFill>
                <a:latin typeface="Lucida Sans"/>
                <a:ea typeface="Lucida Sans"/>
              </a:rPr>
              <a:t>      Rule 4.5 - Minimum Number of Scores to Get a Handicap</a:t>
            </a:r>
            <a:endParaRPr lang="en-GB" sz="2800" b="0" strike="noStrike" spc="-1">
              <a:latin typeface="Arial"/>
            </a:endParaRPr>
          </a:p>
        </p:txBody>
      </p:sp>
      <p:sp>
        <p:nvSpPr>
          <p:cNvPr id="875" name="CustomShape 3"/>
          <p:cNvSpPr/>
          <p:nvPr/>
        </p:nvSpPr>
        <p:spPr>
          <a:xfrm>
            <a:off x="5892840" y="6172200"/>
            <a:ext cx="2844000" cy="367560"/>
          </a:xfrm>
          <a:prstGeom prst="rect">
            <a:avLst/>
          </a:prstGeom>
          <a:noFill/>
          <a:ln w="12600">
            <a:noFill/>
          </a:ln>
        </p:spPr>
        <p:style>
          <a:lnRef idx="0">
            <a:scrgbClr r="0" g="0" b="0"/>
          </a:lnRef>
          <a:fillRef idx="0">
            <a:scrgbClr r="0" g="0" b="0"/>
          </a:fillRef>
          <a:effectRef idx="0">
            <a:scrgbClr r="0" g="0" b="0"/>
          </a:effectRef>
          <a:fontRef idx="minor"/>
        </p:style>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6" name="CustomShape 1"/>
          <p:cNvSpPr/>
          <p:nvPr/>
        </p:nvSpPr>
        <p:spPr>
          <a:xfrm>
            <a:off x="0" y="421920"/>
            <a:ext cx="12191400" cy="91368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chor="ctr"/>
          <a:lstStyle/>
          <a:p>
            <a:pPr>
              <a:lnSpc>
                <a:spcPct val="100000"/>
              </a:lnSpc>
            </a:pPr>
            <a:r>
              <a:rPr lang="en-GB" sz="2800" b="0" strike="noStrike" spc="-1">
                <a:solidFill>
                  <a:srgbClr val="004987"/>
                </a:solidFill>
                <a:latin typeface="Lucida Sans"/>
                <a:ea typeface="Lucida Sans"/>
              </a:rPr>
              <a:t>     Rule 5 - Handicap Index Calculation</a:t>
            </a:r>
            <a:endParaRPr lang="en-GB" sz="2800" b="0" strike="noStrike" spc="-1">
              <a:latin typeface="Arial"/>
            </a:endParaRPr>
          </a:p>
        </p:txBody>
      </p:sp>
      <p:pic>
        <p:nvPicPr>
          <p:cNvPr id="877" name="Picture 4"/>
          <p:cNvPicPr/>
          <p:nvPr/>
        </p:nvPicPr>
        <p:blipFill>
          <a:blip r:embed="rId3"/>
          <a:stretch/>
        </p:blipFill>
        <p:spPr>
          <a:xfrm>
            <a:off x="7498800" y="1615320"/>
            <a:ext cx="4421160" cy="3626640"/>
          </a:xfrm>
          <a:prstGeom prst="rect">
            <a:avLst/>
          </a:prstGeom>
          <a:ln w="12600">
            <a:noFill/>
          </a:ln>
        </p:spPr>
      </p:pic>
      <p:sp>
        <p:nvSpPr>
          <p:cNvPr id="878" name="CustomShape 2"/>
          <p:cNvSpPr/>
          <p:nvPr/>
        </p:nvSpPr>
        <p:spPr>
          <a:xfrm>
            <a:off x="618840" y="1340280"/>
            <a:ext cx="7118280" cy="435096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90000"/>
              </a:lnSpc>
              <a:spcBef>
                <a:spcPts val="1001"/>
              </a:spcBef>
            </a:pPr>
            <a:r>
              <a:rPr lang="en-GB" sz="1700" b="1" strike="noStrike" spc="-1">
                <a:solidFill>
                  <a:srgbClr val="000000"/>
                </a:solidFill>
                <a:latin typeface="Lucida Sans"/>
                <a:ea typeface="Lucida Sans"/>
              </a:rPr>
              <a:t>Principle of the Rule:</a:t>
            </a:r>
            <a:endParaRPr lang="en-GB" sz="1700" b="0" strike="noStrike" spc="-1">
              <a:latin typeface="Arial"/>
            </a:endParaRPr>
          </a:p>
          <a:p>
            <a:pPr>
              <a:lnSpc>
                <a:spcPct val="90000"/>
              </a:lnSpc>
              <a:spcBef>
                <a:spcPts val="1001"/>
              </a:spcBef>
            </a:pPr>
            <a:r>
              <a:rPr lang="en-GB" sz="1700" b="0" strike="noStrike" spc="-1">
                <a:solidFill>
                  <a:srgbClr val="000000"/>
                </a:solidFill>
                <a:latin typeface="Lucida Sans"/>
                <a:ea typeface="Lucida Sans"/>
              </a:rPr>
              <a:t>A player’s Handicap Index should represent their demonstrated ability and, where appropriate, be responsive to scores that are inconsistent with their demonstrated ability.</a:t>
            </a:r>
            <a:endParaRPr lang="en-GB" sz="1700" b="0" strike="noStrike" spc="-1">
              <a:latin typeface="Arial"/>
            </a:endParaRPr>
          </a:p>
          <a:p>
            <a:pPr>
              <a:lnSpc>
                <a:spcPct val="90000"/>
              </a:lnSpc>
              <a:spcBef>
                <a:spcPts val="1001"/>
              </a:spcBef>
            </a:pPr>
            <a:r>
              <a:rPr lang="en-GB" sz="1700" b="0" strike="noStrike" spc="-1">
                <a:solidFill>
                  <a:srgbClr val="000000"/>
                </a:solidFill>
                <a:latin typeface="Lucida Sans"/>
                <a:ea typeface="Lucida Sans"/>
              </a:rPr>
              <a:t>Rule 5 covers the process of calculating a Handicap Index and incorporates the safeguards needed to help ensure that a player’s Handicap Index remains reflective of their ability and that equity is retained for all golfers. It includes mechanisms which:</a:t>
            </a:r>
            <a:endParaRPr lang="en-GB" sz="1700" b="0" strike="noStrike" spc="-1">
              <a:latin typeface="Arial"/>
            </a:endParaRPr>
          </a:p>
          <a:p>
            <a:pPr marL="228600" indent="-227880">
              <a:lnSpc>
                <a:spcPct val="90000"/>
              </a:lnSpc>
              <a:spcBef>
                <a:spcPts val="1001"/>
              </a:spcBef>
              <a:buClr>
                <a:srgbClr val="000000"/>
              </a:buClr>
              <a:buFont typeface="Arial"/>
              <a:buChar char="•"/>
            </a:pPr>
            <a:r>
              <a:rPr lang="en-GB" sz="1700" b="0" strike="noStrike" spc="-1">
                <a:solidFill>
                  <a:srgbClr val="000000"/>
                </a:solidFill>
                <a:latin typeface="Lucida Sans"/>
                <a:ea typeface="Lucida Sans"/>
              </a:rPr>
              <a:t>Take into consideration the conditions in which a score was played.</a:t>
            </a:r>
            <a:endParaRPr lang="en-GB" sz="1700" b="0" strike="noStrike" spc="-1">
              <a:latin typeface="Arial"/>
            </a:endParaRPr>
          </a:p>
          <a:p>
            <a:pPr marL="228600" indent="-227880">
              <a:lnSpc>
                <a:spcPct val="90000"/>
              </a:lnSpc>
              <a:spcBef>
                <a:spcPts val="1001"/>
              </a:spcBef>
              <a:buClr>
                <a:srgbClr val="000000"/>
              </a:buClr>
              <a:buFont typeface="Arial"/>
              <a:buChar char="•"/>
            </a:pPr>
            <a:r>
              <a:rPr lang="en-GB" sz="1700" b="0" strike="noStrike" spc="-1">
                <a:solidFill>
                  <a:srgbClr val="000000"/>
                </a:solidFill>
                <a:latin typeface="Lucida Sans"/>
                <a:ea typeface="Lucida Sans"/>
              </a:rPr>
              <a:t>Remembers previously demonstrated ability within a defined period of time.</a:t>
            </a:r>
            <a:endParaRPr lang="en-GB" sz="1700" b="0" strike="noStrike" spc="-1">
              <a:latin typeface="Arial"/>
            </a:endParaRPr>
          </a:p>
          <a:p>
            <a:pPr marL="228600" indent="-227880">
              <a:lnSpc>
                <a:spcPct val="90000"/>
              </a:lnSpc>
              <a:spcBef>
                <a:spcPts val="1001"/>
              </a:spcBef>
              <a:buClr>
                <a:srgbClr val="000000"/>
              </a:buClr>
              <a:buFont typeface="Arial"/>
              <a:buChar char="•"/>
            </a:pPr>
            <a:r>
              <a:rPr lang="en-GB" sz="1700" b="0" strike="noStrike" spc="-1">
                <a:solidFill>
                  <a:srgbClr val="000000"/>
                </a:solidFill>
                <a:latin typeface="Lucida Sans"/>
                <a:ea typeface="Lucida Sans"/>
              </a:rPr>
              <a:t>Caps the upward movement of a player’s Handicap Index within a defined period of  time.</a:t>
            </a:r>
            <a:endParaRPr lang="en-GB" sz="1700" b="0" strike="noStrike" spc="-1">
              <a:latin typeface="Arial"/>
            </a:endParaRPr>
          </a:p>
          <a:p>
            <a:pPr marL="228600" indent="-227880">
              <a:lnSpc>
                <a:spcPct val="90000"/>
              </a:lnSpc>
              <a:spcBef>
                <a:spcPts val="1001"/>
              </a:spcBef>
              <a:buClr>
                <a:srgbClr val="000000"/>
              </a:buClr>
              <a:buFont typeface="Arial"/>
              <a:buChar char="•"/>
            </a:pPr>
            <a:r>
              <a:rPr lang="en-GB" sz="1700" b="0" strike="noStrike" spc="-1">
                <a:solidFill>
                  <a:srgbClr val="000000"/>
                </a:solidFill>
                <a:latin typeface="Lucida Sans"/>
                <a:ea typeface="Lucida Sans"/>
              </a:rPr>
              <a:t>Applies additional adjustments to a player’s Handicap Index when an exceptional score is submitted.</a:t>
            </a:r>
            <a:endParaRPr lang="en-GB" sz="1700" b="0" strike="noStrike" spc="-1">
              <a:latin typeface="Arial"/>
            </a:endParaRPr>
          </a:p>
        </p:txBody>
      </p:sp>
      <p:sp>
        <p:nvSpPr>
          <p:cNvPr id="879" name="CustomShape 3"/>
          <p:cNvSpPr/>
          <p:nvPr/>
        </p:nvSpPr>
        <p:spPr>
          <a:xfrm>
            <a:off x="5892840" y="6172200"/>
            <a:ext cx="2844000" cy="367560"/>
          </a:xfrm>
          <a:prstGeom prst="rect">
            <a:avLst/>
          </a:prstGeom>
          <a:noFill/>
          <a:ln w="12600">
            <a:noFill/>
          </a:ln>
        </p:spPr>
        <p:style>
          <a:lnRef idx="0">
            <a:scrgbClr r="0" g="0" b="0"/>
          </a:lnRef>
          <a:fillRef idx="0">
            <a:scrgbClr r="0" g="0" b="0"/>
          </a:fillRef>
          <a:effectRef idx="0">
            <a:scrgbClr r="0" g="0" b="0"/>
          </a:effectRef>
          <a:fontRef idx="minor"/>
        </p:style>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 name="CustomShape 1"/>
          <p:cNvSpPr/>
          <p:nvPr/>
        </p:nvSpPr>
        <p:spPr>
          <a:xfrm>
            <a:off x="0" y="421920"/>
            <a:ext cx="12191400" cy="91368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chor="ctr"/>
          <a:lstStyle/>
          <a:p>
            <a:pPr>
              <a:lnSpc>
                <a:spcPct val="100000"/>
              </a:lnSpc>
            </a:pPr>
            <a:r>
              <a:rPr lang="en-GB" sz="2800" b="0" strike="noStrike" spc="-1">
                <a:solidFill>
                  <a:srgbClr val="004987"/>
                </a:solidFill>
                <a:latin typeface="Lucida Sans"/>
                <a:ea typeface="Lucida Sans"/>
              </a:rPr>
              <a:t>       Rule 5.1 - Basic Calculation of a Score Differential</a:t>
            </a:r>
            <a:endParaRPr lang="en-GB" sz="2800" b="0" strike="noStrike" spc="-1">
              <a:latin typeface="Arial"/>
            </a:endParaRPr>
          </a:p>
        </p:txBody>
      </p:sp>
      <p:sp>
        <p:nvSpPr>
          <p:cNvPr id="881" name="CustomShape 2"/>
          <p:cNvSpPr/>
          <p:nvPr/>
        </p:nvSpPr>
        <p:spPr>
          <a:xfrm>
            <a:off x="0" y="1208160"/>
            <a:ext cx="12191400" cy="269280"/>
          </a:xfrm>
          <a:prstGeom prst="rect">
            <a:avLst/>
          </a:prstGeom>
          <a:noFill/>
          <a:ln w="12600">
            <a:noFill/>
          </a:ln>
        </p:spPr>
        <p:style>
          <a:lnRef idx="0">
            <a:scrgbClr r="0" g="0" b="0"/>
          </a:lnRef>
          <a:fillRef idx="0">
            <a:scrgbClr r="0" g="0" b="0"/>
          </a:fillRef>
          <a:effectRef idx="0">
            <a:scrgbClr r="0" g="0" b="0"/>
          </a:effectRef>
          <a:fontRef idx="minor"/>
        </p:style>
      </p:sp>
      <p:graphicFrame>
        <p:nvGraphicFramePr>
          <p:cNvPr id="882" name="Table 3"/>
          <p:cNvGraphicFramePr/>
          <p:nvPr/>
        </p:nvGraphicFramePr>
        <p:xfrm>
          <a:off x="836280" y="3931560"/>
          <a:ext cx="10277640" cy="1310640"/>
        </p:xfrm>
        <a:graphic>
          <a:graphicData uri="http://schemas.openxmlformats.org/drawingml/2006/table">
            <a:tbl>
              <a:tblPr/>
              <a:tblGrid>
                <a:gridCol w="1172160">
                  <a:extLst>
                    <a:ext uri="{9D8B030D-6E8A-4147-A177-3AD203B41FA5}">
                      <a16:colId xmlns:a16="http://schemas.microsoft.com/office/drawing/2014/main" val="20000"/>
                    </a:ext>
                  </a:extLst>
                </a:gridCol>
                <a:gridCol w="2854440">
                  <a:extLst>
                    <a:ext uri="{9D8B030D-6E8A-4147-A177-3AD203B41FA5}">
                      <a16:colId xmlns:a16="http://schemas.microsoft.com/office/drawing/2014/main" val="20001"/>
                    </a:ext>
                  </a:extLst>
                </a:gridCol>
                <a:gridCol w="6251040">
                  <a:extLst>
                    <a:ext uri="{9D8B030D-6E8A-4147-A177-3AD203B41FA5}">
                      <a16:colId xmlns:a16="http://schemas.microsoft.com/office/drawing/2014/main" val="20002"/>
                    </a:ext>
                  </a:extLst>
                </a:gridCol>
              </a:tblGrid>
              <a:tr h="1220400">
                <a:tc>
                  <a:txBody>
                    <a:bodyPr/>
                    <a:lstStyle/>
                    <a:p>
                      <a:endParaRPr lang="en-US"/>
                    </a:p>
                  </a:txBody>
                  <a:tcPr marL="45720" marR="45720">
                    <a:lnL w="12240">
                      <a:solidFill>
                        <a:srgbClr val="000000"/>
                      </a:solidFill>
                    </a:lnL>
                    <a:lnR w="12240">
                      <a:solidFill>
                        <a:srgbClr val="000000"/>
                      </a:solidFill>
                    </a:lnR>
                    <a:lnT w="12240">
                      <a:solidFill>
                        <a:srgbClr val="000000"/>
                      </a:solidFill>
                    </a:lnT>
                    <a:lnB w="12240">
                      <a:solidFill>
                        <a:srgbClr val="000000"/>
                      </a:solidFill>
                    </a:lnB>
                    <a:blipFill>
                      <a:blip r:embed="rId3"/>
                      <a:stretch>
                        <a:fillRect/>
                      </a:stretch>
                    </a:blipFill>
                  </a:tcPr>
                </a:tc>
                <a:tc>
                  <a:txBody>
                    <a:bodyPr/>
                    <a:lstStyle/>
                    <a:p>
                      <a:pPr>
                        <a:lnSpc>
                          <a:spcPct val="100000"/>
                        </a:lnSpc>
                      </a:pPr>
                      <a:r>
                        <a:rPr lang="en-GB" sz="1800" b="1" strike="noStrike" spc="-1">
                          <a:solidFill>
                            <a:srgbClr val="000000"/>
                          </a:solidFill>
                          <a:latin typeface="Lucida Sans"/>
                          <a:ea typeface="Lucida Sans"/>
                        </a:rPr>
                        <a:t>Adjusted Gross Score</a:t>
                      </a:r>
                      <a:endParaRPr lang="en-GB" sz="1800" b="0" strike="noStrike" spc="-1">
                        <a:latin typeface="Arial"/>
                      </a:endParaRPr>
                    </a:p>
                  </a:txBody>
                  <a:tcPr marL="45720" marR="45720">
                    <a:lnL w="12240">
                      <a:solidFill>
                        <a:srgbClr val="000000"/>
                      </a:solidFill>
                    </a:lnL>
                    <a:lnR w="12240">
                      <a:solidFill>
                        <a:srgbClr val="000000"/>
                      </a:solidFill>
                    </a:lnR>
                    <a:lnT w="12240">
                      <a:solidFill>
                        <a:srgbClr val="000000"/>
                      </a:solidFill>
                    </a:lnT>
                    <a:lnB w="12240">
                      <a:solidFill>
                        <a:srgbClr val="000000"/>
                      </a:solidFill>
                    </a:lnB>
                    <a:solidFill>
                      <a:srgbClr val="BFBFBF"/>
                    </a:solidFill>
                  </a:tcPr>
                </a:tc>
                <a:tc>
                  <a:txBody>
                    <a:bodyPr/>
                    <a:lstStyle/>
                    <a:p>
                      <a:pPr>
                        <a:lnSpc>
                          <a:spcPct val="100000"/>
                        </a:lnSpc>
                      </a:pPr>
                      <a:r>
                        <a:rPr lang="en-GB" sz="1600" b="0" strike="noStrike" spc="-1">
                          <a:solidFill>
                            <a:srgbClr val="000000"/>
                          </a:solidFill>
                          <a:latin typeface="Lucida Sans"/>
                          <a:ea typeface="Lucida Sans"/>
                        </a:rPr>
                        <a:t>A player’s gross score, including any penalty strokes, adjusted for when:</a:t>
                      </a:r>
                      <a:endParaRPr lang="en-GB" sz="1600" b="0" strike="noStrike" spc="-1">
                        <a:latin typeface="Arial"/>
                      </a:endParaRPr>
                    </a:p>
                    <a:p>
                      <a:pPr marL="714240" indent="-285120">
                        <a:lnSpc>
                          <a:spcPct val="100000"/>
                        </a:lnSpc>
                        <a:buClr>
                          <a:srgbClr val="000000"/>
                        </a:buClr>
                        <a:buFont typeface="Arial"/>
                        <a:buChar char="•"/>
                      </a:pPr>
                      <a:r>
                        <a:rPr lang="en-GB" sz="1600" b="0" strike="noStrike" spc="-1">
                          <a:solidFill>
                            <a:srgbClr val="000000"/>
                          </a:solidFill>
                          <a:latin typeface="Lucida Sans"/>
                          <a:ea typeface="Lucida Sans"/>
                        </a:rPr>
                        <a:t>The player exceeds their maximum hole score,</a:t>
                      </a:r>
                      <a:endParaRPr lang="en-GB" sz="1600" b="0" strike="noStrike" spc="-1">
                        <a:latin typeface="Arial"/>
                      </a:endParaRPr>
                    </a:p>
                    <a:p>
                      <a:pPr marL="714240" indent="-285120">
                        <a:lnSpc>
                          <a:spcPct val="100000"/>
                        </a:lnSpc>
                        <a:buClr>
                          <a:srgbClr val="000000"/>
                        </a:buClr>
                        <a:buFont typeface="Arial"/>
                        <a:buChar char="•"/>
                      </a:pPr>
                      <a:r>
                        <a:rPr lang="en-GB" sz="1600" b="0" strike="noStrike" spc="-1">
                          <a:solidFill>
                            <a:srgbClr val="000000"/>
                          </a:solidFill>
                          <a:latin typeface="Lucida Sans"/>
                          <a:ea typeface="Lucida Sans"/>
                        </a:rPr>
                        <a:t>A hole is not played, or</a:t>
                      </a:r>
                      <a:endParaRPr lang="en-GB" sz="1600" b="0" strike="noStrike" spc="-1">
                        <a:latin typeface="Arial"/>
                      </a:endParaRPr>
                    </a:p>
                    <a:p>
                      <a:pPr marL="714240" indent="-285120">
                        <a:lnSpc>
                          <a:spcPct val="100000"/>
                        </a:lnSpc>
                        <a:buClr>
                          <a:srgbClr val="000000"/>
                        </a:buClr>
                        <a:buFont typeface="Arial"/>
                        <a:buChar char="•"/>
                      </a:pPr>
                      <a:r>
                        <a:rPr lang="en-GB" sz="1600" b="0" strike="noStrike" spc="-1">
                          <a:solidFill>
                            <a:srgbClr val="000000"/>
                          </a:solidFill>
                          <a:latin typeface="Lucida Sans"/>
                          <a:ea typeface="Lucida Sans"/>
                        </a:rPr>
                        <a:t>A hole is started but the player does not hole out.</a:t>
                      </a:r>
                      <a:endParaRPr lang="en-GB" sz="1600" b="0" strike="noStrike" spc="-1">
                        <a:latin typeface="Arial"/>
                      </a:endParaRPr>
                    </a:p>
                  </a:txBody>
                  <a:tcPr marL="45720" marR="45720">
                    <a:lnL w="12240">
                      <a:solidFill>
                        <a:srgbClr val="000000"/>
                      </a:solidFill>
                    </a:lnL>
                    <a:lnR w="12240">
                      <a:solidFill>
                        <a:srgbClr val="000000"/>
                      </a:solidFill>
                    </a:lnR>
                    <a:lnT w="12240">
                      <a:solidFill>
                        <a:srgbClr val="000000"/>
                      </a:solidFill>
                    </a:lnT>
                    <a:lnB w="12240">
                      <a:solidFill>
                        <a:srgbClr val="000000"/>
                      </a:solidFill>
                    </a:lnB>
                    <a:solidFill>
                      <a:srgbClr val="F2F2F2"/>
                    </a:solidFill>
                  </a:tcPr>
                </a:tc>
                <a:extLst>
                  <a:ext uri="{0D108BD9-81ED-4DB2-BD59-A6C34878D82A}">
                    <a16:rowId xmlns:a16="http://schemas.microsoft.com/office/drawing/2014/main" val="10000"/>
                  </a:ext>
                </a:extLst>
              </a:tr>
            </a:tbl>
          </a:graphicData>
        </a:graphic>
      </p:graphicFrame>
      <p:sp>
        <p:nvSpPr>
          <p:cNvPr id="883" name="CustomShape 4"/>
          <p:cNvSpPr/>
          <p:nvPr/>
        </p:nvSpPr>
        <p:spPr>
          <a:xfrm>
            <a:off x="4010400" y="1563120"/>
            <a:ext cx="4170240" cy="699480"/>
          </a:xfrm>
          <a:prstGeom prst="rect">
            <a:avLst/>
          </a:prstGeom>
          <a:noFill/>
          <a:ln w="12600">
            <a:noFill/>
          </a:ln>
        </p:spPr>
        <p:style>
          <a:lnRef idx="0">
            <a:scrgbClr r="0" g="0" b="0"/>
          </a:lnRef>
          <a:fillRef idx="0">
            <a:scrgbClr r="0" g="0" b="0"/>
          </a:fillRef>
          <a:effectRef idx="0">
            <a:scrgbClr r="0" g="0" b="0"/>
          </a:effectRef>
          <a:fontRef idx="minor"/>
        </p:style>
        <p:txBody>
          <a:bodyPr wrap="none" lIns="45720" tIns="45000" rIns="45720" bIns="45000"/>
          <a:lstStyle/>
          <a:p>
            <a:pPr algn="ctr">
              <a:lnSpc>
                <a:spcPct val="100000"/>
              </a:lnSpc>
            </a:pPr>
            <a:r>
              <a:rPr lang="en-GB" sz="4000" b="1" strike="noStrike" spc="-1">
                <a:solidFill>
                  <a:srgbClr val="5B9BD5"/>
                </a:solidFill>
                <a:latin typeface="Lucida Sans"/>
                <a:ea typeface="Lucida Sans"/>
              </a:rPr>
              <a:t>Key Terminology</a:t>
            </a:r>
            <a:endParaRPr lang="en-GB" sz="4000" b="0" strike="noStrike" spc="-1">
              <a:latin typeface="Arial"/>
            </a:endParaRPr>
          </a:p>
        </p:txBody>
      </p:sp>
      <p:graphicFrame>
        <p:nvGraphicFramePr>
          <p:cNvPr id="884" name="Table 5"/>
          <p:cNvGraphicFramePr/>
          <p:nvPr/>
        </p:nvGraphicFramePr>
        <p:xfrm>
          <a:off x="836280" y="2711880"/>
          <a:ext cx="10277640" cy="1219680"/>
        </p:xfrm>
        <a:graphic>
          <a:graphicData uri="http://schemas.openxmlformats.org/drawingml/2006/table">
            <a:tbl>
              <a:tblPr/>
              <a:tblGrid>
                <a:gridCol w="1172160">
                  <a:extLst>
                    <a:ext uri="{9D8B030D-6E8A-4147-A177-3AD203B41FA5}">
                      <a16:colId xmlns:a16="http://schemas.microsoft.com/office/drawing/2014/main" val="20000"/>
                    </a:ext>
                  </a:extLst>
                </a:gridCol>
                <a:gridCol w="2853720">
                  <a:extLst>
                    <a:ext uri="{9D8B030D-6E8A-4147-A177-3AD203B41FA5}">
                      <a16:colId xmlns:a16="http://schemas.microsoft.com/office/drawing/2014/main" val="20001"/>
                    </a:ext>
                  </a:extLst>
                </a:gridCol>
                <a:gridCol w="6251760">
                  <a:extLst>
                    <a:ext uri="{9D8B030D-6E8A-4147-A177-3AD203B41FA5}">
                      <a16:colId xmlns:a16="http://schemas.microsoft.com/office/drawing/2014/main" val="20002"/>
                    </a:ext>
                  </a:extLst>
                </a:gridCol>
              </a:tblGrid>
              <a:tr h="1219680">
                <a:tc>
                  <a:txBody>
                    <a:bodyPr/>
                    <a:lstStyle/>
                    <a:p>
                      <a:endParaRPr lang="en-US"/>
                    </a:p>
                  </a:txBody>
                  <a:tcPr marL="45720" marR="4572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a:lstStyle/>
                    <a:p>
                      <a:pPr>
                        <a:lnSpc>
                          <a:spcPct val="100000"/>
                        </a:lnSpc>
                      </a:pPr>
                      <a:r>
                        <a:rPr lang="en-GB" sz="1800" b="1" strike="noStrike" spc="-1">
                          <a:solidFill>
                            <a:srgbClr val="000000"/>
                          </a:solidFill>
                          <a:latin typeface="Lucida Sans"/>
                          <a:ea typeface="Lucida Sans"/>
                        </a:rPr>
                        <a:t>Score Differential</a:t>
                      </a:r>
                      <a:endParaRPr lang="en-GB" sz="1800" b="0" strike="noStrike" spc="-1">
                        <a:latin typeface="Arial"/>
                      </a:endParaRPr>
                    </a:p>
                  </a:txBody>
                  <a:tcPr marL="45720" marR="45720">
                    <a:lnL w="12240">
                      <a:solidFill>
                        <a:srgbClr val="000000"/>
                      </a:solidFill>
                    </a:lnL>
                    <a:lnR w="12240">
                      <a:solidFill>
                        <a:srgbClr val="000000"/>
                      </a:solidFill>
                    </a:lnR>
                    <a:lnT w="12240">
                      <a:solidFill>
                        <a:srgbClr val="000000"/>
                      </a:solidFill>
                    </a:lnT>
                    <a:lnB w="12240">
                      <a:solidFill>
                        <a:srgbClr val="000000"/>
                      </a:solidFill>
                    </a:lnB>
                    <a:solidFill>
                      <a:srgbClr val="BFBFBF"/>
                    </a:solidFill>
                  </a:tcPr>
                </a:tc>
                <a:tc>
                  <a:txBody>
                    <a:bodyPr/>
                    <a:lstStyle/>
                    <a:p>
                      <a:pPr>
                        <a:lnSpc>
                          <a:spcPct val="100000"/>
                        </a:lnSpc>
                      </a:pPr>
                      <a:r>
                        <a:rPr lang="en-GB" sz="1600" b="0" strike="noStrike" spc="-1">
                          <a:solidFill>
                            <a:srgbClr val="000000"/>
                          </a:solidFill>
                          <a:latin typeface="Lucida Sans"/>
                          <a:ea typeface="Lucida Sans"/>
                        </a:rPr>
                        <a:t>The difference between a player’s adjusted gross score and the Course Rating, taking account of Slope Rating. It is the value ‘played to’ on a specific course on a specific day. </a:t>
                      </a:r>
                      <a:endParaRPr lang="en-GB" sz="1600" b="0" strike="noStrike" spc="-1">
                        <a:latin typeface="Arial"/>
                      </a:endParaRPr>
                    </a:p>
                  </a:txBody>
                  <a:tcPr marL="45720" marR="45720">
                    <a:lnL w="12240">
                      <a:solidFill>
                        <a:srgbClr val="000000"/>
                      </a:solidFill>
                    </a:lnL>
                    <a:lnR w="12240">
                      <a:solidFill>
                        <a:srgbClr val="000000"/>
                      </a:solidFill>
                    </a:lnR>
                    <a:lnT w="12240">
                      <a:solidFill>
                        <a:srgbClr val="000000"/>
                      </a:solidFill>
                    </a:lnT>
                    <a:lnB w="12240">
                      <a:solidFill>
                        <a:srgbClr val="000000"/>
                      </a:solidFill>
                    </a:lnB>
                    <a:solidFill>
                      <a:srgbClr val="F2F2F2"/>
                    </a:solidFill>
                  </a:tcPr>
                </a:tc>
                <a:extLst>
                  <a:ext uri="{0D108BD9-81ED-4DB2-BD59-A6C34878D82A}">
                    <a16:rowId xmlns:a16="http://schemas.microsoft.com/office/drawing/2014/main" val="10000"/>
                  </a:ext>
                </a:extLst>
              </a:tr>
            </a:tbl>
          </a:graphicData>
        </a:graphic>
      </p:graphicFrame>
      <p:pic>
        <p:nvPicPr>
          <p:cNvPr id="885" name="Picture 3"/>
          <p:cNvPicPr/>
          <p:nvPr/>
        </p:nvPicPr>
        <p:blipFill>
          <a:blip r:embed="rId4"/>
          <a:stretch/>
        </p:blipFill>
        <p:spPr>
          <a:xfrm rot="20914200">
            <a:off x="925560" y="2784600"/>
            <a:ext cx="978120" cy="1005840"/>
          </a:xfrm>
          <a:prstGeom prst="rect">
            <a:avLst/>
          </a:prstGeom>
          <a:ln w="12600">
            <a:noFill/>
          </a:ln>
        </p:spPr>
      </p:pic>
      <p:sp>
        <p:nvSpPr>
          <p:cNvPr id="886" name="CustomShape 6"/>
          <p:cNvSpPr/>
          <p:nvPr/>
        </p:nvSpPr>
        <p:spPr>
          <a:xfrm>
            <a:off x="5892840" y="6172200"/>
            <a:ext cx="2844000" cy="367560"/>
          </a:xfrm>
          <a:prstGeom prst="rect">
            <a:avLst/>
          </a:prstGeom>
          <a:noFill/>
          <a:ln w="12600">
            <a:noFill/>
          </a:ln>
        </p:spPr>
        <p:style>
          <a:lnRef idx="0">
            <a:scrgbClr r="0" g="0" b="0"/>
          </a:lnRef>
          <a:fillRef idx="0">
            <a:scrgbClr r="0" g="0" b="0"/>
          </a:fillRef>
          <a:effectRef idx="0">
            <a:scrgbClr r="0" g="0" b="0"/>
          </a:effectRef>
          <a:fontRef idx="minor"/>
        </p:style>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1" name="Picture 875"/>
          <p:cNvPicPr/>
          <p:nvPr/>
        </p:nvPicPr>
        <p:blipFill>
          <a:blip r:embed="rId3"/>
          <a:srcRect b="4803"/>
          <a:stretch/>
        </p:blipFill>
        <p:spPr>
          <a:xfrm>
            <a:off x="1924920" y="86040"/>
            <a:ext cx="9212400" cy="5870880"/>
          </a:xfrm>
          <a:prstGeom prst="rect">
            <a:avLst/>
          </a:prstGeom>
          <a:ln w="12600">
            <a:noFill/>
          </a:ln>
        </p:spPr>
      </p:pic>
      <p:sp>
        <p:nvSpPr>
          <p:cNvPr id="362" name="CustomShape 1"/>
          <p:cNvSpPr/>
          <p:nvPr/>
        </p:nvSpPr>
        <p:spPr>
          <a:xfrm>
            <a:off x="5892840" y="6172200"/>
            <a:ext cx="2844000" cy="367560"/>
          </a:xfrm>
          <a:prstGeom prst="rect">
            <a:avLst/>
          </a:prstGeom>
          <a:noFill/>
          <a:ln w="12600">
            <a:noFill/>
          </a:ln>
        </p:spPr>
        <p:style>
          <a:lnRef idx="0">
            <a:scrgbClr r="0" g="0" b="0"/>
          </a:lnRef>
          <a:fillRef idx="0">
            <a:scrgbClr r="0" g="0" b="0"/>
          </a:fillRef>
          <a:effectRef idx="0">
            <a:scrgbClr r="0" g="0" b="0"/>
          </a:effectRef>
          <a:fontRef idx="minor"/>
        </p:style>
      </p:sp>
    </p:spTree>
  </p:cSld>
  <p:clrMapOvr>
    <a:masterClrMapping/>
  </p:clrMapOvr>
  <p:transition spd="med">
    <p:dissolve/>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 name="CustomShape 1"/>
          <p:cNvSpPr/>
          <p:nvPr/>
        </p:nvSpPr>
        <p:spPr>
          <a:xfrm>
            <a:off x="0" y="421920"/>
            <a:ext cx="12191400" cy="91368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chor="ctr"/>
          <a:lstStyle/>
          <a:p>
            <a:pPr>
              <a:lnSpc>
                <a:spcPct val="100000"/>
              </a:lnSpc>
            </a:pPr>
            <a:r>
              <a:rPr lang="en-GB" sz="2800" b="0" strike="noStrike" spc="-1">
                <a:solidFill>
                  <a:srgbClr val="004987"/>
                </a:solidFill>
                <a:latin typeface="Lucida Sans"/>
                <a:ea typeface="Lucida Sans"/>
              </a:rPr>
              <a:t>      Rule 5.1a - Basic Calculation of an 18-hole Score Differential</a:t>
            </a:r>
            <a:endParaRPr lang="en-GB" sz="2800" b="0" strike="noStrike" spc="-1">
              <a:latin typeface="Arial"/>
            </a:endParaRPr>
          </a:p>
        </p:txBody>
      </p:sp>
      <p:sp>
        <p:nvSpPr>
          <p:cNvPr id="888" name="CustomShape 2"/>
          <p:cNvSpPr/>
          <p:nvPr/>
        </p:nvSpPr>
        <p:spPr>
          <a:xfrm>
            <a:off x="713520" y="1189080"/>
            <a:ext cx="9779760" cy="447912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ormAutofit fontScale="92500"/>
          </a:bodyPr>
          <a:lstStyle/>
          <a:p>
            <a:pPr>
              <a:lnSpc>
                <a:spcPct val="100000"/>
              </a:lnSpc>
              <a:spcBef>
                <a:spcPts val="1001"/>
              </a:spcBef>
            </a:pPr>
            <a:endParaRPr lang="en-GB" sz="1800" b="0" strike="noStrike" spc="-1">
              <a:latin typeface="Arial"/>
            </a:endParaRPr>
          </a:p>
          <a:p>
            <a:pPr>
              <a:lnSpc>
                <a:spcPct val="100000"/>
              </a:lnSpc>
              <a:spcBef>
                <a:spcPts val="1001"/>
              </a:spcBef>
            </a:pPr>
            <a:r>
              <a:rPr lang="en-GB" sz="1800" b="0" strike="noStrike" spc="-1">
                <a:solidFill>
                  <a:srgbClr val="000000"/>
                </a:solidFill>
                <a:latin typeface="Lucida Sans"/>
                <a:ea typeface="Lucida Sans"/>
              </a:rPr>
              <a:t>In stroke play formats (gross score, net score or Maximum Score), where scores are returned as hole-by-hole or adjusted gross score:</a:t>
            </a:r>
            <a:endParaRPr lang="en-GB" sz="1800" b="0" strike="noStrike" spc="-1">
              <a:latin typeface="Arial"/>
            </a:endParaRPr>
          </a:p>
          <a:p>
            <a:pPr algn="ctr">
              <a:lnSpc>
                <a:spcPct val="100000"/>
              </a:lnSpc>
              <a:spcBef>
                <a:spcPts val="1001"/>
              </a:spcBef>
            </a:pPr>
            <a:endParaRPr lang="en-GB" sz="1800" b="0" strike="noStrike" spc="-1">
              <a:latin typeface="Arial"/>
            </a:endParaRPr>
          </a:p>
          <a:p>
            <a:pPr>
              <a:lnSpc>
                <a:spcPct val="100000"/>
              </a:lnSpc>
              <a:spcBef>
                <a:spcPts val="1001"/>
              </a:spcBef>
            </a:pPr>
            <a:endParaRPr lang="en-GB" sz="1800" b="0" strike="noStrike" spc="-1">
              <a:latin typeface="Arial"/>
            </a:endParaRPr>
          </a:p>
          <a:p>
            <a:pPr>
              <a:lnSpc>
                <a:spcPct val="100000"/>
              </a:lnSpc>
              <a:spcBef>
                <a:spcPts val="1001"/>
              </a:spcBef>
            </a:pPr>
            <a:endParaRPr lang="en-GB" sz="1800" b="0" strike="noStrike" spc="-1">
              <a:latin typeface="Arial"/>
            </a:endParaRPr>
          </a:p>
          <a:p>
            <a:pPr>
              <a:lnSpc>
                <a:spcPct val="100000"/>
              </a:lnSpc>
              <a:spcBef>
                <a:spcPts val="1001"/>
              </a:spcBef>
            </a:pPr>
            <a:endParaRPr lang="en-GB" sz="1800" b="0" strike="noStrike" spc="-1">
              <a:latin typeface="Arial"/>
            </a:endParaRPr>
          </a:p>
          <a:p>
            <a:pPr>
              <a:lnSpc>
                <a:spcPct val="100000"/>
              </a:lnSpc>
              <a:spcBef>
                <a:spcPts val="1001"/>
              </a:spcBef>
            </a:pPr>
            <a:r>
              <a:rPr lang="en-GB" sz="1800" b="0" strike="noStrike" spc="-1">
                <a:solidFill>
                  <a:srgbClr val="000000"/>
                </a:solidFill>
                <a:latin typeface="Lucida Sans"/>
                <a:ea typeface="Lucida Sans"/>
              </a:rPr>
              <a:t>In Stableford and Par/Bogey formats, where scores are returned as points relative to par:</a:t>
            </a:r>
            <a:endParaRPr lang="en-GB" sz="1800" b="0" strike="noStrike" spc="-1">
              <a:latin typeface="Arial"/>
            </a:endParaRPr>
          </a:p>
          <a:p>
            <a:pPr>
              <a:lnSpc>
                <a:spcPct val="100000"/>
              </a:lnSpc>
              <a:spcBef>
                <a:spcPts val="1001"/>
              </a:spcBef>
            </a:pPr>
            <a:endParaRPr lang="en-GB" sz="1800" b="0" strike="noStrike" spc="-1">
              <a:latin typeface="Arial"/>
            </a:endParaRPr>
          </a:p>
          <a:p>
            <a:pPr>
              <a:lnSpc>
                <a:spcPct val="100000"/>
              </a:lnSpc>
              <a:spcBef>
                <a:spcPts val="1001"/>
              </a:spcBef>
            </a:pPr>
            <a:endParaRPr lang="en-GB" sz="1800" b="0" strike="noStrike" spc="-1">
              <a:latin typeface="Arial"/>
            </a:endParaRPr>
          </a:p>
          <a:p>
            <a:pPr>
              <a:lnSpc>
                <a:spcPct val="100000"/>
              </a:lnSpc>
              <a:spcBef>
                <a:spcPts val="1001"/>
              </a:spcBef>
            </a:pPr>
            <a:endParaRPr lang="en-GB" sz="1800" b="0" strike="noStrike" spc="-1">
              <a:latin typeface="Arial"/>
            </a:endParaRPr>
          </a:p>
          <a:p>
            <a:pPr>
              <a:lnSpc>
                <a:spcPct val="100000"/>
              </a:lnSpc>
              <a:spcBef>
                <a:spcPts val="1001"/>
              </a:spcBef>
            </a:pPr>
            <a:r>
              <a:rPr lang="en-GB" sz="1800" b="0" strike="noStrike" spc="-1">
                <a:solidFill>
                  <a:srgbClr val="000000"/>
                </a:solidFill>
                <a:latin typeface="Lucida Sans"/>
                <a:ea typeface="Lucida Sans"/>
              </a:rPr>
              <a:t>The result is rounded to the nearest tenth, with .5 rounded upwards.</a:t>
            </a:r>
            <a:endParaRPr lang="en-GB" sz="1800" b="0" strike="noStrike" spc="-1">
              <a:latin typeface="Arial"/>
            </a:endParaRPr>
          </a:p>
        </p:txBody>
      </p:sp>
      <p:sp>
        <p:nvSpPr>
          <p:cNvPr id="889" name="CustomShape 3"/>
          <p:cNvSpPr/>
          <p:nvPr/>
        </p:nvSpPr>
        <p:spPr>
          <a:xfrm>
            <a:off x="4825800" y="2187000"/>
            <a:ext cx="419040" cy="77580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en-GB" sz="4500" b="1" strike="noStrike" spc="-1">
                <a:solidFill>
                  <a:srgbClr val="000000"/>
                </a:solidFill>
                <a:latin typeface="Arial"/>
                <a:ea typeface="Arial"/>
              </a:rPr>
              <a:t>x</a:t>
            </a:r>
            <a:endParaRPr lang="en-GB" sz="4500" b="0" strike="noStrike" spc="-1">
              <a:latin typeface="Arial"/>
            </a:endParaRPr>
          </a:p>
        </p:txBody>
      </p:sp>
      <p:sp>
        <p:nvSpPr>
          <p:cNvPr id="890" name="CustomShape 4"/>
          <p:cNvSpPr/>
          <p:nvPr/>
        </p:nvSpPr>
        <p:spPr>
          <a:xfrm>
            <a:off x="2172960" y="2300760"/>
            <a:ext cx="2518560" cy="675360"/>
          </a:xfrm>
          <a:prstGeom prst="roundRect">
            <a:avLst>
              <a:gd name="adj" fmla="val 16667"/>
            </a:avLst>
          </a:prstGeom>
          <a:solidFill>
            <a:srgbClr val="DAE3F3"/>
          </a:solidFill>
          <a:ln w="12600">
            <a:solidFill>
              <a:srgbClr val="2F5597"/>
            </a:solidFill>
            <a:miter/>
          </a:ln>
        </p:spPr>
        <p:style>
          <a:lnRef idx="0">
            <a:scrgbClr r="0" g="0" b="0"/>
          </a:lnRef>
          <a:fillRef idx="0">
            <a:scrgbClr r="0" g="0" b="0"/>
          </a:fillRef>
          <a:effectRef idx="0">
            <a:scrgbClr r="0" g="0" b="0"/>
          </a:effectRef>
          <a:fontRef idx="minor"/>
        </p:style>
      </p:sp>
      <p:sp>
        <p:nvSpPr>
          <p:cNvPr id="891" name="CustomShape 5"/>
          <p:cNvSpPr/>
          <p:nvPr/>
        </p:nvSpPr>
        <p:spPr>
          <a:xfrm>
            <a:off x="2251440" y="2455200"/>
            <a:ext cx="2360880" cy="36612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chor="ctr"/>
          <a:lstStyle/>
          <a:p>
            <a:pPr algn="ctr">
              <a:lnSpc>
                <a:spcPct val="100000"/>
              </a:lnSpc>
            </a:pPr>
            <a:r>
              <a:rPr lang="en-GB" sz="1800" b="0" strike="noStrike" spc="-1">
                <a:solidFill>
                  <a:srgbClr val="000000"/>
                </a:solidFill>
                <a:latin typeface="Lucida Sans"/>
                <a:ea typeface="Lucida Sans"/>
              </a:rPr>
              <a:t>(113 ÷ Slope Rating)</a:t>
            </a:r>
            <a:endParaRPr lang="en-GB" sz="1800" b="0" strike="noStrike" spc="-1">
              <a:latin typeface="Arial"/>
            </a:endParaRPr>
          </a:p>
        </p:txBody>
      </p:sp>
      <p:sp>
        <p:nvSpPr>
          <p:cNvPr id="892" name="CustomShape 6"/>
          <p:cNvSpPr/>
          <p:nvPr/>
        </p:nvSpPr>
        <p:spPr>
          <a:xfrm>
            <a:off x="5379480" y="2300760"/>
            <a:ext cx="4639320" cy="675360"/>
          </a:xfrm>
          <a:prstGeom prst="roundRect">
            <a:avLst>
              <a:gd name="adj" fmla="val 16667"/>
            </a:avLst>
          </a:prstGeom>
          <a:solidFill>
            <a:srgbClr val="DAE3F3"/>
          </a:solidFill>
          <a:ln w="12600">
            <a:solidFill>
              <a:srgbClr val="2F5597"/>
            </a:solidFill>
            <a:miter/>
          </a:ln>
        </p:spPr>
        <p:style>
          <a:lnRef idx="0">
            <a:scrgbClr r="0" g="0" b="0"/>
          </a:lnRef>
          <a:fillRef idx="0">
            <a:scrgbClr r="0" g="0" b="0"/>
          </a:fillRef>
          <a:effectRef idx="0">
            <a:scrgbClr r="0" g="0" b="0"/>
          </a:effectRef>
          <a:fontRef idx="minor"/>
        </p:style>
      </p:sp>
      <p:sp>
        <p:nvSpPr>
          <p:cNvPr id="893" name="CustomShape 7"/>
          <p:cNvSpPr/>
          <p:nvPr/>
        </p:nvSpPr>
        <p:spPr>
          <a:xfrm>
            <a:off x="5457960" y="2455200"/>
            <a:ext cx="4481640" cy="36612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chor="ctr"/>
          <a:lstStyle/>
          <a:p>
            <a:pPr>
              <a:lnSpc>
                <a:spcPct val="100000"/>
              </a:lnSpc>
            </a:pPr>
            <a:r>
              <a:rPr lang="en-GB" sz="1800" b="0" strike="noStrike" spc="-1">
                <a:solidFill>
                  <a:srgbClr val="000000"/>
                </a:solidFill>
                <a:latin typeface="Lucida Sans"/>
                <a:ea typeface="Lucida Sans"/>
              </a:rPr>
              <a:t>(Adjusted gross score – Course Rating)</a:t>
            </a:r>
            <a:endParaRPr lang="en-GB" sz="1800" b="0" strike="noStrike" spc="-1">
              <a:latin typeface="Arial"/>
            </a:endParaRPr>
          </a:p>
        </p:txBody>
      </p:sp>
      <p:sp>
        <p:nvSpPr>
          <p:cNvPr id="894" name="CustomShape 8"/>
          <p:cNvSpPr/>
          <p:nvPr/>
        </p:nvSpPr>
        <p:spPr>
          <a:xfrm>
            <a:off x="4819680" y="4128840"/>
            <a:ext cx="419040" cy="77580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en-GB" sz="4500" b="1" strike="noStrike" spc="-1">
                <a:solidFill>
                  <a:srgbClr val="000000"/>
                </a:solidFill>
                <a:latin typeface="Arial"/>
                <a:ea typeface="Arial"/>
              </a:rPr>
              <a:t>x</a:t>
            </a:r>
            <a:endParaRPr lang="en-GB" sz="4500" b="0" strike="noStrike" spc="-1">
              <a:latin typeface="Arial"/>
            </a:endParaRPr>
          </a:p>
        </p:txBody>
      </p:sp>
      <p:sp>
        <p:nvSpPr>
          <p:cNvPr id="895" name="CustomShape 9"/>
          <p:cNvSpPr/>
          <p:nvPr/>
        </p:nvSpPr>
        <p:spPr>
          <a:xfrm>
            <a:off x="2172960" y="4242600"/>
            <a:ext cx="2518560" cy="675360"/>
          </a:xfrm>
          <a:prstGeom prst="roundRect">
            <a:avLst>
              <a:gd name="adj" fmla="val 16667"/>
            </a:avLst>
          </a:prstGeom>
          <a:solidFill>
            <a:srgbClr val="DAE3F3"/>
          </a:solidFill>
          <a:ln w="12600">
            <a:solidFill>
              <a:srgbClr val="2F5597"/>
            </a:solidFill>
            <a:miter/>
          </a:ln>
        </p:spPr>
        <p:style>
          <a:lnRef idx="0">
            <a:scrgbClr r="0" g="0" b="0"/>
          </a:lnRef>
          <a:fillRef idx="0">
            <a:scrgbClr r="0" g="0" b="0"/>
          </a:fillRef>
          <a:effectRef idx="0">
            <a:scrgbClr r="0" g="0" b="0"/>
          </a:effectRef>
          <a:fontRef idx="minor"/>
        </p:style>
      </p:sp>
      <p:sp>
        <p:nvSpPr>
          <p:cNvPr id="896" name="CustomShape 10"/>
          <p:cNvSpPr/>
          <p:nvPr/>
        </p:nvSpPr>
        <p:spPr>
          <a:xfrm>
            <a:off x="2251440" y="4397040"/>
            <a:ext cx="2360880" cy="36612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chor="ctr"/>
          <a:lstStyle/>
          <a:p>
            <a:pPr algn="ctr">
              <a:lnSpc>
                <a:spcPct val="100000"/>
              </a:lnSpc>
            </a:pPr>
            <a:r>
              <a:rPr lang="en-GB" sz="1800" b="0" strike="noStrike" spc="-1">
                <a:solidFill>
                  <a:srgbClr val="000000"/>
                </a:solidFill>
                <a:latin typeface="Lucida Sans"/>
                <a:ea typeface="Lucida Sans"/>
              </a:rPr>
              <a:t>(113 ÷ Slope Rating)</a:t>
            </a:r>
            <a:endParaRPr lang="en-GB" sz="1800" b="0" strike="noStrike" spc="-1">
              <a:latin typeface="Arial"/>
            </a:endParaRPr>
          </a:p>
        </p:txBody>
      </p:sp>
      <p:sp>
        <p:nvSpPr>
          <p:cNvPr id="897" name="CustomShape 11"/>
          <p:cNvSpPr/>
          <p:nvPr/>
        </p:nvSpPr>
        <p:spPr>
          <a:xfrm>
            <a:off x="5379480" y="4242600"/>
            <a:ext cx="4639320" cy="675360"/>
          </a:xfrm>
          <a:prstGeom prst="roundRect">
            <a:avLst>
              <a:gd name="adj" fmla="val 16667"/>
            </a:avLst>
          </a:prstGeom>
          <a:solidFill>
            <a:srgbClr val="DAE3F3"/>
          </a:solidFill>
          <a:ln w="12600">
            <a:solidFill>
              <a:srgbClr val="2F5597"/>
            </a:solidFill>
            <a:miter/>
          </a:ln>
        </p:spPr>
        <p:style>
          <a:lnRef idx="0">
            <a:scrgbClr r="0" g="0" b="0"/>
          </a:lnRef>
          <a:fillRef idx="0">
            <a:scrgbClr r="0" g="0" b="0"/>
          </a:fillRef>
          <a:effectRef idx="0">
            <a:scrgbClr r="0" g="0" b="0"/>
          </a:effectRef>
          <a:fontRef idx="minor"/>
        </p:style>
      </p:sp>
      <p:sp>
        <p:nvSpPr>
          <p:cNvPr id="898" name="CustomShape 12"/>
          <p:cNvSpPr/>
          <p:nvPr/>
        </p:nvSpPr>
        <p:spPr>
          <a:xfrm>
            <a:off x="5457960" y="4259880"/>
            <a:ext cx="4481640" cy="64044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chor="ctr"/>
          <a:lstStyle/>
          <a:p>
            <a:pPr algn="ctr">
              <a:lnSpc>
                <a:spcPct val="100000"/>
              </a:lnSpc>
            </a:pPr>
            <a:r>
              <a:rPr lang="en-GB" sz="1800" b="0" strike="noStrike" spc="-1">
                <a:solidFill>
                  <a:srgbClr val="000000"/>
                </a:solidFill>
                <a:latin typeface="Lucida Sans"/>
                <a:ea typeface="Lucida Sans"/>
              </a:rPr>
              <a:t>(par + Course Handicap – (points scored – 36) – Course Rating)</a:t>
            </a:r>
            <a:endParaRPr lang="en-GB" sz="1800" b="0" strike="noStrike" spc="-1">
              <a:latin typeface="Arial"/>
            </a:endParaRPr>
          </a:p>
        </p:txBody>
      </p:sp>
      <p:sp>
        <p:nvSpPr>
          <p:cNvPr id="899" name="CustomShape 13"/>
          <p:cNvSpPr/>
          <p:nvPr/>
        </p:nvSpPr>
        <p:spPr>
          <a:xfrm>
            <a:off x="5892840" y="6172200"/>
            <a:ext cx="2844000" cy="367560"/>
          </a:xfrm>
          <a:prstGeom prst="rect">
            <a:avLst/>
          </a:prstGeom>
          <a:noFill/>
          <a:ln w="12600">
            <a:noFill/>
          </a:ln>
        </p:spPr>
        <p:style>
          <a:lnRef idx="0">
            <a:scrgbClr r="0" g="0" b="0"/>
          </a:lnRef>
          <a:fillRef idx="0">
            <a:scrgbClr r="0" g="0" b="0"/>
          </a:fillRef>
          <a:effectRef idx="0">
            <a:scrgbClr r="0" g="0" b="0"/>
          </a:effectRef>
          <a:fontRef idx="minor"/>
        </p:style>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 name="CustomShape 1"/>
          <p:cNvSpPr/>
          <p:nvPr/>
        </p:nvSpPr>
        <p:spPr>
          <a:xfrm>
            <a:off x="0" y="250200"/>
            <a:ext cx="12191400" cy="91368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chor="ctr"/>
          <a:lstStyle/>
          <a:p>
            <a:pPr>
              <a:lnSpc>
                <a:spcPct val="100000"/>
              </a:lnSpc>
            </a:pPr>
            <a:r>
              <a:rPr lang="en-GB" sz="2800" b="0" strike="noStrike" spc="-1">
                <a:solidFill>
                  <a:srgbClr val="004987"/>
                </a:solidFill>
                <a:latin typeface="Lucida Sans"/>
                <a:ea typeface="Lucida Sans"/>
              </a:rPr>
              <a:t>      Rule 5.1a - Basic Calculation of an 18-hole Score Differential</a:t>
            </a:r>
            <a:endParaRPr lang="en-GB" sz="2800" b="0" strike="noStrike" spc="-1">
              <a:latin typeface="Arial"/>
            </a:endParaRPr>
          </a:p>
        </p:txBody>
      </p:sp>
      <p:sp>
        <p:nvSpPr>
          <p:cNvPr id="901" name="CustomShape 2"/>
          <p:cNvSpPr/>
          <p:nvPr/>
        </p:nvSpPr>
        <p:spPr>
          <a:xfrm>
            <a:off x="634320" y="1872720"/>
            <a:ext cx="6241320" cy="40428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ormAutofit/>
          </a:bodyPr>
          <a:lstStyle/>
          <a:p>
            <a:pPr>
              <a:lnSpc>
                <a:spcPct val="100000"/>
              </a:lnSpc>
              <a:spcBef>
                <a:spcPts val="1001"/>
              </a:spcBef>
            </a:pPr>
            <a:r>
              <a:rPr lang="en-GB" sz="1800" b="0" u="sng" strike="noStrike" spc="-1">
                <a:solidFill>
                  <a:srgbClr val="000000"/>
                </a:solidFill>
                <a:uFillTx/>
                <a:latin typeface="Lucida Sans"/>
                <a:ea typeface="Lucida Sans"/>
              </a:rPr>
              <a:t>Examples</a:t>
            </a:r>
            <a:r>
              <a:rPr lang="en-GB" sz="1800" b="0" strike="noStrike" spc="-1">
                <a:solidFill>
                  <a:srgbClr val="000000"/>
                </a:solidFill>
                <a:latin typeface="Lucida Sans"/>
                <a:ea typeface="Lucida Sans"/>
              </a:rPr>
              <a:t>:</a:t>
            </a:r>
            <a:endParaRPr lang="en-GB" sz="1800" b="0" strike="noStrike" spc="-1">
              <a:latin typeface="Arial"/>
            </a:endParaRPr>
          </a:p>
        </p:txBody>
      </p:sp>
      <p:sp>
        <p:nvSpPr>
          <p:cNvPr id="902" name="CustomShape 3"/>
          <p:cNvSpPr/>
          <p:nvPr/>
        </p:nvSpPr>
        <p:spPr>
          <a:xfrm>
            <a:off x="724680" y="2211840"/>
            <a:ext cx="10876320" cy="3759480"/>
          </a:xfrm>
          <a:prstGeom prst="rect">
            <a:avLst/>
          </a:prstGeom>
          <a:solidFill>
            <a:srgbClr val="DAE3F3"/>
          </a:solidFill>
          <a:ln w="12600">
            <a:solidFill>
              <a:srgbClr val="000000"/>
            </a:solidFill>
            <a:miter/>
          </a:ln>
        </p:spPr>
        <p:style>
          <a:lnRef idx="0">
            <a:scrgbClr r="0" g="0" b="0"/>
          </a:lnRef>
          <a:fillRef idx="0">
            <a:scrgbClr r="0" g="0" b="0"/>
          </a:fillRef>
          <a:effectRef idx="0">
            <a:scrgbClr r="0" g="0" b="0"/>
          </a:effectRef>
          <a:fontRef idx="minor"/>
        </p:style>
      </p:sp>
      <p:sp>
        <p:nvSpPr>
          <p:cNvPr id="903" name="CustomShape 4"/>
          <p:cNvSpPr/>
          <p:nvPr/>
        </p:nvSpPr>
        <p:spPr>
          <a:xfrm>
            <a:off x="968760" y="2274120"/>
            <a:ext cx="10168920" cy="63792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gn="ctr">
              <a:lnSpc>
                <a:spcPct val="100000"/>
              </a:lnSpc>
            </a:pPr>
            <a:r>
              <a:rPr lang="en-GB" sz="1400" b="0" strike="noStrike" spc="-1">
                <a:solidFill>
                  <a:srgbClr val="000000"/>
                </a:solidFill>
                <a:latin typeface="Lucida Sans"/>
                <a:ea typeface="Lucida Sans"/>
              </a:rPr>
              <a:t>A player’s adjusted gross score is 95 on a course with Course Rating of 71.5 and Slope Rating of 125.</a:t>
            </a:r>
            <a:endParaRPr lang="en-GB" sz="1400" b="0" strike="noStrike" spc="-1">
              <a:latin typeface="Arial"/>
            </a:endParaRPr>
          </a:p>
          <a:p>
            <a:pPr algn="ctr">
              <a:lnSpc>
                <a:spcPct val="100000"/>
              </a:lnSpc>
            </a:pPr>
            <a:endParaRPr lang="en-GB" sz="1400" b="0" strike="noStrike" spc="-1">
              <a:latin typeface="Arial"/>
            </a:endParaRPr>
          </a:p>
          <a:p>
            <a:pPr algn="ctr">
              <a:lnSpc>
                <a:spcPct val="100000"/>
              </a:lnSpc>
            </a:pPr>
            <a:r>
              <a:rPr lang="en-GB" sz="1400" b="0" strike="noStrike" spc="-1">
                <a:solidFill>
                  <a:srgbClr val="000000"/>
                </a:solidFill>
                <a:latin typeface="Lucida Sans"/>
                <a:ea typeface="Lucida Sans"/>
              </a:rPr>
              <a:t>The player’s Score Differential is:</a:t>
            </a:r>
            <a:endParaRPr lang="en-GB" sz="1400" b="0" strike="noStrike" spc="-1">
              <a:latin typeface="Arial"/>
            </a:endParaRPr>
          </a:p>
        </p:txBody>
      </p:sp>
      <p:graphicFrame>
        <p:nvGraphicFramePr>
          <p:cNvPr id="904" name="Table 5"/>
          <p:cNvGraphicFramePr/>
          <p:nvPr/>
        </p:nvGraphicFramePr>
        <p:xfrm>
          <a:off x="1800360" y="2995200"/>
          <a:ext cx="2361960" cy="845640"/>
        </p:xfrm>
        <a:graphic>
          <a:graphicData uri="http://schemas.openxmlformats.org/drawingml/2006/table">
            <a:tbl>
              <a:tblPr/>
              <a:tblGrid>
                <a:gridCol w="2361960">
                  <a:extLst>
                    <a:ext uri="{9D8B030D-6E8A-4147-A177-3AD203B41FA5}">
                      <a16:colId xmlns:a16="http://schemas.microsoft.com/office/drawing/2014/main" val="20000"/>
                    </a:ext>
                  </a:extLst>
                </a:gridCol>
              </a:tblGrid>
              <a:tr h="449280">
                <a:tc>
                  <a:txBody>
                    <a:bodyPr/>
                    <a:lstStyle/>
                    <a:p>
                      <a:pPr algn="ctr">
                        <a:lnSpc>
                          <a:spcPct val="100000"/>
                        </a:lnSpc>
                      </a:pPr>
                      <a:r>
                        <a:rPr lang="en-GB" sz="1800" b="1" strike="noStrike" spc="-1">
                          <a:solidFill>
                            <a:srgbClr val="FFFFFF"/>
                          </a:solidFill>
                          <a:latin typeface="Lucida Sans"/>
                          <a:ea typeface="Lucida Sans"/>
                        </a:rPr>
                        <a:t>(113 </a:t>
                      </a:r>
                      <a:r>
                        <a:rPr lang="en-GB" sz="1800" b="1" strike="noStrike" spc="-1">
                          <a:solidFill>
                            <a:srgbClr val="FFFFFF"/>
                          </a:solidFill>
                          <a:latin typeface="Arial"/>
                          <a:ea typeface="Arial"/>
                        </a:rPr>
                        <a:t>÷ </a:t>
                      </a:r>
                      <a:r>
                        <a:rPr lang="en-GB" sz="1800" b="1" strike="noStrike" spc="-1">
                          <a:solidFill>
                            <a:srgbClr val="FFFFFF"/>
                          </a:solidFill>
                          <a:latin typeface="Lucida Sans"/>
                          <a:ea typeface="Lucida Sans"/>
                        </a:rPr>
                        <a:t>125)</a:t>
                      </a:r>
                      <a:endParaRPr lang="en-GB" sz="1800" b="0" strike="noStrike" spc="-1">
                        <a:latin typeface="Arial"/>
                      </a:endParaRPr>
                    </a:p>
                  </a:txBody>
                  <a:tcPr marL="60840" marR="60840">
                    <a:lnL w="12240">
                      <a:solidFill>
                        <a:srgbClr val="000000"/>
                      </a:solidFill>
                    </a:lnL>
                    <a:lnR w="12240">
                      <a:solidFill>
                        <a:srgbClr val="000000"/>
                      </a:solidFill>
                    </a:lnR>
                    <a:lnT w="12240">
                      <a:solidFill>
                        <a:srgbClr val="000000"/>
                      </a:solidFill>
                    </a:lnT>
                    <a:lnB w="12240">
                      <a:solidFill>
                        <a:srgbClr val="000000"/>
                      </a:solidFill>
                    </a:lnB>
                    <a:solidFill>
                      <a:srgbClr val="4472C4"/>
                    </a:solidFill>
                  </a:tcPr>
                </a:tc>
                <a:extLst>
                  <a:ext uri="{0D108BD9-81ED-4DB2-BD59-A6C34878D82A}">
                    <a16:rowId xmlns:a16="http://schemas.microsoft.com/office/drawing/2014/main" val="10000"/>
                  </a:ext>
                </a:extLst>
              </a:tr>
              <a:tr h="396360">
                <a:tc>
                  <a:txBody>
                    <a:bodyPr/>
                    <a:lstStyle/>
                    <a:p>
                      <a:pPr algn="ctr">
                        <a:lnSpc>
                          <a:spcPct val="100000"/>
                        </a:lnSpc>
                      </a:pPr>
                      <a:r>
                        <a:rPr lang="en-GB" sz="1800" b="1" strike="noStrike" spc="-1">
                          <a:solidFill>
                            <a:srgbClr val="000000"/>
                          </a:solidFill>
                          <a:latin typeface="Lucida Sans"/>
                          <a:ea typeface="Lucida Sans"/>
                        </a:rPr>
                        <a:t>0.904</a:t>
                      </a:r>
                      <a:endParaRPr lang="en-GB" sz="1800" b="0" strike="noStrike" spc="-1">
                        <a:latin typeface="Arial"/>
                      </a:endParaRPr>
                    </a:p>
                  </a:txBody>
                  <a:tcPr marL="60840" marR="60840">
                    <a:lnL w="12240">
                      <a:solidFill>
                        <a:srgbClr val="000000"/>
                      </a:solidFill>
                    </a:lnL>
                    <a:lnR w="12240">
                      <a:solidFill>
                        <a:srgbClr val="000000"/>
                      </a:solidFill>
                    </a:lnR>
                    <a:lnT w="12240">
                      <a:solidFill>
                        <a:srgbClr val="000000"/>
                      </a:solidFill>
                    </a:lnT>
                    <a:lnB w="12240">
                      <a:solidFill>
                        <a:srgbClr val="000000"/>
                      </a:solidFill>
                    </a:lnB>
                    <a:solidFill>
                      <a:srgbClr val="E6E6E6"/>
                    </a:solidFill>
                  </a:tcPr>
                </a:tc>
                <a:extLst>
                  <a:ext uri="{0D108BD9-81ED-4DB2-BD59-A6C34878D82A}">
                    <a16:rowId xmlns:a16="http://schemas.microsoft.com/office/drawing/2014/main" val="10001"/>
                  </a:ext>
                </a:extLst>
              </a:tr>
            </a:tbl>
          </a:graphicData>
        </a:graphic>
      </p:graphicFrame>
      <p:sp>
        <p:nvSpPr>
          <p:cNvPr id="905" name="CustomShape 6"/>
          <p:cNvSpPr/>
          <p:nvPr/>
        </p:nvSpPr>
        <p:spPr>
          <a:xfrm>
            <a:off x="6914880" y="3133080"/>
            <a:ext cx="384480" cy="77580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en-GB" sz="4500" b="1" strike="noStrike" spc="-1">
                <a:solidFill>
                  <a:srgbClr val="000000"/>
                </a:solidFill>
                <a:latin typeface="Arial"/>
                <a:ea typeface="Arial"/>
              </a:rPr>
              <a:t>=</a:t>
            </a:r>
            <a:endParaRPr lang="en-GB" sz="4500" b="0" strike="noStrike" spc="-1">
              <a:latin typeface="Arial"/>
            </a:endParaRPr>
          </a:p>
        </p:txBody>
      </p:sp>
      <p:graphicFrame>
        <p:nvGraphicFramePr>
          <p:cNvPr id="906" name="Table 7"/>
          <p:cNvGraphicFramePr/>
          <p:nvPr/>
        </p:nvGraphicFramePr>
        <p:xfrm>
          <a:off x="4842360" y="3003840"/>
          <a:ext cx="1887120" cy="845640"/>
        </p:xfrm>
        <a:graphic>
          <a:graphicData uri="http://schemas.openxmlformats.org/drawingml/2006/table">
            <a:tbl>
              <a:tblPr/>
              <a:tblGrid>
                <a:gridCol w="1887120">
                  <a:extLst>
                    <a:ext uri="{9D8B030D-6E8A-4147-A177-3AD203B41FA5}">
                      <a16:colId xmlns:a16="http://schemas.microsoft.com/office/drawing/2014/main" val="20000"/>
                    </a:ext>
                  </a:extLst>
                </a:gridCol>
              </a:tblGrid>
              <a:tr h="449280">
                <a:tc>
                  <a:txBody>
                    <a:bodyPr/>
                    <a:lstStyle/>
                    <a:p>
                      <a:pPr algn="ctr">
                        <a:lnSpc>
                          <a:spcPct val="100000"/>
                        </a:lnSpc>
                      </a:pPr>
                      <a:r>
                        <a:rPr lang="en-GB" sz="1800" b="1" strike="noStrike" spc="-1">
                          <a:solidFill>
                            <a:srgbClr val="FFFFFF"/>
                          </a:solidFill>
                          <a:latin typeface="Lucida Sans"/>
                          <a:ea typeface="Lucida Sans"/>
                        </a:rPr>
                        <a:t>(95 – 71.5)</a:t>
                      </a:r>
                      <a:endParaRPr lang="en-GB" sz="1800" b="0" strike="noStrike" spc="-1">
                        <a:latin typeface="Arial"/>
                      </a:endParaRPr>
                    </a:p>
                  </a:txBody>
                  <a:tcPr marL="60840" marR="60840">
                    <a:lnL w="12240">
                      <a:solidFill>
                        <a:srgbClr val="000000"/>
                      </a:solidFill>
                    </a:lnL>
                    <a:lnR w="12240">
                      <a:solidFill>
                        <a:srgbClr val="000000"/>
                      </a:solidFill>
                    </a:lnR>
                    <a:lnT w="12240">
                      <a:solidFill>
                        <a:srgbClr val="000000"/>
                      </a:solidFill>
                    </a:lnT>
                    <a:lnB w="12240">
                      <a:solidFill>
                        <a:srgbClr val="000000"/>
                      </a:solidFill>
                    </a:lnB>
                    <a:solidFill>
                      <a:srgbClr val="4472C4"/>
                    </a:solidFill>
                  </a:tcPr>
                </a:tc>
                <a:extLst>
                  <a:ext uri="{0D108BD9-81ED-4DB2-BD59-A6C34878D82A}">
                    <a16:rowId xmlns:a16="http://schemas.microsoft.com/office/drawing/2014/main" val="10000"/>
                  </a:ext>
                </a:extLst>
              </a:tr>
              <a:tr h="396360">
                <a:tc>
                  <a:txBody>
                    <a:bodyPr/>
                    <a:lstStyle/>
                    <a:p>
                      <a:pPr algn="ctr">
                        <a:lnSpc>
                          <a:spcPct val="100000"/>
                        </a:lnSpc>
                      </a:pPr>
                      <a:r>
                        <a:rPr lang="en-GB" sz="1800" b="1" strike="noStrike" spc="-1">
                          <a:solidFill>
                            <a:srgbClr val="000000"/>
                          </a:solidFill>
                          <a:latin typeface="Lucida Sans"/>
                          <a:ea typeface="Lucida Sans"/>
                        </a:rPr>
                        <a:t>23.5</a:t>
                      </a:r>
                      <a:endParaRPr lang="en-GB" sz="1800" b="0" strike="noStrike" spc="-1">
                        <a:latin typeface="Arial"/>
                      </a:endParaRPr>
                    </a:p>
                  </a:txBody>
                  <a:tcPr marL="60840" marR="60840">
                    <a:lnL w="12240">
                      <a:solidFill>
                        <a:srgbClr val="000000"/>
                      </a:solidFill>
                    </a:lnL>
                    <a:lnR w="12240">
                      <a:solidFill>
                        <a:srgbClr val="000000"/>
                      </a:solidFill>
                    </a:lnR>
                    <a:lnT w="12240">
                      <a:solidFill>
                        <a:srgbClr val="000000"/>
                      </a:solidFill>
                    </a:lnT>
                    <a:lnB w="12240">
                      <a:solidFill>
                        <a:srgbClr val="000000"/>
                      </a:solidFill>
                    </a:lnB>
                    <a:solidFill>
                      <a:srgbClr val="E6E6E6"/>
                    </a:solidFill>
                  </a:tcPr>
                </a:tc>
                <a:extLst>
                  <a:ext uri="{0D108BD9-81ED-4DB2-BD59-A6C34878D82A}">
                    <a16:rowId xmlns:a16="http://schemas.microsoft.com/office/drawing/2014/main" val="10001"/>
                  </a:ext>
                </a:extLst>
              </a:tr>
            </a:tbl>
          </a:graphicData>
        </a:graphic>
      </p:graphicFrame>
      <p:graphicFrame>
        <p:nvGraphicFramePr>
          <p:cNvPr id="907" name="Table 8"/>
          <p:cNvGraphicFramePr/>
          <p:nvPr/>
        </p:nvGraphicFramePr>
        <p:xfrm>
          <a:off x="7588440" y="3006000"/>
          <a:ext cx="2603160" cy="917640"/>
        </p:xfrm>
        <a:graphic>
          <a:graphicData uri="http://schemas.openxmlformats.org/drawingml/2006/table">
            <a:tbl>
              <a:tblPr/>
              <a:tblGrid>
                <a:gridCol w="2603160">
                  <a:extLst>
                    <a:ext uri="{9D8B030D-6E8A-4147-A177-3AD203B41FA5}">
                      <a16:colId xmlns:a16="http://schemas.microsoft.com/office/drawing/2014/main" val="20000"/>
                    </a:ext>
                  </a:extLst>
                </a:gridCol>
              </a:tblGrid>
              <a:tr h="521280">
                <a:tc>
                  <a:txBody>
                    <a:bodyPr/>
                    <a:lstStyle/>
                    <a:p>
                      <a:pPr algn="ctr">
                        <a:lnSpc>
                          <a:spcPct val="100000"/>
                        </a:lnSpc>
                      </a:pPr>
                      <a:r>
                        <a:rPr lang="en-GB" sz="1800" b="1" strike="noStrike" spc="-1">
                          <a:solidFill>
                            <a:srgbClr val="FFFFFF"/>
                          </a:solidFill>
                          <a:latin typeface="Lucida Sans"/>
                          <a:ea typeface="Lucida Sans"/>
                        </a:rPr>
                        <a:t>Score Differential</a:t>
                      </a:r>
                      <a:endParaRPr lang="en-GB" sz="1800" b="0" strike="noStrike" spc="-1">
                        <a:latin typeface="Arial"/>
                      </a:endParaRPr>
                    </a:p>
                  </a:txBody>
                  <a:tcPr marL="60840" marR="60840">
                    <a:lnL w="12240">
                      <a:solidFill>
                        <a:srgbClr val="000000"/>
                      </a:solidFill>
                    </a:lnL>
                    <a:lnR w="12240">
                      <a:solidFill>
                        <a:srgbClr val="000000"/>
                      </a:solidFill>
                    </a:lnR>
                    <a:lnT w="12240">
                      <a:solidFill>
                        <a:srgbClr val="000000"/>
                      </a:solidFill>
                    </a:lnT>
                    <a:lnB w="12240">
                      <a:solidFill>
                        <a:srgbClr val="000000"/>
                      </a:solidFill>
                    </a:lnB>
                    <a:solidFill>
                      <a:srgbClr val="4472C4"/>
                    </a:solidFill>
                  </a:tcPr>
                </a:tc>
                <a:extLst>
                  <a:ext uri="{0D108BD9-81ED-4DB2-BD59-A6C34878D82A}">
                    <a16:rowId xmlns:a16="http://schemas.microsoft.com/office/drawing/2014/main" val="10000"/>
                  </a:ext>
                </a:extLst>
              </a:tr>
              <a:tr h="396360">
                <a:tc>
                  <a:txBody>
                    <a:bodyPr/>
                    <a:lstStyle/>
                    <a:p>
                      <a:pPr algn="ctr">
                        <a:lnSpc>
                          <a:spcPct val="100000"/>
                        </a:lnSpc>
                      </a:pPr>
                      <a:r>
                        <a:rPr lang="en-GB" sz="1800" b="1" strike="noStrike" spc="-1">
                          <a:solidFill>
                            <a:srgbClr val="000000"/>
                          </a:solidFill>
                          <a:latin typeface="Lucida Sans"/>
                          <a:ea typeface="Lucida Sans"/>
                        </a:rPr>
                        <a:t>21.2</a:t>
                      </a:r>
                      <a:endParaRPr lang="en-GB" sz="1800" b="0" strike="noStrike" spc="-1">
                        <a:latin typeface="Arial"/>
                      </a:endParaRPr>
                    </a:p>
                  </a:txBody>
                  <a:tcPr marL="60840" marR="60840">
                    <a:lnL w="12240">
                      <a:solidFill>
                        <a:srgbClr val="000000"/>
                      </a:solidFill>
                    </a:lnL>
                    <a:lnR w="12240">
                      <a:solidFill>
                        <a:srgbClr val="000000"/>
                      </a:solidFill>
                    </a:lnR>
                    <a:lnT w="12240">
                      <a:solidFill>
                        <a:srgbClr val="000000"/>
                      </a:solidFill>
                    </a:lnT>
                    <a:lnB w="12240">
                      <a:solidFill>
                        <a:srgbClr val="000000"/>
                      </a:solidFill>
                    </a:lnB>
                    <a:solidFill>
                      <a:srgbClr val="E6E6E6"/>
                    </a:solidFill>
                  </a:tcPr>
                </a:tc>
                <a:extLst>
                  <a:ext uri="{0D108BD9-81ED-4DB2-BD59-A6C34878D82A}">
                    <a16:rowId xmlns:a16="http://schemas.microsoft.com/office/drawing/2014/main" val="10001"/>
                  </a:ext>
                </a:extLst>
              </a:tr>
            </a:tbl>
          </a:graphicData>
        </a:graphic>
      </p:graphicFrame>
      <p:sp>
        <p:nvSpPr>
          <p:cNvPr id="908" name="CustomShape 9"/>
          <p:cNvSpPr/>
          <p:nvPr/>
        </p:nvSpPr>
        <p:spPr>
          <a:xfrm>
            <a:off x="770400" y="4095720"/>
            <a:ext cx="10168920" cy="63792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gn="ctr">
              <a:lnSpc>
                <a:spcPct val="100000"/>
              </a:lnSpc>
            </a:pPr>
            <a:r>
              <a:rPr lang="en-GB" sz="1400" b="0" strike="noStrike" spc="-1">
                <a:solidFill>
                  <a:srgbClr val="000000"/>
                </a:solidFill>
                <a:latin typeface="Lucida Sans"/>
                <a:ea typeface="Lucida Sans"/>
              </a:rPr>
              <a:t>A player’s adjusted gross score is 97 on a course with Course Rating of 73.8 and Slope Rating of 140.</a:t>
            </a:r>
            <a:endParaRPr lang="en-GB" sz="1400" b="0" strike="noStrike" spc="-1">
              <a:latin typeface="Arial"/>
            </a:endParaRPr>
          </a:p>
          <a:p>
            <a:pPr algn="ctr">
              <a:lnSpc>
                <a:spcPct val="100000"/>
              </a:lnSpc>
            </a:pPr>
            <a:endParaRPr lang="en-GB" sz="1400" b="0" strike="noStrike" spc="-1">
              <a:latin typeface="Arial"/>
            </a:endParaRPr>
          </a:p>
          <a:p>
            <a:pPr algn="ctr">
              <a:lnSpc>
                <a:spcPct val="100000"/>
              </a:lnSpc>
            </a:pPr>
            <a:r>
              <a:rPr lang="en-GB" sz="1400" b="0" strike="noStrike" spc="-1">
                <a:solidFill>
                  <a:srgbClr val="000000"/>
                </a:solidFill>
                <a:latin typeface="Lucida Sans"/>
                <a:ea typeface="Lucida Sans"/>
              </a:rPr>
              <a:t>The player’s Score Differential is:</a:t>
            </a:r>
            <a:endParaRPr lang="en-GB" sz="1400" b="0" strike="noStrike" spc="-1">
              <a:latin typeface="Arial"/>
            </a:endParaRPr>
          </a:p>
        </p:txBody>
      </p:sp>
      <p:graphicFrame>
        <p:nvGraphicFramePr>
          <p:cNvPr id="909" name="Table 10"/>
          <p:cNvGraphicFramePr/>
          <p:nvPr/>
        </p:nvGraphicFramePr>
        <p:xfrm>
          <a:off x="1800360" y="4846680"/>
          <a:ext cx="2361960" cy="792720"/>
        </p:xfrm>
        <a:graphic>
          <a:graphicData uri="http://schemas.openxmlformats.org/drawingml/2006/table">
            <a:tbl>
              <a:tblPr/>
              <a:tblGrid>
                <a:gridCol w="2361960">
                  <a:extLst>
                    <a:ext uri="{9D8B030D-6E8A-4147-A177-3AD203B41FA5}">
                      <a16:colId xmlns:a16="http://schemas.microsoft.com/office/drawing/2014/main" val="20000"/>
                    </a:ext>
                  </a:extLst>
                </a:gridCol>
              </a:tblGrid>
              <a:tr h="396360">
                <a:tc>
                  <a:txBody>
                    <a:bodyPr/>
                    <a:lstStyle/>
                    <a:p>
                      <a:pPr algn="ctr">
                        <a:lnSpc>
                          <a:spcPct val="100000"/>
                        </a:lnSpc>
                      </a:pPr>
                      <a:r>
                        <a:rPr lang="en-GB" sz="1800" b="1" strike="noStrike" spc="-1">
                          <a:solidFill>
                            <a:srgbClr val="FFFFFF"/>
                          </a:solidFill>
                          <a:latin typeface="Lucida Sans"/>
                          <a:ea typeface="Lucida Sans"/>
                        </a:rPr>
                        <a:t>(113 </a:t>
                      </a:r>
                      <a:r>
                        <a:rPr lang="en-GB" sz="1800" b="1" strike="noStrike" spc="-1">
                          <a:solidFill>
                            <a:srgbClr val="FFFFFF"/>
                          </a:solidFill>
                          <a:latin typeface="Arial"/>
                          <a:ea typeface="Arial"/>
                        </a:rPr>
                        <a:t>÷ </a:t>
                      </a:r>
                      <a:r>
                        <a:rPr lang="en-GB" sz="1800" b="1" strike="noStrike" spc="-1">
                          <a:solidFill>
                            <a:srgbClr val="FFFFFF"/>
                          </a:solidFill>
                          <a:latin typeface="Lucida Sans"/>
                          <a:ea typeface="Lucida Sans"/>
                        </a:rPr>
                        <a:t>140)</a:t>
                      </a:r>
                      <a:endParaRPr lang="en-GB" sz="1800" b="0" strike="noStrike" spc="-1">
                        <a:latin typeface="Arial"/>
                      </a:endParaRPr>
                    </a:p>
                  </a:txBody>
                  <a:tcPr marL="60840" marR="60840">
                    <a:lnL w="12240">
                      <a:solidFill>
                        <a:srgbClr val="000000"/>
                      </a:solidFill>
                    </a:lnL>
                    <a:lnR w="12240">
                      <a:solidFill>
                        <a:srgbClr val="000000"/>
                      </a:solidFill>
                    </a:lnR>
                    <a:lnT w="12240">
                      <a:solidFill>
                        <a:srgbClr val="000000"/>
                      </a:solidFill>
                    </a:lnT>
                    <a:lnB w="12240">
                      <a:solidFill>
                        <a:srgbClr val="000000"/>
                      </a:solidFill>
                    </a:lnB>
                    <a:solidFill>
                      <a:srgbClr val="4472C4"/>
                    </a:solidFill>
                  </a:tcPr>
                </a:tc>
                <a:extLst>
                  <a:ext uri="{0D108BD9-81ED-4DB2-BD59-A6C34878D82A}">
                    <a16:rowId xmlns:a16="http://schemas.microsoft.com/office/drawing/2014/main" val="10000"/>
                  </a:ext>
                </a:extLst>
              </a:tr>
              <a:tr h="396360">
                <a:tc>
                  <a:txBody>
                    <a:bodyPr/>
                    <a:lstStyle/>
                    <a:p>
                      <a:pPr algn="ctr">
                        <a:lnSpc>
                          <a:spcPct val="100000"/>
                        </a:lnSpc>
                      </a:pPr>
                      <a:r>
                        <a:rPr lang="en-GB" sz="1800" b="1" strike="noStrike" spc="-1">
                          <a:solidFill>
                            <a:srgbClr val="000000"/>
                          </a:solidFill>
                          <a:latin typeface="Lucida Sans"/>
                          <a:ea typeface="Lucida Sans"/>
                        </a:rPr>
                        <a:t>0.807</a:t>
                      </a:r>
                      <a:endParaRPr lang="en-GB" sz="1800" b="0" strike="noStrike" spc="-1">
                        <a:latin typeface="Arial"/>
                      </a:endParaRPr>
                    </a:p>
                  </a:txBody>
                  <a:tcPr marL="60840" marR="60840">
                    <a:lnL w="12240">
                      <a:solidFill>
                        <a:srgbClr val="000000"/>
                      </a:solidFill>
                    </a:lnL>
                    <a:lnR w="12240">
                      <a:solidFill>
                        <a:srgbClr val="000000"/>
                      </a:solidFill>
                    </a:lnR>
                    <a:lnT w="12240">
                      <a:solidFill>
                        <a:srgbClr val="000000"/>
                      </a:solidFill>
                    </a:lnT>
                    <a:lnB w="12240">
                      <a:solidFill>
                        <a:srgbClr val="000000"/>
                      </a:solidFill>
                    </a:lnB>
                    <a:solidFill>
                      <a:srgbClr val="E6E6E6"/>
                    </a:solidFill>
                  </a:tcPr>
                </a:tc>
                <a:extLst>
                  <a:ext uri="{0D108BD9-81ED-4DB2-BD59-A6C34878D82A}">
                    <a16:rowId xmlns:a16="http://schemas.microsoft.com/office/drawing/2014/main" val="10001"/>
                  </a:ext>
                </a:extLst>
              </a:tr>
            </a:tbl>
          </a:graphicData>
        </a:graphic>
      </p:graphicFrame>
      <p:sp>
        <p:nvSpPr>
          <p:cNvPr id="910" name="CustomShape 11"/>
          <p:cNvSpPr/>
          <p:nvPr/>
        </p:nvSpPr>
        <p:spPr>
          <a:xfrm>
            <a:off x="6914880" y="4934880"/>
            <a:ext cx="384480" cy="77580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en-GB" sz="4500" b="1" strike="noStrike" spc="-1">
                <a:solidFill>
                  <a:srgbClr val="000000"/>
                </a:solidFill>
                <a:latin typeface="Arial"/>
                <a:ea typeface="Arial"/>
              </a:rPr>
              <a:t>=</a:t>
            </a:r>
            <a:endParaRPr lang="en-GB" sz="4500" b="0" strike="noStrike" spc="-1">
              <a:latin typeface="Arial"/>
            </a:endParaRPr>
          </a:p>
        </p:txBody>
      </p:sp>
      <p:graphicFrame>
        <p:nvGraphicFramePr>
          <p:cNvPr id="911" name="Table 12"/>
          <p:cNvGraphicFramePr/>
          <p:nvPr/>
        </p:nvGraphicFramePr>
        <p:xfrm>
          <a:off x="4842360" y="4852800"/>
          <a:ext cx="1887120" cy="1036440"/>
        </p:xfrm>
        <a:graphic>
          <a:graphicData uri="http://schemas.openxmlformats.org/drawingml/2006/table">
            <a:tbl>
              <a:tblPr/>
              <a:tblGrid>
                <a:gridCol w="1887120">
                  <a:extLst>
                    <a:ext uri="{9D8B030D-6E8A-4147-A177-3AD203B41FA5}">
                      <a16:colId xmlns:a16="http://schemas.microsoft.com/office/drawing/2014/main" val="20000"/>
                    </a:ext>
                  </a:extLst>
                </a:gridCol>
              </a:tblGrid>
              <a:tr h="518040">
                <a:tc>
                  <a:txBody>
                    <a:bodyPr/>
                    <a:lstStyle/>
                    <a:p>
                      <a:pPr algn="ctr">
                        <a:lnSpc>
                          <a:spcPct val="100000"/>
                        </a:lnSpc>
                      </a:pPr>
                      <a:endParaRPr lang="en-GB" sz="1800" b="0" strike="noStrike" spc="-1">
                        <a:latin typeface="Arial"/>
                      </a:endParaRPr>
                    </a:p>
                    <a:p>
                      <a:pPr algn="ctr">
                        <a:lnSpc>
                          <a:spcPct val="100000"/>
                        </a:lnSpc>
                      </a:pPr>
                      <a:r>
                        <a:rPr lang="en-GB" sz="1800" b="1" strike="noStrike" spc="-1">
                          <a:solidFill>
                            <a:srgbClr val="FFFFFF"/>
                          </a:solidFill>
                          <a:latin typeface="Lucida Sans"/>
                          <a:ea typeface="Lucida Sans"/>
                        </a:rPr>
                        <a:t>(97 – 73.8)</a:t>
                      </a:r>
                      <a:endParaRPr lang="en-GB" sz="1800" b="0" strike="noStrike" spc="-1">
                        <a:latin typeface="Arial"/>
                      </a:endParaRPr>
                    </a:p>
                  </a:txBody>
                  <a:tcPr marL="60840" marR="60840">
                    <a:lnL w="12240">
                      <a:solidFill>
                        <a:srgbClr val="000000"/>
                      </a:solidFill>
                    </a:lnL>
                    <a:lnR w="12240">
                      <a:solidFill>
                        <a:srgbClr val="000000"/>
                      </a:solidFill>
                    </a:lnR>
                    <a:lnT w="12240">
                      <a:solidFill>
                        <a:srgbClr val="000000"/>
                      </a:solidFill>
                    </a:lnT>
                    <a:lnB w="12240">
                      <a:solidFill>
                        <a:srgbClr val="000000"/>
                      </a:solidFill>
                    </a:lnB>
                    <a:solidFill>
                      <a:srgbClr val="4472C4"/>
                    </a:solidFill>
                  </a:tcPr>
                </a:tc>
                <a:extLst>
                  <a:ext uri="{0D108BD9-81ED-4DB2-BD59-A6C34878D82A}">
                    <a16:rowId xmlns:a16="http://schemas.microsoft.com/office/drawing/2014/main" val="10000"/>
                  </a:ext>
                </a:extLst>
              </a:tr>
              <a:tr h="396360">
                <a:tc>
                  <a:txBody>
                    <a:bodyPr/>
                    <a:lstStyle/>
                    <a:p>
                      <a:pPr algn="ctr">
                        <a:lnSpc>
                          <a:spcPct val="100000"/>
                        </a:lnSpc>
                      </a:pPr>
                      <a:r>
                        <a:rPr lang="en-GB" sz="1800" b="1" strike="noStrike" spc="-1">
                          <a:solidFill>
                            <a:srgbClr val="000000"/>
                          </a:solidFill>
                          <a:latin typeface="Lucida Sans"/>
                          <a:ea typeface="Lucida Sans"/>
                        </a:rPr>
                        <a:t>23.2</a:t>
                      </a:r>
                      <a:endParaRPr lang="en-GB" sz="1800" b="0" strike="noStrike" spc="-1">
                        <a:latin typeface="Arial"/>
                      </a:endParaRPr>
                    </a:p>
                  </a:txBody>
                  <a:tcPr marL="60840" marR="60840">
                    <a:lnL w="12240">
                      <a:solidFill>
                        <a:srgbClr val="000000"/>
                      </a:solidFill>
                    </a:lnL>
                    <a:lnR w="12240">
                      <a:solidFill>
                        <a:srgbClr val="000000"/>
                      </a:solidFill>
                    </a:lnR>
                    <a:lnT w="12240">
                      <a:solidFill>
                        <a:srgbClr val="000000"/>
                      </a:solidFill>
                    </a:lnT>
                    <a:lnB w="12240">
                      <a:solidFill>
                        <a:srgbClr val="000000"/>
                      </a:solidFill>
                    </a:lnB>
                    <a:solidFill>
                      <a:srgbClr val="E6E6E6"/>
                    </a:solidFill>
                  </a:tcPr>
                </a:tc>
                <a:extLst>
                  <a:ext uri="{0D108BD9-81ED-4DB2-BD59-A6C34878D82A}">
                    <a16:rowId xmlns:a16="http://schemas.microsoft.com/office/drawing/2014/main" val="10001"/>
                  </a:ext>
                </a:extLst>
              </a:tr>
            </a:tbl>
          </a:graphicData>
        </a:graphic>
      </p:graphicFrame>
      <p:graphicFrame>
        <p:nvGraphicFramePr>
          <p:cNvPr id="912" name="Table 13"/>
          <p:cNvGraphicFramePr/>
          <p:nvPr/>
        </p:nvGraphicFramePr>
        <p:xfrm>
          <a:off x="7586280" y="4840920"/>
          <a:ext cx="2605320" cy="883080"/>
        </p:xfrm>
        <a:graphic>
          <a:graphicData uri="http://schemas.openxmlformats.org/drawingml/2006/table">
            <a:tbl>
              <a:tblPr/>
              <a:tblGrid>
                <a:gridCol w="2605320">
                  <a:extLst>
                    <a:ext uri="{9D8B030D-6E8A-4147-A177-3AD203B41FA5}">
                      <a16:colId xmlns:a16="http://schemas.microsoft.com/office/drawing/2014/main" val="20000"/>
                    </a:ext>
                  </a:extLst>
                </a:gridCol>
              </a:tblGrid>
              <a:tr h="486720">
                <a:tc>
                  <a:txBody>
                    <a:bodyPr/>
                    <a:lstStyle/>
                    <a:p>
                      <a:pPr algn="ctr">
                        <a:lnSpc>
                          <a:spcPct val="100000"/>
                        </a:lnSpc>
                      </a:pPr>
                      <a:r>
                        <a:rPr lang="en-GB" sz="1800" b="1" strike="noStrike" spc="-1">
                          <a:solidFill>
                            <a:srgbClr val="FFFFFF"/>
                          </a:solidFill>
                          <a:latin typeface="Lucida Sans"/>
                          <a:ea typeface="Lucida Sans"/>
                        </a:rPr>
                        <a:t>Score Differential</a:t>
                      </a:r>
                      <a:endParaRPr lang="en-GB" sz="1800" b="0" strike="noStrike" spc="-1">
                        <a:latin typeface="Arial"/>
                      </a:endParaRPr>
                    </a:p>
                  </a:txBody>
                  <a:tcPr marL="60840" marR="60840">
                    <a:lnL w="12240">
                      <a:solidFill>
                        <a:srgbClr val="000000"/>
                      </a:solidFill>
                    </a:lnL>
                    <a:lnR w="12240">
                      <a:solidFill>
                        <a:srgbClr val="000000"/>
                      </a:solidFill>
                    </a:lnR>
                    <a:lnT w="12240">
                      <a:solidFill>
                        <a:srgbClr val="000000"/>
                      </a:solidFill>
                    </a:lnT>
                    <a:lnB w="12240">
                      <a:solidFill>
                        <a:srgbClr val="000000"/>
                      </a:solidFill>
                    </a:lnB>
                    <a:solidFill>
                      <a:srgbClr val="4472C4"/>
                    </a:solidFill>
                  </a:tcPr>
                </a:tc>
                <a:extLst>
                  <a:ext uri="{0D108BD9-81ED-4DB2-BD59-A6C34878D82A}">
                    <a16:rowId xmlns:a16="http://schemas.microsoft.com/office/drawing/2014/main" val="10000"/>
                  </a:ext>
                </a:extLst>
              </a:tr>
              <a:tr h="396360">
                <a:tc>
                  <a:txBody>
                    <a:bodyPr/>
                    <a:lstStyle/>
                    <a:p>
                      <a:pPr algn="ctr">
                        <a:lnSpc>
                          <a:spcPct val="100000"/>
                        </a:lnSpc>
                      </a:pPr>
                      <a:r>
                        <a:rPr lang="en-GB" sz="1800" b="1" strike="noStrike" spc="-1">
                          <a:solidFill>
                            <a:srgbClr val="000000"/>
                          </a:solidFill>
                          <a:latin typeface="Lucida Sans"/>
                          <a:ea typeface="Lucida Sans"/>
                        </a:rPr>
                        <a:t>18.7</a:t>
                      </a:r>
                      <a:endParaRPr lang="en-GB" sz="1800" b="0" strike="noStrike" spc="-1">
                        <a:latin typeface="Arial"/>
                      </a:endParaRPr>
                    </a:p>
                  </a:txBody>
                  <a:tcPr marL="60840" marR="60840">
                    <a:lnL w="12240">
                      <a:solidFill>
                        <a:srgbClr val="000000"/>
                      </a:solidFill>
                    </a:lnL>
                    <a:lnR w="12240">
                      <a:solidFill>
                        <a:srgbClr val="000000"/>
                      </a:solidFill>
                    </a:lnR>
                    <a:lnT w="12240">
                      <a:solidFill>
                        <a:srgbClr val="000000"/>
                      </a:solidFill>
                    </a:lnT>
                    <a:lnB w="12240">
                      <a:solidFill>
                        <a:srgbClr val="000000"/>
                      </a:solidFill>
                    </a:lnB>
                    <a:solidFill>
                      <a:srgbClr val="E6E6E6"/>
                    </a:solidFill>
                  </a:tcPr>
                </a:tc>
                <a:extLst>
                  <a:ext uri="{0D108BD9-81ED-4DB2-BD59-A6C34878D82A}">
                    <a16:rowId xmlns:a16="http://schemas.microsoft.com/office/drawing/2014/main" val="10001"/>
                  </a:ext>
                </a:extLst>
              </a:tr>
            </a:tbl>
          </a:graphicData>
        </a:graphic>
      </p:graphicFrame>
      <p:sp>
        <p:nvSpPr>
          <p:cNvPr id="913" name="CustomShape 14"/>
          <p:cNvSpPr/>
          <p:nvPr/>
        </p:nvSpPr>
        <p:spPr>
          <a:xfrm>
            <a:off x="4277880" y="3036600"/>
            <a:ext cx="384480" cy="77580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en-GB" sz="4500" b="1" strike="noStrike" spc="-1">
                <a:solidFill>
                  <a:srgbClr val="000000"/>
                </a:solidFill>
                <a:latin typeface="Arial"/>
                <a:ea typeface="Arial"/>
              </a:rPr>
              <a:t>x</a:t>
            </a:r>
            <a:endParaRPr lang="en-GB" sz="4500" b="0" strike="noStrike" spc="-1">
              <a:latin typeface="Arial"/>
            </a:endParaRPr>
          </a:p>
        </p:txBody>
      </p:sp>
      <p:sp>
        <p:nvSpPr>
          <p:cNvPr id="914" name="CustomShape 15"/>
          <p:cNvSpPr/>
          <p:nvPr/>
        </p:nvSpPr>
        <p:spPr>
          <a:xfrm>
            <a:off x="4321800" y="4874400"/>
            <a:ext cx="384480" cy="77580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en-GB" sz="4500" b="1" strike="noStrike" spc="-1">
                <a:solidFill>
                  <a:srgbClr val="000000"/>
                </a:solidFill>
                <a:latin typeface="Arial"/>
                <a:ea typeface="Arial"/>
              </a:rPr>
              <a:t>x</a:t>
            </a:r>
            <a:endParaRPr lang="en-GB" sz="4500" b="0" strike="noStrike" spc="-1">
              <a:latin typeface="Arial"/>
            </a:endParaRPr>
          </a:p>
        </p:txBody>
      </p:sp>
      <p:sp>
        <p:nvSpPr>
          <p:cNvPr id="915" name="CustomShape 16"/>
          <p:cNvSpPr/>
          <p:nvPr/>
        </p:nvSpPr>
        <p:spPr>
          <a:xfrm>
            <a:off x="6546600" y="969480"/>
            <a:ext cx="456120" cy="77580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en-GB" sz="4500" b="1" strike="noStrike" spc="-1">
                <a:solidFill>
                  <a:srgbClr val="000000"/>
                </a:solidFill>
                <a:latin typeface="Arial"/>
                <a:ea typeface="Arial"/>
              </a:rPr>
              <a:t>x</a:t>
            </a:r>
            <a:endParaRPr lang="en-GB" sz="4500" b="0" strike="noStrike" spc="-1">
              <a:latin typeface="Arial"/>
            </a:endParaRPr>
          </a:p>
        </p:txBody>
      </p:sp>
      <p:sp>
        <p:nvSpPr>
          <p:cNvPr id="916" name="CustomShape 17"/>
          <p:cNvSpPr/>
          <p:nvPr/>
        </p:nvSpPr>
        <p:spPr>
          <a:xfrm>
            <a:off x="3854880" y="1085400"/>
            <a:ext cx="2518560" cy="675360"/>
          </a:xfrm>
          <a:prstGeom prst="roundRect">
            <a:avLst>
              <a:gd name="adj" fmla="val 16667"/>
            </a:avLst>
          </a:prstGeom>
          <a:solidFill>
            <a:srgbClr val="DAE3F3"/>
          </a:solidFill>
          <a:ln w="12600">
            <a:solidFill>
              <a:srgbClr val="2F5597"/>
            </a:solidFill>
            <a:miter/>
          </a:ln>
        </p:spPr>
        <p:style>
          <a:lnRef idx="0">
            <a:scrgbClr r="0" g="0" b="0"/>
          </a:lnRef>
          <a:fillRef idx="0">
            <a:scrgbClr r="0" g="0" b="0"/>
          </a:fillRef>
          <a:effectRef idx="0">
            <a:scrgbClr r="0" g="0" b="0"/>
          </a:effectRef>
          <a:fontRef idx="minor"/>
        </p:style>
      </p:sp>
      <p:sp>
        <p:nvSpPr>
          <p:cNvPr id="917" name="CustomShape 18"/>
          <p:cNvSpPr/>
          <p:nvPr/>
        </p:nvSpPr>
        <p:spPr>
          <a:xfrm>
            <a:off x="3933720" y="1239840"/>
            <a:ext cx="2360880" cy="36612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chor="ctr"/>
          <a:lstStyle/>
          <a:p>
            <a:pPr algn="ctr">
              <a:lnSpc>
                <a:spcPct val="100000"/>
              </a:lnSpc>
            </a:pPr>
            <a:r>
              <a:rPr lang="en-GB" sz="1800" b="0" strike="noStrike" spc="-1">
                <a:solidFill>
                  <a:srgbClr val="000000"/>
                </a:solidFill>
                <a:latin typeface="Lucida Sans"/>
                <a:ea typeface="Lucida Sans"/>
              </a:rPr>
              <a:t>(113 ÷ Slope Rating)</a:t>
            </a:r>
            <a:endParaRPr lang="en-GB" sz="1800" b="0" strike="noStrike" spc="-1">
              <a:latin typeface="Arial"/>
            </a:endParaRPr>
          </a:p>
        </p:txBody>
      </p:sp>
      <p:sp>
        <p:nvSpPr>
          <p:cNvPr id="918" name="CustomShape 19"/>
          <p:cNvSpPr/>
          <p:nvPr/>
        </p:nvSpPr>
        <p:spPr>
          <a:xfrm>
            <a:off x="6996240" y="1085400"/>
            <a:ext cx="4639320" cy="675360"/>
          </a:xfrm>
          <a:prstGeom prst="roundRect">
            <a:avLst>
              <a:gd name="adj" fmla="val 16667"/>
            </a:avLst>
          </a:prstGeom>
          <a:solidFill>
            <a:srgbClr val="DAE3F3"/>
          </a:solidFill>
          <a:ln w="12600">
            <a:solidFill>
              <a:srgbClr val="2F5597"/>
            </a:solidFill>
            <a:miter/>
          </a:ln>
        </p:spPr>
        <p:style>
          <a:lnRef idx="0">
            <a:scrgbClr r="0" g="0" b="0"/>
          </a:lnRef>
          <a:fillRef idx="0">
            <a:scrgbClr r="0" g="0" b="0"/>
          </a:fillRef>
          <a:effectRef idx="0">
            <a:scrgbClr r="0" g="0" b="0"/>
          </a:effectRef>
          <a:fontRef idx="minor"/>
        </p:style>
      </p:sp>
      <p:sp>
        <p:nvSpPr>
          <p:cNvPr id="919" name="CustomShape 20"/>
          <p:cNvSpPr/>
          <p:nvPr/>
        </p:nvSpPr>
        <p:spPr>
          <a:xfrm>
            <a:off x="7074720" y="1239840"/>
            <a:ext cx="4481640" cy="36612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chor="ctr"/>
          <a:lstStyle/>
          <a:p>
            <a:pPr>
              <a:lnSpc>
                <a:spcPct val="100000"/>
              </a:lnSpc>
            </a:pPr>
            <a:r>
              <a:rPr lang="en-GB" sz="1800" b="0" strike="noStrike" spc="-1">
                <a:solidFill>
                  <a:srgbClr val="000000"/>
                </a:solidFill>
                <a:latin typeface="Lucida Sans"/>
                <a:ea typeface="Lucida Sans"/>
              </a:rPr>
              <a:t>(Adjusted gross score – Course Rating)</a:t>
            </a:r>
            <a:endParaRPr lang="en-GB" sz="1800" b="0" strike="noStrike" spc="-1">
              <a:latin typeface="Arial"/>
            </a:endParaRPr>
          </a:p>
        </p:txBody>
      </p:sp>
      <p:sp>
        <p:nvSpPr>
          <p:cNvPr id="920" name="CustomShape 21"/>
          <p:cNvSpPr/>
          <p:nvPr/>
        </p:nvSpPr>
        <p:spPr>
          <a:xfrm>
            <a:off x="707760" y="1063440"/>
            <a:ext cx="2518560" cy="675360"/>
          </a:xfrm>
          <a:prstGeom prst="roundRect">
            <a:avLst>
              <a:gd name="adj" fmla="val 16667"/>
            </a:avLst>
          </a:prstGeom>
          <a:solidFill>
            <a:srgbClr val="DAE3F3"/>
          </a:solidFill>
          <a:ln w="12600">
            <a:solidFill>
              <a:srgbClr val="2F5597"/>
            </a:solidFill>
            <a:miter/>
          </a:ln>
        </p:spPr>
        <p:style>
          <a:lnRef idx="0">
            <a:scrgbClr r="0" g="0" b="0"/>
          </a:lnRef>
          <a:fillRef idx="0">
            <a:scrgbClr r="0" g="0" b="0"/>
          </a:fillRef>
          <a:effectRef idx="0">
            <a:scrgbClr r="0" g="0" b="0"/>
          </a:effectRef>
          <a:fontRef idx="minor"/>
        </p:style>
      </p:sp>
      <p:sp>
        <p:nvSpPr>
          <p:cNvPr id="921" name="CustomShape 22"/>
          <p:cNvSpPr/>
          <p:nvPr/>
        </p:nvSpPr>
        <p:spPr>
          <a:xfrm>
            <a:off x="786600" y="1217880"/>
            <a:ext cx="2360880" cy="36612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chor="ctr"/>
          <a:lstStyle/>
          <a:p>
            <a:pPr algn="ctr">
              <a:lnSpc>
                <a:spcPct val="100000"/>
              </a:lnSpc>
            </a:pPr>
            <a:r>
              <a:rPr lang="en-GB" sz="1800" b="0" strike="noStrike" spc="-1">
                <a:solidFill>
                  <a:srgbClr val="000000"/>
                </a:solidFill>
                <a:latin typeface="Lucida Sans"/>
                <a:ea typeface="Lucida Sans"/>
              </a:rPr>
              <a:t>Score Differential</a:t>
            </a:r>
            <a:endParaRPr lang="en-GB" sz="1800" b="0" strike="noStrike" spc="-1">
              <a:latin typeface="Arial"/>
            </a:endParaRPr>
          </a:p>
        </p:txBody>
      </p:sp>
      <p:sp>
        <p:nvSpPr>
          <p:cNvPr id="922" name="CustomShape 23"/>
          <p:cNvSpPr/>
          <p:nvPr/>
        </p:nvSpPr>
        <p:spPr>
          <a:xfrm>
            <a:off x="3352320" y="1008360"/>
            <a:ext cx="456120" cy="77580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en-GB" sz="4500" b="1" strike="noStrike" spc="-1">
                <a:solidFill>
                  <a:srgbClr val="000000"/>
                </a:solidFill>
                <a:latin typeface="Arial"/>
                <a:ea typeface="Arial"/>
              </a:rPr>
              <a:t>=</a:t>
            </a:r>
            <a:endParaRPr lang="en-GB" sz="4500" b="0" strike="noStrike" spc="-1">
              <a:latin typeface="Arial"/>
            </a:endParaRPr>
          </a:p>
        </p:txBody>
      </p:sp>
      <p:sp>
        <p:nvSpPr>
          <p:cNvPr id="923" name="CustomShape 24"/>
          <p:cNvSpPr/>
          <p:nvPr/>
        </p:nvSpPr>
        <p:spPr>
          <a:xfrm>
            <a:off x="5892840" y="6172200"/>
            <a:ext cx="2844000" cy="367560"/>
          </a:xfrm>
          <a:prstGeom prst="rect">
            <a:avLst/>
          </a:prstGeom>
          <a:noFill/>
          <a:ln w="12600">
            <a:noFill/>
          </a:ln>
        </p:spPr>
        <p:style>
          <a:lnRef idx="0">
            <a:scrgbClr r="0" g="0" b="0"/>
          </a:lnRef>
          <a:fillRef idx="0">
            <a:scrgbClr r="0" g="0" b="0"/>
          </a:fillRef>
          <a:effectRef idx="0">
            <a:scrgbClr r="0" g="0" b="0"/>
          </a:effectRef>
          <a:fontRef idx="minor"/>
        </p:style>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4" name="CustomShape 1"/>
          <p:cNvSpPr/>
          <p:nvPr/>
        </p:nvSpPr>
        <p:spPr>
          <a:xfrm>
            <a:off x="565920" y="1725480"/>
            <a:ext cx="7361640" cy="428436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spcBef>
                <a:spcPts val="400"/>
              </a:spcBef>
            </a:pPr>
            <a:r>
              <a:rPr lang="en-GB" sz="1800" b="0" strike="noStrike" spc="-1">
                <a:solidFill>
                  <a:srgbClr val="404040"/>
                </a:solidFill>
                <a:latin typeface="Lucida Sans"/>
                <a:ea typeface="Lucida Sans"/>
              </a:rPr>
              <a:t>A lower score may not always produce a lower score differential.</a:t>
            </a:r>
            <a:endParaRPr lang="en-GB" sz="1800" b="0" strike="noStrike" spc="-1">
              <a:latin typeface="Arial"/>
            </a:endParaRPr>
          </a:p>
          <a:p>
            <a:pPr>
              <a:lnSpc>
                <a:spcPct val="100000"/>
              </a:lnSpc>
              <a:spcBef>
                <a:spcPts val="400"/>
              </a:spcBef>
            </a:pPr>
            <a:endParaRPr lang="en-GB" sz="1800" b="0" strike="noStrike" spc="-1">
              <a:latin typeface="Arial"/>
            </a:endParaRPr>
          </a:p>
          <a:p>
            <a:pPr>
              <a:lnSpc>
                <a:spcPct val="100000"/>
              </a:lnSpc>
              <a:spcBef>
                <a:spcPts val="400"/>
              </a:spcBef>
            </a:pPr>
            <a:r>
              <a:rPr lang="en-GB" sz="1800" b="0" strike="noStrike" spc="-1">
                <a:solidFill>
                  <a:srgbClr val="404040"/>
                </a:solidFill>
                <a:latin typeface="Lucida Sans"/>
                <a:ea typeface="Lucida Sans"/>
              </a:rPr>
              <a:t>This is dependent on the Course Rating and Slope Rating.</a:t>
            </a:r>
            <a:endParaRPr lang="en-GB" sz="1800" b="0" strike="noStrike" spc="-1">
              <a:latin typeface="Arial"/>
            </a:endParaRPr>
          </a:p>
          <a:p>
            <a:pPr>
              <a:lnSpc>
                <a:spcPct val="100000"/>
              </a:lnSpc>
              <a:spcBef>
                <a:spcPts val="400"/>
              </a:spcBef>
            </a:pPr>
            <a:endParaRPr lang="en-GB" sz="1800" b="0" strike="noStrike" spc="-1">
              <a:latin typeface="Arial"/>
            </a:endParaRPr>
          </a:p>
          <a:p>
            <a:pPr>
              <a:lnSpc>
                <a:spcPct val="100000"/>
              </a:lnSpc>
              <a:spcBef>
                <a:spcPts val="400"/>
              </a:spcBef>
            </a:pPr>
            <a:r>
              <a:rPr lang="en-GB" sz="1800" b="0" strike="noStrike" spc="-1">
                <a:solidFill>
                  <a:srgbClr val="404040"/>
                </a:solidFill>
                <a:latin typeface="Lucida Sans"/>
                <a:ea typeface="Lucida Sans"/>
              </a:rPr>
              <a:t>Therefore, a </a:t>
            </a:r>
            <a:r>
              <a:rPr lang="en-GB" sz="1800" b="1" u="sng" strike="noStrike" spc="-1">
                <a:solidFill>
                  <a:srgbClr val="404040"/>
                </a:solidFill>
                <a:uFillTx/>
                <a:latin typeface="Lucida Sans"/>
                <a:ea typeface="Lucida Sans"/>
              </a:rPr>
              <a:t>higher</a:t>
            </a:r>
            <a:r>
              <a:rPr lang="en-GB" sz="1800" b="0" strike="noStrike" spc="-1">
                <a:solidFill>
                  <a:srgbClr val="404040"/>
                </a:solidFill>
                <a:latin typeface="Lucida Sans"/>
                <a:ea typeface="Lucida Sans"/>
              </a:rPr>
              <a:t> score on a </a:t>
            </a:r>
            <a:r>
              <a:rPr lang="en-GB" sz="1800" b="1" u="sng" strike="noStrike" spc="-1">
                <a:solidFill>
                  <a:srgbClr val="404040"/>
                </a:solidFill>
                <a:uFillTx/>
                <a:latin typeface="Lucida Sans"/>
                <a:ea typeface="Lucida Sans"/>
              </a:rPr>
              <a:t>harder</a:t>
            </a:r>
            <a:r>
              <a:rPr lang="en-GB" sz="1800" b="0" strike="noStrike" spc="-1">
                <a:solidFill>
                  <a:srgbClr val="404040"/>
                </a:solidFill>
                <a:latin typeface="Lucida Sans"/>
                <a:ea typeface="Lucida Sans"/>
              </a:rPr>
              <a:t> course may result in a lower score differential than a </a:t>
            </a:r>
            <a:r>
              <a:rPr lang="en-GB" sz="1800" b="1" u="sng" strike="noStrike" spc="-1">
                <a:solidFill>
                  <a:srgbClr val="404040"/>
                </a:solidFill>
                <a:uFillTx/>
                <a:latin typeface="Lucida Sans"/>
                <a:ea typeface="Lucida Sans"/>
              </a:rPr>
              <a:t>lower</a:t>
            </a:r>
            <a:r>
              <a:rPr lang="en-GB" sz="1800" b="0" strike="noStrike" spc="-1">
                <a:solidFill>
                  <a:srgbClr val="404040"/>
                </a:solidFill>
                <a:latin typeface="Lucida Sans"/>
                <a:ea typeface="Lucida Sans"/>
              </a:rPr>
              <a:t> score on an </a:t>
            </a:r>
            <a:r>
              <a:rPr lang="en-GB" sz="1800" b="1" u="sng" strike="noStrike" spc="-1">
                <a:solidFill>
                  <a:srgbClr val="404040"/>
                </a:solidFill>
                <a:uFillTx/>
                <a:latin typeface="Lucida Sans"/>
                <a:ea typeface="Lucida Sans"/>
              </a:rPr>
              <a:t>easier</a:t>
            </a:r>
            <a:r>
              <a:rPr lang="en-GB" sz="1800" b="0" strike="noStrike" spc="-1">
                <a:solidFill>
                  <a:srgbClr val="404040"/>
                </a:solidFill>
                <a:latin typeface="Lucida Sans"/>
                <a:ea typeface="Lucida Sans"/>
              </a:rPr>
              <a:t> course.</a:t>
            </a:r>
            <a:endParaRPr lang="en-GB" sz="1800" b="0" strike="noStrike" spc="-1">
              <a:latin typeface="Arial"/>
            </a:endParaRPr>
          </a:p>
          <a:p>
            <a:pPr>
              <a:lnSpc>
                <a:spcPct val="100000"/>
              </a:lnSpc>
              <a:spcBef>
                <a:spcPts val="400"/>
              </a:spcBef>
            </a:pPr>
            <a:endParaRPr lang="en-GB" sz="1800" b="0" strike="noStrike" spc="-1">
              <a:latin typeface="Arial"/>
            </a:endParaRPr>
          </a:p>
          <a:p>
            <a:pPr>
              <a:lnSpc>
                <a:spcPct val="100000"/>
              </a:lnSpc>
              <a:spcBef>
                <a:spcPts val="400"/>
              </a:spcBef>
            </a:pPr>
            <a:r>
              <a:rPr lang="en-GB" sz="1800" b="0" strike="noStrike" spc="-1">
                <a:solidFill>
                  <a:srgbClr val="404040"/>
                </a:solidFill>
                <a:latin typeface="Lucida Sans"/>
                <a:ea typeface="Lucida Sans"/>
              </a:rPr>
              <a:t>		(95 – 71.5) x (113 ÷ 125) =  21.2</a:t>
            </a:r>
            <a:endParaRPr lang="en-GB" sz="1800" b="0" strike="noStrike" spc="-1">
              <a:latin typeface="Arial"/>
            </a:endParaRPr>
          </a:p>
          <a:p>
            <a:pPr>
              <a:lnSpc>
                <a:spcPct val="100000"/>
              </a:lnSpc>
              <a:spcBef>
                <a:spcPts val="400"/>
              </a:spcBef>
            </a:pPr>
            <a:endParaRPr lang="en-GB" sz="1800" b="0" strike="noStrike" spc="-1">
              <a:latin typeface="Arial"/>
            </a:endParaRPr>
          </a:p>
          <a:p>
            <a:pPr>
              <a:lnSpc>
                <a:spcPct val="100000"/>
              </a:lnSpc>
              <a:spcBef>
                <a:spcPts val="400"/>
              </a:spcBef>
            </a:pPr>
            <a:r>
              <a:rPr lang="en-GB" sz="1800" b="0" strike="noStrike" spc="-1">
                <a:solidFill>
                  <a:srgbClr val="404040"/>
                </a:solidFill>
                <a:latin typeface="Lucida Sans"/>
                <a:ea typeface="Lucida Sans"/>
              </a:rPr>
              <a:t>		(97 – 73.8) x (113 ÷ 140) =  18.7</a:t>
            </a:r>
            <a:br/>
            <a:r>
              <a:rPr lang="en-GB" sz="1800" b="0" strike="noStrike" spc="-1">
                <a:solidFill>
                  <a:srgbClr val="404040"/>
                </a:solidFill>
                <a:latin typeface="Lucida Sans"/>
                <a:ea typeface="Lucida Sans"/>
              </a:rPr>
              <a:t> </a:t>
            </a:r>
            <a:endParaRPr lang="en-GB" sz="1800" b="0" strike="noStrike" spc="-1">
              <a:latin typeface="Arial"/>
            </a:endParaRPr>
          </a:p>
        </p:txBody>
      </p:sp>
      <p:sp>
        <p:nvSpPr>
          <p:cNvPr id="925" name="CustomShape 2"/>
          <p:cNvSpPr/>
          <p:nvPr/>
        </p:nvSpPr>
        <p:spPr>
          <a:xfrm>
            <a:off x="0" y="416520"/>
            <a:ext cx="12191400" cy="91368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chor="ctr"/>
          <a:lstStyle/>
          <a:p>
            <a:pPr>
              <a:lnSpc>
                <a:spcPct val="100000"/>
              </a:lnSpc>
            </a:pPr>
            <a:r>
              <a:rPr lang="en-GB" sz="2800" b="0" strike="noStrike" spc="-1">
                <a:solidFill>
                  <a:srgbClr val="004987"/>
                </a:solidFill>
                <a:latin typeface="Lucida Sans"/>
                <a:ea typeface="Lucida Sans"/>
              </a:rPr>
              <a:t>     Rule 5.1a - Calculating a Score Differential</a:t>
            </a:r>
            <a:endParaRPr lang="en-GB" sz="2800" b="0" strike="noStrike" spc="-1">
              <a:latin typeface="Arial"/>
            </a:endParaRPr>
          </a:p>
        </p:txBody>
      </p:sp>
      <p:pic>
        <p:nvPicPr>
          <p:cNvPr id="926" name="Picture Placeholder 5"/>
          <p:cNvPicPr/>
          <p:nvPr/>
        </p:nvPicPr>
        <p:blipFill>
          <a:blip r:embed="rId3"/>
          <a:stretch/>
        </p:blipFill>
        <p:spPr>
          <a:xfrm>
            <a:off x="8073360" y="1702800"/>
            <a:ext cx="3429000" cy="3429000"/>
          </a:xfrm>
          <a:prstGeom prst="rect">
            <a:avLst/>
          </a:prstGeom>
          <a:ln>
            <a:noFill/>
          </a:ln>
        </p:spPr>
      </p:pic>
      <p:sp>
        <p:nvSpPr>
          <p:cNvPr id="927" name="CustomShape 3"/>
          <p:cNvSpPr/>
          <p:nvPr/>
        </p:nvSpPr>
        <p:spPr>
          <a:xfrm>
            <a:off x="6174360" y="4367880"/>
            <a:ext cx="977760" cy="307080"/>
          </a:xfrm>
          <a:prstGeom prst="leftArrow">
            <a:avLst>
              <a:gd name="adj1" fmla="val 50000"/>
              <a:gd name="adj2" fmla="val 50000"/>
            </a:avLst>
          </a:prstGeom>
          <a:solidFill>
            <a:srgbClr val="FF0000"/>
          </a:solidFill>
          <a:ln w="12600">
            <a:solidFill>
              <a:srgbClr val="32538F"/>
            </a:solidFill>
            <a:miter/>
          </a:ln>
        </p:spPr>
        <p:style>
          <a:lnRef idx="0">
            <a:scrgbClr r="0" g="0" b="0"/>
          </a:lnRef>
          <a:fillRef idx="0">
            <a:scrgbClr r="0" g="0" b="0"/>
          </a:fillRef>
          <a:effectRef idx="0">
            <a:scrgbClr r="0" g="0" b="0"/>
          </a:effectRef>
          <a:fontRef idx="minor"/>
        </p:style>
      </p:sp>
      <p:sp>
        <p:nvSpPr>
          <p:cNvPr id="928" name="CustomShape 4"/>
          <p:cNvSpPr/>
          <p:nvPr/>
        </p:nvSpPr>
        <p:spPr>
          <a:xfrm>
            <a:off x="5892840" y="6172200"/>
            <a:ext cx="2844000" cy="367560"/>
          </a:xfrm>
          <a:prstGeom prst="rect">
            <a:avLst/>
          </a:prstGeom>
          <a:noFill/>
          <a:ln w="12600">
            <a:noFill/>
          </a:ln>
        </p:spPr>
        <p:style>
          <a:lnRef idx="0">
            <a:scrgbClr r="0" g="0" b="0"/>
          </a:lnRef>
          <a:fillRef idx="0">
            <a:scrgbClr r="0" g="0" b="0"/>
          </a:fillRef>
          <a:effectRef idx="0">
            <a:scrgbClr r="0" g="0" b="0"/>
          </a:effectRef>
          <a:fontRef idx="minor"/>
        </p:style>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9" name="CustomShape 1"/>
          <p:cNvSpPr/>
          <p:nvPr/>
        </p:nvSpPr>
        <p:spPr>
          <a:xfrm>
            <a:off x="0" y="250200"/>
            <a:ext cx="12191400" cy="91368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chor="ctr"/>
          <a:lstStyle/>
          <a:p>
            <a:pPr>
              <a:lnSpc>
                <a:spcPct val="100000"/>
              </a:lnSpc>
            </a:pPr>
            <a:r>
              <a:rPr lang="en-GB" sz="2800" b="0" strike="noStrike" spc="-1">
                <a:solidFill>
                  <a:srgbClr val="004987"/>
                </a:solidFill>
                <a:latin typeface="Lucida Sans"/>
                <a:ea typeface="Lucida Sans"/>
              </a:rPr>
              <a:t>      Rule 5.1a - Basic Calculation of an 18-hole Score Differential</a:t>
            </a:r>
            <a:endParaRPr lang="en-GB" sz="2800" b="0" strike="noStrike" spc="-1">
              <a:latin typeface="Arial"/>
            </a:endParaRPr>
          </a:p>
        </p:txBody>
      </p:sp>
      <p:sp>
        <p:nvSpPr>
          <p:cNvPr id="930" name="CustomShape 2"/>
          <p:cNvSpPr/>
          <p:nvPr/>
        </p:nvSpPr>
        <p:spPr>
          <a:xfrm>
            <a:off x="634320" y="1872720"/>
            <a:ext cx="6241320" cy="40428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ormAutofit/>
          </a:bodyPr>
          <a:lstStyle/>
          <a:p>
            <a:pPr>
              <a:lnSpc>
                <a:spcPct val="100000"/>
              </a:lnSpc>
              <a:spcBef>
                <a:spcPts val="1001"/>
              </a:spcBef>
            </a:pPr>
            <a:r>
              <a:rPr lang="en-GB" sz="1800" b="0" u="sng" strike="noStrike" spc="-1">
                <a:solidFill>
                  <a:srgbClr val="000000"/>
                </a:solidFill>
                <a:uFillTx/>
                <a:latin typeface="Lucida Sans"/>
                <a:ea typeface="Lucida Sans"/>
              </a:rPr>
              <a:t>Examples</a:t>
            </a:r>
            <a:r>
              <a:rPr lang="en-GB" sz="1800" b="0" strike="noStrike" spc="-1">
                <a:solidFill>
                  <a:srgbClr val="000000"/>
                </a:solidFill>
                <a:latin typeface="Lucida Sans"/>
                <a:ea typeface="Lucida Sans"/>
              </a:rPr>
              <a:t>:</a:t>
            </a:r>
            <a:endParaRPr lang="en-GB" sz="1800" b="0" strike="noStrike" spc="-1">
              <a:latin typeface="Arial"/>
            </a:endParaRPr>
          </a:p>
        </p:txBody>
      </p:sp>
      <p:sp>
        <p:nvSpPr>
          <p:cNvPr id="931" name="CustomShape 3"/>
          <p:cNvSpPr/>
          <p:nvPr/>
        </p:nvSpPr>
        <p:spPr>
          <a:xfrm>
            <a:off x="724680" y="2211840"/>
            <a:ext cx="10876320" cy="3759480"/>
          </a:xfrm>
          <a:prstGeom prst="rect">
            <a:avLst/>
          </a:prstGeom>
          <a:solidFill>
            <a:srgbClr val="DAE3F3"/>
          </a:solidFill>
          <a:ln w="12600">
            <a:solidFill>
              <a:srgbClr val="000000"/>
            </a:solidFill>
            <a:miter/>
          </a:ln>
        </p:spPr>
        <p:style>
          <a:lnRef idx="0">
            <a:scrgbClr r="0" g="0" b="0"/>
          </a:lnRef>
          <a:fillRef idx="0">
            <a:scrgbClr r="0" g="0" b="0"/>
          </a:fillRef>
          <a:effectRef idx="0">
            <a:scrgbClr r="0" g="0" b="0"/>
          </a:effectRef>
          <a:fontRef idx="minor"/>
        </p:style>
      </p:sp>
      <p:sp>
        <p:nvSpPr>
          <p:cNvPr id="932" name="CustomShape 4"/>
          <p:cNvSpPr/>
          <p:nvPr/>
        </p:nvSpPr>
        <p:spPr>
          <a:xfrm>
            <a:off x="968760" y="2274120"/>
            <a:ext cx="10168920" cy="51624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gn="ctr">
              <a:lnSpc>
                <a:spcPct val="100000"/>
              </a:lnSpc>
            </a:pPr>
            <a:r>
              <a:rPr lang="en-GB" sz="1400" b="0" strike="noStrike" spc="-1">
                <a:solidFill>
                  <a:srgbClr val="000000"/>
                </a:solidFill>
                <a:latin typeface="Lucida Sans"/>
                <a:ea typeface="Lucida Sans"/>
              </a:rPr>
              <a:t>A player with a Course Handicap of 28 scores 33 points on a course with a par of 71, a Course Rating of 71.5 and Slope Rating of 125. The player’s Score Differential is:</a:t>
            </a:r>
            <a:endParaRPr lang="en-GB" sz="1400" b="0" strike="noStrike" spc="-1">
              <a:latin typeface="Arial"/>
            </a:endParaRPr>
          </a:p>
        </p:txBody>
      </p:sp>
      <p:graphicFrame>
        <p:nvGraphicFramePr>
          <p:cNvPr id="933" name="Table 5"/>
          <p:cNvGraphicFramePr/>
          <p:nvPr/>
        </p:nvGraphicFramePr>
        <p:xfrm>
          <a:off x="1292760" y="3021120"/>
          <a:ext cx="2361960" cy="845640"/>
        </p:xfrm>
        <a:graphic>
          <a:graphicData uri="http://schemas.openxmlformats.org/drawingml/2006/table">
            <a:tbl>
              <a:tblPr/>
              <a:tblGrid>
                <a:gridCol w="2361960">
                  <a:extLst>
                    <a:ext uri="{9D8B030D-6E8A-4147-A177-3AD203B41FA5}">
                      <a16:colId xmlns:a16="http://schemas.microsoft.com/office/drawing/2014/main" val="20000"/>
                    </a:ext>
                  </a:extLst>
                </a:gridCol>
              </a:tblGrid>
              <a:tr h="449280">
                <a:tc>
                  <a:txBody>
                    <a:bodyPr/>
                    <a:lstStyle/>
                    <a:p>
                      <a:pPr algn="ctr">
                        <a:lnSpc>
                          <a:spcPct val="100000"/>
                        </a:lnSpc>
                      </a:pPr>
                      <a:r>
                        <a:rPr lang="en-GB" sz="1800" b="1" strike="noStrike" spc="-1">
                          <a:solidFill>
                            <a:srgbClr val="FFFFFF"/>
                          </a:solidFill>
                          <a:latin typeface="Lucida Sans"/>
                          <a:ea typeface="Lucida Sans"/>
                        </a:rPr>
                        <a:t>(113 </a:t>
                      </a:r>
                      <a:r>
                        <a:rPr lang="en-GB" sz="1800" b="1" strike="noStrike" spc="-1">
                          <a:solidFill>
                            <a:srgbClr val="FFFFFF"/>
                          </a:solidFill>
                          <a:latin typeface="Arial"/>
                          <a:ea typeface="Arial"/>
                        </a:rPr>
                        <a:t>÷ </a:t>
                      </a:r>
                      <a:r>
                        <a:rPr lang="en-GB" sz="1800" b="1" strike="noStrike" spc="-1">
                          <a:solidFill>
                            <a:srgbClr val="FFFFFF"/>
                          </a:solidFill>
                          <a:latin typeface="Lucida Sans"/>
                          <a:ea typeface="Lucida Sans"/>
                        </a:rPr>
                        <a:t>125)</a:t>
                      </a:r>
                      <a:endParaRPr lang="en-GB" sz="1800" b="0" strike="noStrike" spc="-1">
                        <a:latin typeface="Arial"/>
                      </a:endParaRPr>
                    </a:p>
                  </a:txBody>
                  <a:tcPr marL="60840" marR="60840">
                    <a:lnL w="12240">
                      <a:solidFill>
                        <a:srgbClr val="000000"/>
                      </a:solidFill>
                    </a:lnL>
                    <a:lnR w="12240">
                      <a:solidFill>
                        <a:srgbClr val="000000"/>
                      </a:solidFill>
                    </a:lnR>
                    <a:lnT w="12240">
                      <a:solidFill>
                        <a:srgbClr val="000000"/>
                      </a:solidFill>
                    </a:lnT>
                    <a:lnB w="12240">
                      <a:solidFill>
                        <a:srgbClr val="000000"/>
                      </a:solidFill>
                    </a:lnB>
                    <a:solidFill>
                      <a:srgbClr val="4472C4"/>
                    </a:solidFill>
                  </a:tcPr>
                </a:tc>
                <a:extLst>
                  <a:ext uri="{0D108BD9-81ED-4DB2-BD59-A6C34878D82A}">
                    <a16:rowId xmlns:a16="http://schemas.microsoft.com/office/drawing/2014/main" val="10000"/>
                  </a:ext>
                </a:extLst>
              </a:tr>
              <a:tr h="396360">
                <a:tc>
                  <a:txBody>
                    <a:bodyPr/>
                    <a:lstStyle/>
                    <a:p>
                      <a:pPr algn="ctr">
                        <a:lnSpc>
                          <a:spcPct val="100000"/>
                        </a:lnSpc>
                      </a:pPr>
                      <a:r>
                        <a:rPr lang="en-GB" sz="1800" b="1" strike="noStrike" spc="-1">
                          <a:solidFill>
                            <a:srgbClr val="000000"/>
                          </a:solidFill>
                          <a:latin typeface="Lucida Sans"/>
                          <a:ea typeface="Lucida Sans"/>
                        </a:rPr>
                        <a:t>0.904</a:t>
                      </a:r>
                      <a:endParaRPr lang="en-GB" sz="1800" b="0" strike="noStrike" spc="-1">
                        <a:latin typeface="Arial"/>
                      </a:endParaRPr>
                    </a:p>
                  </a:txBody>
                  <a:tcPr marL="60840" marR="60840">
                    <a:lnL w="12240">
                      <a:solidFill>
                        <a:srgbClr val="000000"/>
                      </a:solidFill>
                    </a:lnL>
                    <a:lnR w="12240">
                      <a:solidFill>
                        <a:srgbClr val="000000"/>
                      </a:solidFill>
                    </a:lnR>
                    <a:lnT w="12240">
                      <a:solidFill>
                        <a:srgbClr val="000000"/>
                      </a:solidFill>
                    </a:lnT>
                    <a:lnB w="12240">
                      <a:solidFill>
                        <a:srgbClr val="000000"/>
                      </a:solidFill>
                    </a:lnB>
                    <a:solidFill>
                      <a:srgbClr val="E6E6E6"/>
                    </a:solidFill>
                  </a:tcPr>
                </a:tc>
                <a:extLst>
                  <a:ext uri="{0D108BD9-81ED-4DB2-BD59-A6C34878D82A}">
                    <a16:rowId xmlns:a16="http://schemas.microsoft.com/office/drawing/2014/main" val="10001"/>
                  </a:ext>
                </a:extLst>
              </a:tr>
            </a:tbl>
          </a:graphicData>
        </a:graphic>
      </p:graphicFrame>
      <p:sp>
        <p:nvSpPr>
          <p:cNvPr id="934" name="CustomShape 6"/>
          <p:cNvSpPr/>
          <p:nvPr/>
        </p:nvSpPr>
        <p:spPr>
          <a:xfrm>
            <a:off x="7707240" y="3101400"/>
            <a:ext cx="384480" cy="77580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en-GB" sz="4500" b="1" strike="noStrike" spc="-1">
                <a:solidFill>
                  <a:srgbClr val="000000"/>
                </a:solidFill>
                <a:latin typeface="Arial"/>
                <a:ea typeface="Arial"/>
              </a:rPr>
              <a:t>=</a:t>
            </a:r>
            <a:endParaRPr lang="en-GB" sz="4500" b="0" strike="noStrike" spc="-1">
              <a:latin typeface="Arial"/>
            </a:endParaRPr>
          </a:p>
        </p:txBody>
      </p:sp>
      <p:graphicFrame>
        <p:nvGraphicFramePr>
          <p:cNvPr id="935" name="Table 7"/>
          <p:cNvGraphicFramePr/>
          <p:nvPr/>
        </p:nvGraphicFramePr>
        <p:xfrm>
          <a:off x="4276080" y="3003840"/>
          <a:ext cx="3343680" cy="845640"/>
        </p:xfrm>
        <a:graphic>
          <a:graphicData uri="http://schemas.openxmlformats.org/drawingml/2006/table">
            <a:tbl>
              <a:tblPr/>
              <a:tblGrid>
                <a:gridCol w="3343680">
                  <a:extLst>
                    <a:ext uri="{9D8B030D-6E8A-4147-A177-3AD203B41FA5}">
                      <a16:colId xmlns:a16="http://schemas.microsoft.com/office/drawing/2014/main" val="20000"/>
                    </a:ext>
                  </a:extLst>
                </a:gridCol>
              </a:tblGrid>
              <a:tr h="449280">
                <a:tc>
                  <a:txBody>
                    <a:bodyPr/>
                    <a:lstStyle/>
                    <a:p>
                      <a:pPr algn="ctr">
                        <a:lnSpc>
                          <a:spcPct val="100000"/>
                        </a:lnSpc>
                      </a:pPr>
                      <a:r>
                        <a:rPr lang="en-GB" sz="1800" b="1" strike="noStrike" spc="-1">
                          <a:solidFill>
                            <a:srgbClr val="FFFFFF"/>
                          </a:solidFill>
                          <a:latin typeface="Lucida Sans"/>
                          <a:ea typeface="Lucida Sans"/>
                        </a:rPr>
                        <a:t>(71 + 28 – (33 – 36) - 71.5)</a:t>
                      </a:r>
                      <a:endParaRPr lang="en-GB" sz="1800" b="0" strike="noStrike" spc="-1">
                        <a:latin typeface="Arial"/>
                      </a:endParaRPr>
                    </a:p>
                  </a:txBody>
                  <a:tcPr marL="60840" marR="60840">
                    <a:lnL w="12240">
                      <a:solidFill>
                        <a:srgbClr val="000000"/>
                      </a:solidFill>
                    </a:lnL>
                    <a:lnR w="12240">
                      <a:solidFill>
                        <a:srgbClr val="000000"/>
                      </a:solidFill>
                    </a:lnR>
                    <a:lnT w="12240">
                      <a:solidFill>
                        <a:srgbClr val="000000"/>
                      </a:solidFill>
                    </a:lnT>
                    <a:lnB w="12240">
                      <a:solidFill>
                        <a:srgbClr val="000000"/>
                      </a:solidFill>
                    </a:lnB>
                    <a:solidFill>
                      <a:srgbClr val="4472C4"/>
                    </a:solidFill>
                  </a:tcPr>
                </a:tc>
                <a:extLst>
                  <a:ext uri="{0D108BD9-81ED-4DB2-BD59-A6C34878D82A}">
                    <a16:rowId xmlns:a16="http://schemas.microsoft.com/office/drawing/2014/main" val="10000"/>
                  </a:ext>
                </a:extLst>
              </a:tr>
              <a:tr h="396360">
                <a:tc>
                  <a:txBody>
                    <a:bodyPr/>
                    <a:lstStyle/>
                    <a:p>
                      <a:pPr algn="ctr">
                        <a:lnSpc>
                          <a:spcPct val="100000"/>
                        </a:lnSpc>
                      </a:pPr>
                      <a:r>
                        <a:rPr lang="en-GB" sz="1800" b="1" strike="noStrike" spc="-1">
                          <a:solidFill>
                            <a:srgbClr val="000000"/>
                          </a:solidFill>
                          <a:latin typeface="Lucida Sans"/>
                          <a:ea typeface="Lucida Sans"/>
                        </a:rPr>
                        <a:t>30.5</a:t>
                      </a:r>
                      <a:endParaRPr lang="en-GB" sz="1800" b="0" strike="noStrike" spc="-1">
                        <a:latin typeface="Arial"/>
                      </a:endParaRPr>
                    </a:p>
                  </a:txBody>
                  <a:tcPr marL="60840" marR="60840">
                    <a:lnL w="12240">
                      <a:solidFill>
                        <a:srgbClr val="000000"/>
                      </a:solidFill>
                    </a:lnL>
                    <a:lnR w="12240">
                      <a:solidFill>
                        <a:srgbClr val="000000"/>
                      </a:solidFill>
                    </a:lnR>
                    <a:lnT w="12240">
                      <a:solidFill>
                        <a:srgbClr val="000000"/>
                      </a:solidFill>
                    </a:lnT>
                    <a:lnB w="12240">
                      <a:solidFill>
                        <a:srgbClr val="000000"/>
                      </a:solidFill>
                    </a:lnB>
                    <a:solidFill>
                      <a:srgbClr val="E6E6E6"/>
                    </a:solidFill>
                  </a:tcPr>
                </a:tc>
                <a:extLst>
                  <a:ext uri="{0D108BD9-81ED-4DB2-BD59-A6C34878D82A}">
                    <a16:rowId xmlns:a16="http://schemas.microsoft.com/office/drawing/2014/main" val="10001"/>
                  </a:ext>
                </a:extLst>
              </a:tr>
            </a:tbl>
          </a:graphicData>
        </a:graphic>
      </p:graphicFrame>
      <p:graphicFrame>
        <p:nvGraphicFramePr>
          <p:cNvPr id="936" name="Table 8"/>
          <p:cNvGraphicFramePr/>
          <p:nvPr/>
        </p:nvGraphicFramePr>
        <p:xfrm>
          <a:off x="8183160" y="3021120"/>
          <a:ext cx="2603160" cy="917640"/>
        </p:xfrm>
        <a:graphic>
          <a:graphicData uri="http://schemas.openxmlformats.org/drawingml/2006/table">
            <a:tbl>
              <a:tblPr/>
              <a:tblGrid>
                <a:gridCol w="2603160">
                  <a:extLst>
                    <a:ext uri="{9D8B030D-6E8A-4147-A177-3AD203B41FA5}">
                      <a16:colId xmlns:a16="http://schemas.microsoft.com/office/drawing/2014/main" val="20000"/>
                    </a:ext>
                  </a:extLst>
                </a:gridCol>
              </a:tblGrid>
              <a:tr h="521280">
                <a:tc>
                  <a:txBody>
                    <a:bodyPr/>
                    <a:lstStyle/>
                    <a:p>
                      <a:pPr algn="ctr">
                        <a:lnSpc>
                          <a:spcPct val="100000"/>
                        </a:lnSpc>
                      </a:pPr>
                      <a:r>
                        <a:rPr lang="en-GB" sz="1800" b="1" strike="noStrike" spc="-1">
                          <a:solidFill>
                            <a:srgbClr val="FFFFFF"/>
                          </a:solidFill>
                          <a:latin typeface="Lucida Sans"/>
                          <a:ea typeface="Lucida Sans"/>
                        </a:rPr>
                        <a:t>Score Differential</a:t>
                      </a:r>
                      <a:endParaRPr lang="en-GB" sz="1800" b="0" strike="noStrike" spc="-1">
                        <a:latin typeface="Arial"/>
                      </a:endParaRPr>
                    </a:p>
                  </a:txBody>
                  <a:tcPr marL="60840" marR="60840">
                    <a:lnL w="12240">
                      <a:solidFill>
                        <a:srgbClr val="000000"/>
                      </a:solidFill>
                    </a:lnL>
                    <a:lnR w="12240">
                      <a:solidFill>
                        <a:srgbClr val="000000"/>
                      </a:solidFill>
                    </a:lnR>
                    <a:lnT w="12240">
                      <a:solidFill>
                        <a:srgbClr val="000000"/>
                      </a:solidFill>
                    </a:lnT>
                    <a:lnB w="12240">
                      <a:solidFill>
                        <a:srgbClr val="000000"/>
                      </a:solidFill>
                    </a:lnB>
                    <a:solidFill>
                      <a:srgbClr val="4472C4"/>
                    </a:solidFill>
                  </a:tcPr>
                </a:tc>
                <a:extLst>
                  <a:ext uri="{0D108BD9-81ED-4DB2-BD59-A6C34878D82A}">
                    <a16:rowId xmlns:a16="http://schemas.microsoft.com/office/drawing/2014/main" val="10000"/>
                  </a:ext>
                </a:extLst>
              </a:tr>
              <a:tr h="396360">
                <a:tc>
                  <a:txBody>
                    <a:bodyPr/>
                    <a:lstStyle/>
                    <a:p>
                      <a:pPr algn="ctr">
                        <a:lnSpc>
                          <a:spcPct val="100000"/>
                        </a:lnSpc>
                      </a:pPr>
                      <a:r>
                        <a:rPr lang="en-GB" sz="1800" b="1" strike="noStrike" spc="-1">
                          <a:solidFill>
                            <a:srgbClr val="000000"/>
                          </a:solidFill>
                          <a:latin typeface="Lucida Sans"/>
                          <a:ea typeface="Lucida Sans"/>
                        </a:rPr>
                        <a:t>27.6</a:t>
                      </a:r>
                      <a:endParaRPr lang="en-GB" sz="1800" b="0" strike="noStrike" spc="-1">
                        <a:latin typeface="Arial"/>
                      </a:endParaRPr>
                    </a:p>
                  </a:txBody>
                  <a:tcPr marL="60840" marR="60840">
                    <a:lnL w="12240">
                      <a:solidFill>
                        <a:srgbClr val="000000"/>
                      </a:solidFill>
                    </a:lnL>
                    <a:lnR w="12240">
                      <a:solidFill>
                        <a:srgbClr val="000000"/>
                      </a:solidFill>
                    </a:lnR>
                    <a:lnT w="12240">
                      <a:solidFill>
                        <a:srgbClr val="000000"/>
                      </a:solidFill>
                    </a:lnT>
                    <a:lnB w="12240">
                      <a:solidFill>
                        <a:srgbClr val="000000"/>
                      </a:solidFill>
                    </a:lnB>
                    <a:solidFill>
                      <a:srgbClr val="E6E6E6"/>
                    </a:solidFill>
                  </a:tcPr>
                </a:tc>
                <a:extLst>
                  <a:ext uri="{0D108BD9-81ED-4DB2-BD59-A6C34878D82A}">
                    <a16:rowId xmlns:a16="http://schemas.microsoft.com/office/drawing/2014/main" val="10001"/>
                  </a:ext>
                </a:extLst>
              </a:tr>
            </a:tbl>
          </a:graphicData>
        </a:graphic>
      </p:graphicFrame>
      <p:sp>
        <p:nvSpPr>
          <p:cNvPr id="937" name="CustomShape 9"/>
          <p:cNvSpPr/>
          <p:nvPr/>
        </p:nvSpPr>
        <p:spPr>
          <a:xfrm>
            <a:off x="770400" y="4095720"/>
            <a:ext cx="10168920" cy="51624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gn="ctr">
              <a:lnSpc>
                <a:spcPct val="100000"/>
              </a:lnSpc>
            </a:pPr>
            <a:r>
              <a:rPr lang="en-GB" sz="1400" b="0" strike="noStrike" spc="-1">
                <a:solidFill>
                  <a:srgbClr val="000000"/>
                </a:solidFill>
                <a:latin typeface="Lucida Sans"/>
                <a:ea typeface="Lucida Sans"/>
              </a:rPr>
              <a:t>A player with a Course Handicap of 28 scores 30 points on a course with a par of 72, a Course Rating of 73.8 and Slope Rating of 140. The player’s Score Differential is:</a:t>
            </a:r>
            <a:endParaRPr lang="en-GB" sz="1400" b="0" strike="noStrike" spc="-1">
              <a:latin typeface="Arial"/>
            </a:endParaRPr>
          </a:p>
        </p:txBody>
      </p:sp>
      <p:graphicFrame>
        <p:nvGraphicFramePr>
          <p:cNvPr id="938" name="Table 10"/>
          <p:cNvGraphicFramePr/>
          <p:nvPr/>
        </p:nvGraphicFramePr>
        <p:xfrm>
          <a:off x="1292760" y="4862160"/>
          <a:ext cx="2361960" cy="792720"/>
        </p:xfrm>
        <a:graphic>
          <a:graphicData uri="http://schemas.openxmlformats.org/drawingml/2006/table">
            <a:tbl>
              <a:tblPr/>
              <a:tblGrid>
                <a:gridCol w="2361960">
                  <a:extLst>
                    <a:ext uri="{9D8B030D-6E8A-4147-A177-3AD203B41FA5}">
                      <a16:colId xmlns:a16="http://schemas.microsoft.com/office/drawing/2014/main" val="20000"/>
                    </a:ext>
                  </a:extLst>
                </a:gridCol>
              </a:tblGrid>
              <a:tr h="396360">
                <a:tc>
                  <a:txBody>
                    <a:bodyPr/>
                    <a:lstStyle/>
                    <a:p>
                      <a:pPr algn="ctr">
                        <a:lnSpc>
                          <a:spcPct val="100000"/>
                        </a:lnSpc>
                      </a:pPr>
                      <a:r>
                        <a:rPr lang="en-GB" sz="1800" b="1" strike="noStrike" spc="-1">
                          <a:solidFill>
                            <a:srgbClr val="FFFFFF"/>
                          </a:solidFill>
                          <a:latin typeface="Lucida Sans"/>
                          <a:ea typeface="Lucida Sans"/>
                        </a:rPr>
                        <a:t>(113 </a:t>
                      </a:r>
                      <a:r>
                        <a:rPr lang="en-GB" sz="1800" b="1" strike="noStrike" spc="-1">
                          <a:solidFill>
                            <a:srgbClr val="FFFFFF"/>
                          </a:solidFill>
                          <a:latin typeface="Arial"/>
                          <a:ea typeface="Arial"/>
                        </a:rPr>
                        <a:t>÷ </a:t>
                      </a:r>
                      <a:r>
                        <a:rPr lang="en-GB" sz="1800" b="1" strike="noStrike" spc="-1">
                          <a:solidFill>
                            <a:srgbClr val="FFFFFF"/>
                          </a:solidFill>
                          <a:latin typeface="Lucida Sans"/>
                          <a:ea typeface="Lucida Sans"/>
                        </a:rPr>
                        <a:t>140)</a:t>
                      </a:r>
                      <a:endParaRPr lang="en-GB" sz="1800" b="0" strike="noStrike" spc="-1">
                        <a:latin typeface="Arial"/>
                      </a:endParaRPr>
                    </a:p>
                  </a:txBody>
                  <a:tcPr marL="60840" marR="60840">
                    <a:lnL w="12240">
                      <a:solidFill>
                        <a:srgbClr val="000000"/>
                      </a:solidFill>
                    </a:lnL>
                    <a:lnR w="12240">
                      <a:solidFill>
                        <a:srgbClr val="000000"/>
                      </a:solidFill>
                    </a:lnR>
                    <a:lnT w="12240">
                      <a:solidFill>
                        <a:srgbClr val="000000"/>
                      </a:solidFill>
                    </a:lnT>
                    <a:lnB w="12240">
                      <a:solidFill>
                        <a:srgbClr val="000000"/>
                      </a:solidFill>
                    </a:lnB>
                    <a:solidFill>
                      <a:srgbClr val="4472C4"/>
                    </a:solidFill>
                  </a:tcPr>
                </a:tc>
                <a:extLst>
                  <a:ext uri="{0D108BD9-81ED-4DB2-BD59-A6C34878D82A}">
                    <a16:rowId xmlns:a16="http://schemas.microsoft.com/office/drawing/2014/main" val="10000"/>
                  </a:ext>
                </a:extLst>
              </a:tr>
              <a:tr h="396360">
                <a:tc>
                  <a:txBody>
                    <a:bodyPr/>
                    <a:lstStyle/>
                    <a:p>
                      <a:pPr algn="ctr">
                        <a:lnSpc>
                          <a:spcPct val="100000"/>
                        </a:lnSpc>
                      </a:pPr>
                      <a:r>
                        <a:rPr lang="en-GB" sz="1800" b="1" strike="noStrike" spc="-1">
                          <a:solidFill>
                            <a:srgbClr val="000000"/>
                          </a:solidFill>
                          <a:latin typeface="Lucida Sans"/>
                          <a:ea typeface="Lucida Sans"/>
                        </a:rPr>
                        <a:t>0.807</a:t>
                      </a:r>
                      <a:endParaRPr lang="en-GB" sz="1800" b="0" strike="noStrike" spc="-1">
                        <a:latin typeface="Arial"/>
                      </a:endParaRPr>
                    </a:p>
                  </a:txBody>
                  <a:tcPr marL="60840" marR="60840">
                    <a:lnL w="12240">
                      <a:solidFill>
                        <a:srgbClr val="000000"/>
                      </a:solidFill>
                    </a:lnL>
                    <a:lnR w="12240">
                      <a:solidFill>
                        <a:srgbClr val="000000"/>
                      </a:solidFill>
                    </a:lnR>
                    <a:lnT w="12240">
                      <a:solidFill>
                        <a:srgbClr val="000000"/>
                      </a:solidFill>
                    </a:lnT>
                    <a:lnB w="12240">
                      <a:solidFill>
                        <a:srgbClr val="000000"/>
                      </a:solidFill>
                    </a:lnB>
                    <a:solidFill>
                      <a:srgbClr val="E6E6E6"/>
                    </a:solidFill>
                  </a:tcPr>
                </a:tc>
                <a:extLst>
                  <a:ext uri="{0D108BD9-81ED-4DB2-BD59-A6C34878D82A}">
                    <a16:rowId xmlns:a16="http://schemas.microsoft.com/office/drawing/2014/main" val="10001"/>
                  </a:ext>
                </a:extLst>
              </a:tr>
            </a:tbl>
          </a:graphicData>
        </a:graphic>
      </p:graphicFrame>
      <p:sp>
        <p:nvSpPr>
          <p:cNvPr id="939" name="CustomShape 11"/>
          <p:cNvSpPr/>
          <p:nvPr/>
        </p:nvSpPr>
        <p:spPr>
          <a:xfrm>
            <a:off x="7707240" y="4840920"/>
            <a:ext cx="384480" cy="77580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en-GB" sz="4500" b="1" strike="noStrike" spc="-1">
                <a:solidFill>
                  <a:srgbClr val="000000"/>
                </a:solidFill>
                <a:latin typeface="Arial"/>
                <a:ea typeface="Arial"/>
              </a:rPr>
              <a:t>=</a:t>
            </a:r>
            <a:endParaRPr lang="en-GB" sz="4500" b="0" strike="noStrike" spc="-1">
              <a:latin typeface="Arial"/>
            </a:endParaRPr>
          </a:p>
        </p:txBody>
      </p:sp>
      <p:graphicFrame>
        <p:nvGraphicFramePr>
          <p:cNvPr id="940" name="Table 12"/>
          <p:cNvGraphicFramePr/>
          <p:nvPr/>
        </p:nvGraphicFramePr>
        <p:xfrm>
          <a:off x="4289040" y="4840920"/>
          <a:ext cx="3330720" cy="1036440"/>
        </p:xfrm>
        <a:graphic>
          <a:graphicData uri="http://schemas.openxmlformats.org/drawingml/2006/table">
            <a:tbl>
              <a:tblPr/>
              <a:tblGrid>
                <a:gridCol w="3330720">
                  <a:extLst>
                    <a:ext uri="{9D8B030D-6E8A-4147-A177-3AD203B41FA5}">
                      <a16:colId xmlns:a16="http://schemas.microsoft.com/office/drawing/2014/main" val="20000"/>
                    </a:ext>
                  </a:extLst>
                </a:gridCol>
              </a:tblGrid>
              <a:tr h="518040">
                <a:tc>
                  <a:txBody>
                    <a:bodyPr/>
                    <a:lstStyle/>
                    <a:p>
                      <a:pPr algn="ctr">
                        <a:lnSpc>
                          <a:spcPct val="100000"/>
                        </a:lnSpc>
                      </a:pPr>
                      <a:endParaRPr lang="en-GB" sz="1800" b="0" strike="noStrike" spc="-1">
                        <a:latin typeface="Arial"/>
                      </a:endParaRPr>
                    </a:p>
                    <a:p>
                      <a:pPr algn="ctr">
                        <a:lnSpc>
                          <a:spcPct val="100000"/>
                        </a:lnSpc>
                      </a:pPr>
                      <a:r>
                        <a:rPr lang="en-GB" sz="1800" b="1" strike="noStrike" spc="-1">
                          <a:solidFill>
                            <a:srgbClr val="FFFFFF"/>
                          </a:solidFill>
                          <a:latin typeface="Lucida Sans"/>
                          <a:ea typeface="Lucida Sans"/>
                        </a:rPr>
                        <a:t>(72 + 28 – (30 – 36) - 73.8)</a:t>
                      </a:r>
                      <a:endParaRPr lang="en-GB" sz="1800" b="0" strike="noStrike" spc="-1">
                        <a:latin typeface="Arial"/>
                      </a:endParaRPr>
                    </a:p>
                  </a:txBody>
                  <a:tcPr marL="60840" marR="60840">
                    <a:lnL w="12240">
                      <a:solidFill>
                        <a:srgbClr val="000000"/>
                      </a:solidFill>
                    </a:lnL>
                    <a:lnR w="12240">
                      <a:solidFill>
                        <a:srgbClr val="000000"/>
                      </a:solidFill>
                    </a:lnR>
                    <a:lnT w="12240">
                      <a:solidFill>
                        <a:srgbClr val="000000"/>
                      </a:solidFill>
                    </a:lnT>
                    <a:lnB w="12240">
                      <a:solidFill>
                        <a:srgbClr val="000000"/>
                      </a:solidFill>
                    </a:lnB>
                    <a:solidFill>
                      <a:srgbClr val="4472C4"/>
                    </a:solidFill>
                  </a:tcPr>
                </a:tc>
                <a:extLst>
                  <a:ext uri="{0D108BD9-81ED-4DB2-BD59-A6C34878D82A}">
                    <a16:rowId xmlns:a16="http://schemas.microsoft.com/office/drawing/2014/main" val="10000"/>
                  </a:ext>
                </a:extLst>
              </a:tr>
              <a:tr h="396360">
                <a:tc>
                  <a:txBody>
                    <a:bodyPr/>
                    <a:lstStyle/>
                    <a:p>
                      <a:pPr algn="ctr">
                        <a:lnSpc>
                          <a:spcPct val="100000"/>
                        </a:lnSpc>
                      </a:pPr>
                      <a:r>
                        <a:rPr lang="en-GB" sz="1800" b="1" strike="noStrike" spc="-1">
                          <a:solidFill>
                            <a:srgbClr val="000000"/>
                          </a:solidFill>
                          <a:latin typeface="Lucida Sans"/>
                          <a:ea typeface="Lucida Sans"/>
                        </a:rPr>
                        <a:t>32.2</a:t>
                      </a:r>
                      <a:endParaRPr lang="en-GB" sz="1800" b="0" strike="noStrike" spc="-1">
                        <a:latin typeface="Arial"/>
                      </a:endParaRPr>
                    </a:p>
                  </a:txBody>
                  <a:tcPr marL="60840" marR="60840">
                    <a:lnL w="12240">
                      <a:solidFill>
                        <a:srgbClr val="000000"/>
                      </a:solidFill>
                    </a:lnL>
                    <a:lnR w="12240">
                      <a:solidFill>
                        <a:srgbClr val="000000"/>
                      </a:solidFill>
                    </a:lnR>
                    <a:lnT w="12240">
                      <a:solidFill>
                        <a:srgbClr val="000000"/>
                      </a:solidFill>
                    </a:lnT>
                    <a:lnB w="12240">
                      <a:solidFill>
                        <a:srgbClr val="000000"/>
                      </a:solidFill>
                    </a:lnB>
                    <a:solidFill>
                      <a:srgbClr val="E6E6E6"/>
                    </a:solidFill>
                  </a:tcPr>
                </a:tc>
                <a:extLst>
                  <a:ext uri="{0D108BD9-81ED-4DB2-BD59-A6C34878D82A}">
                    <a16:rowId xmlns:a16="http://schemas.microsoft.com/office/drawing/2014/main" val="10001"/>
                  </a:ext>
                </a:extLst>
              </a:tr>
            </a:tbl>
          </a:graphicData>
        </a:graphic>
      </p:graphicFrame>
      <p:graphicFrame>
        <p:nvGraphicFramePr>
          <p:cNvPr id="941" name="Table 13"/>
          <p:cNvGraphicFramePr/>
          <p:nvPr/>
        </p:nvGraphicFramePr>
        <p:xfrm>
          <a:off x="8183160" y="4769640"/>
          <a:ext cx="2605320" cy="883080"/>
        </p:xfrm>
        <a:graphic>
          <a:graphicData uri="http://schemas.openxmlformats.org/drawingml/2006/table">
            <a:tbl>
              <a:tblPr/>
              <a:tblGrid>
                <a:gridCol w="2605320">
                  <a:extLst>
                    <a:ext uri="{9D8B030D-6E8A-4147-A177-3AD203B41FA5}">
                      <a16:colId xmlns:a16="http://schemas.microsoft.com/office/drawing/2014/main" val="20000"/>
                    </a:ext>
                  </a:extLst>
                </a:gridCol>
              </a:tblGrid>
              <a:tr h="486720">
                <a:tc>
                  <a:txBody>
                    <a:bodyPr/>
                    <a:lstStyle/>
                    <a:p>
                      <a:pPr algn="ctr">
                        <a:lnSpc>
                          <a:spcPct val="100000"/>
                        </a:lnSpc>
                      </a:pPr>
                      <a:r>
                        <a:rPr lang="en-GB" sz="1800" b="1" strike="noStrike" spc="-1">
                          <a:solidFill>
                            <a:srgbClr val="FFFFFF"/>
                          </a:solidFill>
                          <a:latin typeface="Lucida Sans"/>
                          <a:ea typeface="Lucida Sans"/>
                        </a:rPr>
                        <a:t>Score Differential</a:t>
                      </a:r>
                      <a:endParaRPr lang="en-GB" sz="1800" b="0" strike="noStrike" spc="-1">
                        <a:latin typeface="Arial"/>
                      </a:endParaRPr>
                    </a:p>
                  </a:txBody>
                  <a:tcPr marL="60840" marR="60840">
                    <a:lnL w="12240">
                      <a:solidFill>
                        <a:srgbClr val="000000"/>
                      </a:solidFill>
                    </a:lnL>
                    <a:lnR w="12240">
                      <a:solidFill>
                        <a:srgbClr val="000000"/>
                      </a:solidFill>
                    </a:lnR>
                    <a:lnT w="12240">
                      <a:solidFill>
                        <a:srgbClr val="000000"/>
                      </a:solidFill>
                    </a:lnT>
                    <a:lnB w="12240">
                      <a:solidFill>
                        <a:srgbClr val="000000"/>
                      </a:solidFill>
                    </a:lnB>
                    <a:solidFill>
                      <a:srgbClr val="4472C4"/>
                    </a:solidFill>
                  </a:tcPr>
                </a:tc>
                <a:extLst>
                  <a:ext uri="{0D108BD9-81ED-4DB2-BD59-A6C34878D82A}">
                    <a16:rowId xmlns:a16="http://schemas.microsoft.com/office/drawing/2014/main" val="10000"/>
                  </a:ext>
                </a:extLst>
              </a:tr>
              <a:tr h="396360">
                <a:tc>
                  <a:txBody>
                    <a:bodyPr/>
                    <a:lstStyle/>
                    <a:p>
                      <a:pPr algn="ctr">
                        <a:lnSpc>
                          <a:spcPct val="100000"/>
                        </a:lnSpc>
                      </a:pPr>
                      <a:r>
                        <a:rPr lang="en-GB" sz="1800" b="1" strike="noStrike" spc="-1">
                          <a:solidFill>
                            <a:srgbClr val="000000"/>
                          </a:solidFill>
                          <a:latin typeface="Lucida Sans"/>
                          <a:ea typeface="Lucida Sans"/>
                        </a:rPr>
                        <a:t>26.0</a:t>
                      </a:r>
                      <a:endParaRPr lang="en-GB" sz="1800" b="0" strike="noStrike" spc="-1">
                        <a:latin typeface="Arial"/>
                      </a:endParaRPr>
                    </a:p>
                  </a:txBody>
                  <a:tcPr marL="60840" marR="60840">
                    <a:lnL w="12240">
                      <a:solidFill>
                        <a:srgbClr val="000000"/>
                      </a:solidFill>
                    </a:lnL>
                    <a:lnR w="12240">
                      <a:solidFill>
                        <a:srgbClr val="000000"/>
                      </a:solidFill>
                    </a:lnR>
                    <a:lnT w="12240">
                      <a:solidFill>
                        <a:srgbClr val="000000"/>
                      </a:solidFill>
                    </a:lnT>
                    <a:lnB w="12240">
                      <a:solidFill>
                        <a:srgbClr val="000000"/>
                      </a:solidFill>
                    </a:lnB>
                    <a:solidFill>
                      <a:srgbClr val="E6E6E6"/>
                    </a:solidFill>
                  </a:tcPr>
                </a:tc>
                <a:extLst>
                  <a:ext uri="{0D108BD9-81ED-4DB2-BD59-A6C34878D82A}">
                    <a16:rowId xmlns:a16="http://schemas.microsoft.com/office/drawing/2014/main" val="10001"/>
                  </a:ext>
                </a:extLst>
              </a:tr>
            </a:tbl>
          </a:graphicData>
        </a:graphic>
      </p:graphicFrame>
      <p:sp>
        <p:nvSpPr>
          <p:cNvPr id="942" name="CustomShape 14"/>
          <p:cNvSpPr/>
          <p:nvPr/>
        </p:nvSpPr>
        <p:spPr>
          <a:xfrm>
            <a:off x="3845160" y="3037680"/>
            <a:ext cx="384480" cy="77580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en-GB" sz="4500" b="1" strike="noStrike" spc="-1">
                <a:solidFill>
                  <a:srgbClr val="000000"/>
                </a:solidFill>
                <a:latin typeface="Arial"/>
                <a:ea typeface="Arial"/>
              </a:rPr>
              <a:t>x</a:t>
            </a:r>
            <a:endParaRPr lang="en-GB" sz="4500" b="0" strike="noStrike" spc="-1">
              <a:latin typeface="Arial"/>
            </a:endParaRPr>
          </a:p>
        </p:txBody>
      </p:sp>
      <p:sp>
        <p:nvSpPr>
          <p:cNvPr id="943" name="CustomShape 15"/>
          <p:cNvSpPr/>
          <p:nvPr/>
        </p:nvSpPr>
        <p:spPr>
          <a:xfrm>
            <a:off x="3814200" y="4848480"/>
            <a:ext cx="384480" cy="77580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en-GB" sz="4500" b="1" strike="noStrike" spc="-1">
                <a:solidFill>
                  <a:srgbClr val="000000"/>
                </a:solidFill>
                <a:latin typeface="Arial"/>
                <a:ea typeface="Arial"/>
              </a:rPr>
              <a:t>x</a:t>
            </a:r>
            <a:endParaRPr lang="en-GB" sz="4500" b="0" strike="noStrike" spc="-1">
              <a:latin typeface="Arial"/>
            </a:endParaRPr>
          </a:p>
        </p:txBody>
      </p:sp>
      <p:sp>
        <p:nvSpPr>
          <p:cNvPr id="944" name="CustomShape 16"/>
          <p:cNvSpPr/>
          <p:nvPr/>
        </p:nvSpPr>
        <p:spPr>
          <a:xfrm>
            <a:off x="6546600" y="969480"/>
            <a:ext cx="456120" cy="77580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en-GB" sz="4500" b="1" strike="noStrike" spc="-1">
                <a:solidFill>
                  <a:srgbClr val="000000"/>
                </a:solidFill>
                <a:latin typeface="Arial"/>
                <a:ea typeface="Arial"/>
              </a:rPr>
              <a:t>x</a:t>
            </a:r>
            <a:endParaRPr lang="en-GB" sz="4500" b="0" strike="noStrike" spc="-1">
              <a:latin typeface="Arial"/>
            </a:endParaRPr>
          </a:p>
        </p:txBody>
      </p:sp>
      <p:sp>
        <p:nvSpPr>
          <p:cNvPr id="945" name="CustomShape 17"/>
          <p:cNvSpPr/>
          <p:nvPr/>
        </p:nvSpPr>
        <p:spPr>
          <a:xfrm>
            <a:off x="3854880" y="1085400"/>
            <a:ext cx="2518560" cy="675360"/>
          </a:xfrm>
          <a:prstGeom prst="roundRect">
            <a:avLst>
              <a:gd name="adj" fmla="val 16667"/>
            </a:avLst>
          </a:prstGeom>
          <a:solidFill>
            <a:srgbClr val="DAE3F3"/>
          </a:solidFill>
          <a:ln w="12600">
            <a:solidFill>
              <a:srgbClr val="2F5597"/>
            </a:solidFill>
            <a:miter/>
          </a:ln>
        </p:spPr>
        <p:style>
          <a:lnRef idx="0">
            <a:scrgbClr r="0" g="0" b="0"/>
          </a:lnRef>
          <a:fillRef idx="0">
            <a:scrgbClr r="0" g="0" b="0"/>
          </a:fillRef>
          <a:effectRef idx="0">
            <a:scrgbClr r="0" g="0" b="0"/>
          </a:effectRef>
          <a:fontRef idx="minor"/>
        </p:style>
      </p:sp>
      <p:sp>
        <p:nvSpPr>
          <p:cNvPr id="946" name="CustomShape 18"/>
          <p:cNvSpPr/>
          <p:nvPr/>
        </p:nvSpPr>
        <p:spPr>
          <a:xfrm>
            <a:off x="3933720" y="1239840"/>
            <a:ext cx="2360880" cy="36612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chor="ctr"/>
          <a:lstStyle/>
          <a:p>
            <a:pPr algn="ctr">
              <a:lnSpc>
                <a:spcPct val="100000"/>
              </a:lnSpc>
            </a:pPr>
            <a:r>
              <a:rPr lang="en-GB" sz="1800" b="0" strike="noStrike" spc="-1">
                <a:solidFill>
                  <a:srgbClr val="000000"/>
                </a:solidFill>
                <a:latin typeface="Lucida Sans"/>
                <a:ea typeface="Lucida Sans"/>
              </a:rPr>
              <a:t>(113 ÷ Slope Rating)</a:t>
            </a:r>
            <a:endParaRPr lang="en-GB" sz="1800" b="0" strike="noStrike" spc="-1">
              <a:latin typeface="Arial"/>
            </a:endParaRPr>
          </a:p>
        </p:txBody>
      </p:sp>
      <p:sp>
        <p:nvSpPr>
          <p:cNvPr id="947" name="CustomShape 19"/>
          <p:cNvSpPr/>
          <p:nvPr/>
        </p:nvSpPr>
        <p:spPr>
          <a:xfrm>
            <a:off x="6996240" y="1085400"/>
            <a:ext cx="4639320" cy="675360"/>
          </a:xfrm>
          <a:prstGeom prst="roundRect">
            <a:avLst>
              <a:gd name="adj" fmla="val 16667"/>
            </a:avLst>
          </a:prstGeom>
          <a:solidFill>
            <a:srgbClr val="DAE3F3"/>
          </a:solidFill>
          <a:ln w="12600">
            <a:solidFill>
              <a:srgbClr val="2F5597"/>
            </a:solidFill>
            <a:miter/>
          </a:ln>
        </p:spPr>
        <p:style>
          <a:lnRef idx="0">
            <a:scrgbClr r="0" g="0" b="0"/>
          </a:lnRef>
          <a:fillRef idx="0">
            <a:scrgbClr r="0" g="0" b="0"/>
          </a:fillRef>
          <a:effectRef idx="0">
            <a:scrgbClr r="0" g="0" b="0"/>
          </a:effectRef>
          <a:fontRef idx="minor"/>
        </p:style>
      </p:sp>
      <p:sp>
        <p:nvSpPr>
          <p:cNvPr id="948" name="CustomShape 20"/>
          <p:cNvSpPr/>
          <p:nvPr/>
        </p:nvSpPr>
        <p:spPr>
          <a:xfrm>
            <a:off x="7074720" y="1102680"/>
            <a:ext cx="4481640" cy="64044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chor="ctr"/>
          <a:lstStyle/>
          <a:p>
            <a:pPr algn="ctr">
              <a:lnSpc>
                <a:spcPct val="100000"/>
              </a:lnSpc>
            </a:pPr>
            <a:r>
              <a:rPr lang="en-GB" sz="1800" b="0" strike="noStrike" spc="-1">
                <a:solidFill>
                  <a:srgbClr val="000000"/>
                </a:solidFill>
                <a:latin typeface="Lucida Sans"/>
                <a:ea typeface="Lucida Sans"/>
              </a:rPr>
              <a:t>(par + Course Handicap – (points scored – 36) – Course Rating)</a:t>
            </a:r>
            <a:endParaRPr lang="en-GB" sz="1800" b="0" strike="noStrike" spc="-1">
              <a:latin typeface="Arial"/>
            </a:endParaRPr>
          </a:p>
        </p:txBody>
      </p:sp>
      <p:sp>
        <p:nvSpPr>
          <p:cNvPr id="949" name="CustomShape 21"/>
          <p:cNvSpPr/>
          <p:nvPr/>
        </p:nvSpPr>
        <p:spPr>
          <a:xfrm>
            <a:off x="707760" y="1063440"/>
            <a:ext cx="2518560" cy="675360"/>
          </a:xfrm>
          <a:prstGeom prst="roundRect">
            <a:avLst>
              <a:gd name="adj" fmla="val 16667"/>
            </a:avLst>
          </a:prstGeom>
          <a:solidFill>
            <a:srgbClr val="DAE3F3"/>
          </a:solidFill>
          <a:ln w="12600">
            <a:solidFill>
              <a:srgbClr val="2F5597"/>
            </a:solidFill>
            <a:miter/>
          </a:ln>
        </p:spPr>
        <p:style>
          <a:lnRef idx="0">
            <a:scrgbClr r="0" g="0" b="0"/>
          </a:lnRef>
          <a:fillRef idx="0">
            <a:scrgbClr r="0" g="0" b="0"/>
          </a:fillRef>
          <a:effectRef idx="0">
            <a:scrgbClr r="0" g="0" b="0"/>
          </a:effectRef>
          <a:fontRef idx="minor"/>
        </p:style>
      </p:sp>
      <p:sp>
        <p:nvSpPr>
          <p:cNvPr id="950" name="CustomShape 22"/>
          <p:cNvSpPr/>
          <p:nvPr/>
        </p:nvSpPr>
        <p:spPr>
          <a:xfrm>
            <a:off x="786600" y="1217880"/>
            <a:ext cx="2360880" cy="36612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chor="ctr"/>
          <a:lstStyle/>
          <a:p>
            <a:pPr algn="ctr">
              <a:lnSpc>
                <a:spcPct val="100000"/>
              </a:lnSpc>
            </a:pPr>
            <a:r>
              <a:rPr lang="en-GB" sz="1800" b="0" strike="noStrike" spc="-1">
                <a:solidFill>
                  <a:srgbClr val="000000"/>
                </a:solidFill>
                <a:latin typeface="Lucida Sans"/>
                <a:ea typeface="Lucida Sans"/>
              </a:rPr>
              <a:t>Score Differential</a:t>
            </a:r>
            <a:endParaRPr lang="en-GB" sz="1800" b="0" strike="noStrike" spc="-1">
              <a:latin typeface="Arial"/>
            </a:endParaRPr>
          </a:p>
        </p:txBody>
      </p:sp>
      <p:sp>
        <p:nvSpPr>
          <p:cNvPr id="951" name="CustomShape 23"/>
          <p:cNvSpPr/>
          <p:nvPr/>
        </p:nvSpPr>
        <p:spPr>
          <a:xfrm>
            <a:off x="3352320" y="1008360"/>
            <a:ext cx="456120" cy="77580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en-GB" sz="4500" b="1" strike="noStrike" spc="-1">
                <a:solidFill>
                  <a:srgbClr val="000000"/>
                </a:solidFill>
                <a:latin typeface="Arial"/>
                <a:ea typeface="Arial"/>
              </a:rPr>
              <a:t>=</a:t>
            </a:r>
            <a:endParaRPr lang="en-GB" sz="4500" b="0" strike="noStrike" spc="-1">
              <a:latin typeface="Arial"/>
            </a:endParaRPr>
          </a:p>
        </p:txBody>
      </p:sp>
      <p:sp>
        <p:nvSpPr>
          <p:cNvPr id="952" name="CustomShape 24"/>
          <p:cNvSpPr/>
          <p:nvPr/>
        </p:nvSpPr>
        <p:spPr>
          <a:xfrm>
            <a:off x="5892840" y="6172200"/>
            <a:ext cx="2844000" cy="367560"/>
          </a:xfrm>
          <a:prstGeom prst="rect">
            <a:avLst/>
          </a:prstGeom>
          <a:noFill/>
          <a:ln w="12600">
            <a:noFill/>
          </a:ln>
        </p:spPr>
        <p:style>
          <a:lnRef idx="0">
            <a:scrgbClr r="0" g="0" b="0"/>
          </a:lnRef>
          <a:fillRef idx="0">
            <a:scrgbClr r="0" g="0" b="0"/>
          </a:fillRef>
          <a:effectRef idx="0">
            <a:scrgbClr r="0" g="0" b="0"/>
          </a:effectRef>
          <a:fontRef idx="minor"/>
        </p:style>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3" name="CustomShape 1"/>
          <p:cNvSpPr/>
          <p:nvPr/>
        </p:nvSpPr>
        <p:spPr>
          <a:xfrm>
            <a:off x="711000" y="1588680"/>
            <a:ext cx="5644800" cy="399636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marL="271440" indent="-270720">
              <a:lnSpc>
                <a:spcPct val="100000"/>
              </a:lnSpc>
              <a:spcBef>
                <a:spcPts val="300"/>
              </a:spcBef>
              <a:buClr>
                <a:srgbClr val="404040"/>
              </a:buClr>
              <a:buFont typeface="Arial"/>
              <a:buChar char="•"/>
            </a:pPr>
            <a:r>
              <a:rPr lang="en-GB" sz="1900" b="0" strike="noStrike" spc="-1">
                <a:solidFill>
                  <a:srgbClr val="404040"/>
                </a:solidFill>
                <a:latin typeface="Lucida Sans"/>
                <a:ea typeface="Lucida Sans"/>
              </a:rPr>
              <a:t>The calculation of a Handicap Index relies on 18-hole Score Differentials</a:t>
            </a:r>
            <a:endParaRPr lang="en-GB" sz="1900" b="0" strike="noStrike" spc="-1">
              <a:latin typeface="Arial"/>
            </a:endParaRPr>
          </a:p>
          <a:p>
            <a:pPr>
              <a:lnSpc>
                <a:spcPct val="100000"/>
              </a:lnSpc>
              <a:spcBef>
                <a:spcPts val="300"/>
              </a:spcBef>
            </a:pPr>
            <a:endParaRPr lang="en-GB" sz="1900" b="0" strike="noStrike" spc="-1">
              <a:latin typeface="Arial"/>
            </a:endParaRPr>
          </a:p>
          <a:p>
            <a:pPr marL="271440" indent="-270720">
              <a:lnSpc>
                <a:spcPct val="100000"/>
              </a:lnSpc>
              <a:spcBef>
                <a:spcPts val="300"/>
              </a:spcBef>
              <a:buClr>
                <a:srgbClr val="404040"/>
              </a:buClr>
              <a:buFont typeface="Arial"/>
              <a:buChar char="•"/>
            </a:pPr>
            <a:r>
              <a:rPr lang="en-GB" sz="1900" b="0" strike="noStrike" spc="-1">
                <a:solidFill>
                  <a:srgbClr val="404040"/>
                </a:solidFill>
                <a:latin typeface="Lucida Sans"/>
                <a:ea typeface="Lucida Sans"/>
              </a:rPr>
              <a:t>Therefore, 9-hole scores need to be converted into an 18-hole Score Differential before they can be used.</a:t>
            </a:r>
            <a:endParaRPr lang="en-GB" sz="1900" b="0" strike="noStrike" spc="-1">
              <a:latin typeface="Arial"/>
            </a:endParaRPr>
          </a:p>
          <a:p>
            <a:pPr>
              <a:lnSpc>
                <a:spcPct val="100000"/>
              </a:lnSpc>
              <a:spcBef>
                <a:spcPts val="300"/>
              </a:spcBef>
            </a:pPr>
            <a:endParaRPr lang="en-GB" sz="1900" b="0" strike="noStrike" spc="-1">
              <a:latin typeface="Arial"/>
            </a:endParaRPr>
          </a:p>
          <a:p>
            <a:pPr marL="271440" indent="-270720">
              <a:lnSpc>
                <a:spcPct val="100000"/>
              </a:lnSpc>
              <a:spcBef>
                <a:spcPts val="300"/>
              </a:spcBef>
              <a:buClr>
                <a:srgbClr val="404040"/>
              </a:buClr>
              <a:buFont typeface="Arial"/>
              <a:buChar char="•"/>
            </a:pPr>
            <a:r>
              <a:rPr lang="en-GB" sz="1900" b="0" strike="noStrike" spc="-1">
                <a:solidFill>
                  <a:srgbClr val="404040"/>
                </a:solidFill>
                <a:latin typeface="Lucida Sans"/>
                <a:ea typeface="Lucida Sans"/>
              </a:rPr>
              <a:t>This is done by </a:t>
            </a:r>
            <a:r>
              <a:rPr lang="en-GB" sz="1900" b="0" u="sng" strike="noStrike" spc="-1">
                <a:solidFill>
                  <a:srgbClr val="404040"/>
                </a:solidFill>
                <a:uFillTx/>
                <a:latin typeface="Lucida Sans"/>
                <a:ea typeface="Lucida Sans"/>
              </a:rPr>
              <a:t>scaling up </a:t>
            </a:r>
            <a:r>
              <a:rPr lang="en-GB" sz="1900" b="0" strike="noStrike" spc="-1">
                <a:solidFill>
                  <a:srgbClr val="404040"/>
                </a:solidFill>
                <a:latin typeface="Lucida Sans"/>
                <a:ea typeface="Lucida Sans"/>
              </a:rPr>
              <a:t>the 9-hole score using net par (plus one additional stroke on the first hole not played) – or adding 17 Stableford points.</a:t>
            </a:r>
            <a:endParaRPr lang="en-GB" sz="1900" b="0" strike="noStrike" spc="-1">
              <a:latin typeface="Arial"/>
            </a:endParaRPr>
          </a:p>
          <a:p>
            <a:pPr>
              <a:lnSpc>
                <a:spcPct val="100000"/>
              </a:lnSpc>
              <a:spcBef>
                <a:spcPts val="300"/>
              </a:spcBef>
            </a:pPr>
            <a:endParaRPr lang="en-GB" sz="1900" b="0" strike="noStrike" spc="-1">
              <a:latin typeface="Arial"/>
            </a:endParaRPr>
          </a:p>
          <a:p>
            <a:pPr marL="271440" indent="-270720">
              <a:lnSpc>
                <a:spcPct val="100000"/>
              </a:lnSpc>
              <a:spcBef>
                <a:spcPts val="300"/>
              </a:spcBef>
              <a:buClr>
                <a:srgbClr val="404040"/>
              </a:buClr>
              <a:buFont typeface="Arial"/>
              <a:buChar char="•"/>
            </a:pPr>
            <a:r>
              <a:rPr lang="en-GB" sz="1900" b="0" strike="noStrike" spc="-1">
                <a:solidFill>
                  <a:srgbClr val="404040"/>
                </a:solidFill>
                <a:latin typeface="Lucida Sans"/>
                <a:ea typeface="Lucida Sans"/>
              </a:rPr>
              <a:t>The second 9 holes used for scaling up is always the same 9 holes that were played.</a:t>
            </a:r>
            <a:endParaRPr lang="en-GB" sz="1900" b="0" strike="noStrike" spc="-1">
              <a:latin typeface="Arial"/>
            </a:endParaRPr>
          </a:p>
        </p:txBody>
      </p:sp>
      <p:sp>
        <p:nvSpPr>
          <p:cNvPr id="954" name="CustomShape 2"/>
          <p:cNvSpPr/>
          <p:nvPr/>
        </p:nvSpPr>
        <p:spPr>
          <a:xfrm>
            <a:off x="0" y="416520"/>
            <a:ext cx="12191400" cy="91368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chor="ctr"/>
          <a:lstStyle/>
          <a:p>
            <a:pPr>
              <a:lnSpc>
                <a:spcPct val="100000"/>
              </a:lnSpc>
            </a:pPr>
            <a:r>
              <a:rPr lang="en-GB" sz="2800" b="0" strike="noStrike" spc="-1">
                <a:solidFill>
                  <a:srgbClr val="004987"/>
                </a:solidFill>
                <a:latin typeface="Lucida Sans"/>
                <a:ea typeface="Lucida Sans"/>
              </a:rPr>
              <a:t>       Rule 5.1b - 9-hole Scores</a:t>
            </a:r>
            <a:endParaRPr lang="en-GB" sz="2800" b="0" strike="noStrike" spc="-1">
              <a:latin typeface="Arial"/>
            </a:endParaRPr>
          </a:p>
        </p:txBody>
      </p:sp>
      <p:pic>
        <p:nvPicPr>
          <p:cNvPr id="955" name="Picture 8"/>
          <p:cNvPicPr/>
          <p:nvPr/>
        </p:nvPicPr>
        <p:blipFill>
          <a:blip r:embed="rId2"/>
          <a:stretch/>
        </p:blipFill>
        <p:spPr>
          <a:xfrm rot="20806200">
            <a:off x="7496280" y="2763000"/>
            <a:ext cx="3751560" cy="2464560"/>
          </a:xfrm>
          <a:prstGeom prst="rect">
            <a:avLst/>
          </a:prstGeom>
          <a:ln w="12600">
            <a:noFill/>
          </a:ln>
        </p:spPr>
      </p:pic>
      <p:pic>
        <p:nvPicPr>
          <p:cNvPr id="956" name="Picture 5"/>
          <p:cNvPicPr/>
          <p:nvPr/>
        </p:nvPicPr>
        <p:blipFill>
          <a:blip r:embed="rId3"/>
          <a:stretch/>
        </p:blipFill>
        <p:spPr>
          <a:xfrm rot="670800">
            <a:off x="7503480" y="990720"/>
            <a:ext cx="3651840" cy="1194120"/>
          </a:xfrm>
          <a:prstGeom prst="rect">
            <a:avLst/>
          </a:prstGeom>
          <a:ln w="12600">
            <a:noFill/>
          </a:ln>
        </p:spPr>
      </p:pic>
      <p:sp>
        <p:nvSpPr>
          <p:cNvPr id="957" name="CustomShape 3"/>
          <p:cNvSpPr/>
          <p:nvPr/>
        </p:nvSpPr>
        <p:spPr>
          <a:xfrm>
            <a:off x="5892840" y="6172200"/>
            <a:ext cx="2844000" cy="367560"/>
          </a:xfrm>
          <a:prstGeom prst="rect">
            <a:avLst/>
          </a:prstGeom>
          <a:noFill/>
          <a:ln w="12600">
            <a:noFill/>
          </a:ln>
        </p:spPr>
        <p:style>
          <a:lnRef idx="0">
            <a:scrgbClr r="0" g="0" b="0"/>
          </a:lnRef>
          <a:fillRef idx="0">
            <a:scrgbClr r="0" g="0" b="0"/>
          </a:fillRef>
          <a:effectRef idx="0">
            <a:scrgbClr r="0" g="0" b="0"/>
          </a:effectRef>
          <a:fontRef idx="minor"/>
        </p:style>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8" name="CustomShape 1"/>
          <p:cNvSpPr/>
          <p:nvPr/>
        </p:nvSpPr>
        <p:spPr>
          <a:xfrm>
            <a:off x="0" y="421920"/>
            <a:ext cx="12191400" cy="91368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chor="ctr"/>
          <a:lstStyle/>
          <a:p>
            <a:pPr>
              <a:lnSpc>
                <a:spcPct val="100000"/>
              </a:lnSpc>
            </a:pPr>
            <a:r>
              <a:rPr lang="en-GB" sz="2800" b="0" strike="noStrike" spc="-1">
                <a:solidFill>
                  <a:srgbClr val="004886"/>
                </a:solidFill>
                <a:latin typeface="Lucida Sans"/>
                <a:ea typeface="Lucida Sans"/>
              </a:rPr>
              <a:t>       Rule 5.2 - Calculating a Handicap Index</a:t>
            </a:r>
            <a:endParaRPr lang="en-GB" sz="2800" b="0" strike="noStrike" spc="-1">
              <a:latin typeface="Arial"/>
            </a:endParaRPr>
          </a:p>
        </p:txBody>
      </p:sp>
      <p:graphicFrame>
        <p:nvGraphicFramePr>
          <p:cNvPr id="959" name="Table 2"/>
          <p:cNvGraphicFramePr/>
          <p:nvPr/>
        </p:nvGraphicFramePr>
        <p:xfrm>
          <a:off x="1124280" y="2314440"/>
          <a:ext cx="10277280" cy="1737360"/>
        </p:xfrm>
        <a:graphic>
          <a:graphicData uri="http://schemas.openxmlformats.org/drawingml/2006/table">
            <a:tbl>
              <a:tblPr/>
              <a:tblGrid>
                <a:gridCol w="1172160">
                  <a:extLst>
                    <a:ext uri="{9D8B030D-6E8A-4147-A177-3AD203B41FA5}">
                      <a16:colId xmlns:a16="http://schemas.microsoft.com/office/drawing/2014/main" val="20000"/>
                    </a:ext>
                  </a:extLst>
                </a:gridCol>
                <a:gridCol w="2183760">
                  <a:extLst>
                    <a:ext uri="{9D8B030D-6E8A-4147-A177-3AD203B41FA5}">
                      <a16:colId xmlns:a16="http://schemas.microsoft.com/office/drawing/2014/main" val="20001"/>
                    </a:ext>
                  </a:extLst>
                </a:gridCol>
                <a:gridCol w="6921360">
                  <a:extLst>
                    <a:ext uri="{9D8B030D-6E8A-4147-A177-3AD203B41FA5}">
                      <a16:colId xmlns:a16="http://schemas.microsoft.com/office/drawing/2014/main" val="20002"/>
                    </a:ext>
                  </a:extLst>
                </a:gridCol>
              </a:tblGrid>
              <a:tr h="588600">
                <a:tc>
                  <a:txBody>
                    <a:bodyPr/>
                    <a:lstStyle/>
                    <a:p>
                      <a:endParaRPr lang="en-US"/>
                    </a:p>
                  </a:txBody>
                  <a:tcPr marL="45720" marR="4572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a:lstStyle/>
                    <a:p>
                      <a:pPr>
                        <a:lnSpc>
                          <a:spcPct val="100000"/>
                        </a:lnSpc>
                      </a:pPr>
                      <a:r>
                        <a:rPr lang="en-GB" sz="2000" b="1" strike="noStrike" spc="-1">
                          <a:solidFill>
                            <a:srgbClr val="000000"/>
                          </a:solidFill>
                          <a:latin typeface="Lucida Sans"/>
                          <a:ea typeface="Lucida Sans"/>
                        </a:rPr>
                        <a:t>Scoring Record</a:t>
                      </a:r>
                      <a:endParaRPr lang="en-GB" sz="2000" b="0" strike="noStrike" spc="-1">
                        <a:latin typeface="Arial"/>
                      </a:endParaRPr>
                    </a:p>
                  </a:txBody>
                  <a:tcPr marL="45720" marR="45720">
                    <a:lnL w="12240">
                      <a:solidFill>
                        <a:srgbClr val="000000"/>
                      </a:solidFill>
                    </a:lnL>
                    <a:lnR w="12240">
                      <a:solidFill>
                        <a:srgbClr val="000000"/>
                      </a:solidFill>
                    </a:lnR>
                    <a:lnT w="12240">
                      <a:solidFill>
                        <a:srgbClr val="000000"/>
                      </a:solidFill>
                    </a:lnT>
                    <a:lnB w="12240">
                      <a:solidFill>
                        <a:srgbClr val="000000"/>
                      </a:solidFill>
                    </a:lnB>
                    <a:solidFill>
                      <a:srgbClr val="BFBFBF"/>
                    </a:solidFill>
                  </a:tcPr>
                </a:tc>
                <a:tc>
                  <a:txBody>
                    <a:bodyPr/>
                    <a:lstStyle/>
                    <a:p>
                      <a:pPr>
                        <a:lnSpc>
                          <a:spcPct val="100000"/>
                        </a:lnSpc>
                      </a:pPr>
                      <a:endParaRPr lang="en-GB" sz="1800" b="0" strike="noStrike" spc="-1">
                        <a:latin typeface="Arial"/>
                      </a:endParaRPr>
                    </a:p>
                    <a:p>
                      <a:pPr>
                        <a:lnSpc>
                          <a:spcPct val="100000"/>
                        </a:lnSpc>
                      </a:pPr>
                      <a:r>
                        <a:rPr lang="en-GB" sz="1800" b="0" strike="noStrike" spc="-1">
                          <a:solidFill>
                            <a:srgbClr val="000000"/>
                          </a:solidFill>
                          <a:latin typeface="Lucida Sans"/>
                          <a:ea typeface="Lucida Sans"/>
                        </a:rPr>
                        <a:t>A history of a player’s last 20 acceptable scores – including:</a:t>
                      </a:r>
                      <a:endParaRPr lang="en-GB" sz="1800" b="0" strike="noStrike" spc="-1">
                        <a:latin typeface="Arial"/>
                      </a:endParaRPr>
                    </a:p>
                    <a:p>
                      <a:pPr marL="716040" indent="-285120">
                        <a:lnSpc>
                          <a:spcPct val="100000"/>
                        </a:lnSpc>
                        <a:buClr>
                          <a:srgbClr val="000000"/>
                        </a:buClr>
                        <a:buFont typeface="Arial"/>
                        <a:buChar char="•"/>
                      </a:pPr>
                      <a:r>
                        <a:rPr lang="en-GB" sz="1800" b="0" strike="noStrike" spc="-1">
                          <a:solidFill>
                            <a:srgbClr val="000000"/>
                          </a:solidFill>
                          <a:latin typeface="Lucida Sans"/>
                          <a:ea typeface="Lucida Sans"/>
                        </a:rPr>
                        <a:t>the date the round was played, </a:t>
                      </a:r>
                      <a:endParaRPr lang="en-GB" sz="1800" b="0" strike="noStrike" spc="-1">
                        <a:latin typeface="Arial"/>
                      </a:endParaRPr>
                    </a:p>
                    <a:p>
                      <a:pPr marL="716040" indent="-285120">
                        <a:lnSpc>
                          <a:spcPct val="100000"/>
                        </a:lnSpc>
                        <a:buClr>
                          <a:srgbClr val="000000"/>
                        </a:buClr>
                        <a:buFont typeface="Arial"/>
                        <a:buChar char="•"/>
                      </a:pPr>
                      <a:r>
                        <a:rPr lang="en-GB" sz="1800" b="0" strike="noStrike" spc="-1">
                          <a:solidFill>
                            <a:srgbClr val="000000"/>
                          </a:solidFill>
                          <a:latin typeface="Lucida Sans"/>
                          <a:ea typeface="Lucida Sans"/>
                        </a:rPr>
                        <a:t>the Course Rating and Slope Rating of the tees played, </a:t>
                      </a:r>
                      <a:endParaRPr lang="en-GB" sz="1800" b="0" strike="noStrike" spc="-1">
                        <a:latin typeface="Arial"/>
                      </a:endParaRPr>
                    </a:p>
                    <a:p>
                      <a:pPr marL="716040" indent="-285120">
                        <a:lnSpc>
                          <a:spcPct val="100000"/>
                        </a:lnSpc>
                        <a:buClr>
                          <a:srgbClr val="000000"/>
                        </a:buClr>
                        <a:buFont typeface="Arial"/>
                        <a:buChar char="•"/>
                      </a:pPr>
                      <a:r>
                        <a:rPr lang="en-GB" sz="1800" b="0" strike="noStrike" spc="-1">
                          <a:solidFill>
                            <a:srgbClr val="000000"/>
                          </a:solidFill>
                          <a:latin typeface="Lucida Sans"/>
                          <a:ea typeface="Lucida Sans"/>
                        </a:rPr>
                        <a:t>the player’s score, and </a:t>
                      </a:r>
                      <a:endParaRPr lang="en-GB" sz="1800" b="0" strike="noStrike" spc="-1">
                        <a:latin typeface="Arial"/>
                      </a:endParaRPr>
                    </a:p>
                    <a:p>
                      <a:pPr marL="716040" indent="-285120">
                        <a:lnSpc>
                          <a:spcPct val="100000"/>
                        </a:lnSpc>
                        <a:buClr>
                          <a:srgbClr val="000000"/>
                        </a:buClr>
                        <a:buFont typeface="Arial"/>
                        <a:buChar char="•"/>
                      </a:pPr>
                      <a:r>
                        <a:rPr lang="en-GB" sz="1800" b="0" strike="noStrike" spc="-1">
                          <a:solidFill>
                            <a:srgbClr val="000000"/>
                          </a:solidFill>
                          <a:latin typeface="Lucida Sans"/>
                          <a:ea typeface="Lucida Sans"/>
                        </a:rPr>
                        <a:t>the score differential.</a:t>
                      </a:r>
                      <a:endParaRPr lang="en-GB" sz="1800" b="0" strike="noStrike" spc="-1">
                        <a:latin typeface="Arial"/>
                      </a:endParaRPr>
                    </a:p>
                  </a:txBody>
                  <a:tcPr marL="45720" marR="45720">
                    <a:lnL w="12240">
                      <a:solidFill>
                        <a:srgbClr val="000000"/>
                      </a:solidFill>
                    </a:lnL>
                    <a:lnR w="12240">
                      <a:solidFill>
                        <a:srgbClr val="000000"/>
                      </a:solidFill>
                    </a:lnR>
                    <a:lnT w="12240">
                      <a:solidFill>
                        <a:srgbClr val="000000"/>
                      </a:solidFill>
                    </a:lnT>
                    <a:lnB w="12240">
                      <a:solidFill>
                        <a:srgbClr val="000000"/>
                      </a:solidFill>
                    </a:lnB>
                    <a:solidFill>
                      <a:srgbClr val="F2F2F2"/>
                    </a:solidFill>
                  </a:tcPr>
                </a:tc>
                <a:extLst>
                  <a:ext uri="{0D108BD9-81ED-4DB2-BD59-A6C34878D82A}">
                    <a16:rowId xmlns:a16="http://schemas.microsoft.com/office/drawing/2014/main" val="10000"/>
                  </a:ext>
                </a:extLst>
              </a:tr>
            </a:tbl>
          </a:graphicData>
        </a:graphic>
      </p:graphicFrame>
      <p:sp>
        <p:nvSpPr>
          <p:cNvPr id="960" name="CustomShape 3"/>
          <p:cNvSpPr/>
          <p:nvPr/>
        </p:nvSpPr>
        <p:spPr>
          <a:xfrm>
            <a:off x="4010400" y="1336320"/>
            <a:ext cx="4170240" cy="699480"/>
          </a:xfrm>
          <a:prstGeom prst="rect">
            <a:avLst/>
          </a:prstGeom>
          <a:noFill/>
          <a:ln w="12600">
            <a:noFill/>
          </a:ln>
        </p:spPr>
        <p:style>
          <a:lnRef idx="0">
            <a:scrgbClr r="0" g="0" b="0"/>
          </a:lnRef>
          <a:fillRef idx="0">
            <a:scrgbClr r="0" g="0" b="0"/>
          </a:fillRef>
          <a:effectRef idx="0">
            <a:scrgbClr r="0" g="0" b="0"/>
          </a:effectRef>
          <a:fontRef idx="minor"/>
        </p:style>
        <p:txBody>
          <a:bodyPr wrap="none" lIns="45720" tIns="45000" rIns="45720" bIns="45000"/>
          <a:lstStyle/>
          <a:p>
            <a:pPr algn="ctr">
              <a:lnSpc>
                <a:spcPct val="100000"/>
              </a:lnSpc>
            </a:pPr>
            <a:r>
              <a:rPr lang="en-GB" sz="4000" b="1" strike="noStrike" spc="-1">
                <a:solidFill>
                  <a:srgbClr val="009FDF"/>
                </a:solidFill>
                <a:latin typeface="Lucida Sans"/>
                <a:ea typeface="Lucida Sans"/>
              </a:rPr>
              <a:t>Key Terminology</a:t>
            </a:r>
            <a:endParaRPr lang="en-GB" sz="4000" b="0" strike="noStrike" spc="-1">
              <a:latin typeface="Arial"/>
            </a:endParaRPr>
          </a:p>
        </p:txBody>
      </p:sp>
      <p:pic>
        <p:nvPicPr>
          <p:cNvPr id="961" name="Picture 8"/>
          <p:cNvPicPr/>
          <p:nvPr/>
        </p:nvPicPr>
        <p:blipFill>
          <a:blip r:embed="rId3"/>
          <a:stretch/>
        </p:blipFill>
        <p:spPr>
          <a:xfrm rot="20860200">
            <a:off x="821520" y="2688120"/>
            <a:ext cx="1051920" cy="1750680"/>
          </a:xfrm>
          <a:prstGeom prst="rect">
            <a:avLst/>
          </a:prstGeom>
          <a:ln w="12600">
            <a:noFill/>
          </a:ln>
        </p:spPr>
      </p:pic>
      <p:sp>
        <p:nvSpPr>
          <p:cNvPr id="962" name="CustomShape 4"/>
          <p:cNvSpPr/>
          <p:nvPr/>
        </p:nvSpPr>
        <p:spPr>
          <a:xfrm>
            <a:off x="5892840" y="6172200"/>
            <a:ext cx="2844000" cy="367560"/>
          </a:xfrm>
          <a:prstGeom prst="rect">
            <a:avLst/>
          </a:prstGeom>
          <a:noFill/>
          <a:ln w="12600">
            <a:noFill/>
          </a:ln>
        </p:spPr>
        <p:style>
          <a:lnRef idx="0">
            <a:scrgbClr r="0" g="0" b="0"/>
          </a:lnRef>
          <a:fillRef idx="0">
            <a:scrgbClr r="0" g="0" b="0"/>
          </a:fillRef>
          <a:effectRef idx="0">
            <a:scrgbClr r="0" g="0" b="0"/>
          </a:effectRef>
          <a:fontRef idx="minor"/>
        </p:style>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3" name="CustomShape 1"/>
          <p:cNvSpPr/>
          <p:nvPr/>
        </p:nvSpPr>
        <p:spPr>
          <a:xfrm>
            <a:off x="7272000" y="504000"/>
            <a:ext cx="12191400" cy="26964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spcBef>
                <a:spcPts val="201"/>
              </a:spcBef>
            </a:pPr>
            <a:r>
              <a:rPr lang="en-GB" sz="1220" b="0" strike="noStrike" spc="-1">
                <a:solidFill>
                  <a:srgbClr val="404040"/>
                </a:solidFill>
                <a:latin typeface="Lucida Sans"/>
                <a:ea typeface="Lucida Sans"/>
              </a:rPr>
              <a:t>                             For Fewer Than 20 Scores</a:t>
            </a:r>
            <a:endParaRPr lang="en-GB" sz="1220" b="0" strike="noStrike" spc="-1">
              <a:latin typeface="Arial"/>
            </a:endParaRPr>
          </a:p>
        </p:txBody>
      </p:sp>
      <p:sp>
        <p:nvSpPr>
          <p:cNvPr id="964" name="CustomShape 2"/>
          <p:cNvSpPr/>
          <p:nvPr/>
        </p:nvSpPr>
        <p:spPr>
          <a:xfrm>
            <a:off x="0" y="144000"/>
            <a:ext cx="12191400" cy="91368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chor="ctr"/>
          <a:lstStyle/>
          <a:p>
            <a:pPr>
              <a:lnSpc>
                <a:spcPct val="100000"/>
              </a:lnSpc>
            </a:pPr>
            <a:r>
              <a:rPr lang="en-GB" sz="2800" b="0" strike="noStrike" spc="-1">
                <a:solidFill>
                  <a:srgbClr val="004987"/>
                </a:solidFill>
                <a:latin typeface="Lucida Sans"/>
                <a:ea typeface="Lucida Sans"/>
              </a:rPr>
              <a:t>         Rule 5.2 - Calculation of a Handicap Index</a:t>
            </a:r>
            <a:endParaRPr lang="en-GB" sz="2800" b="0" strike="noStrike" spc="-1">
              <a:latin typeface="Arial"/>
            </a:endParaRPr>
          </a:p>
        </p:txBody>
      </p:sp>
      <p:graphicFrame>
        <p:nvGraphicFramePr>
          <p:cNvPr id="965" name="Table 3"/>
          <p:cNvGraphicFramePr/>
          <p:nvPr/>
        </p:nvGraphicFramePr>
        <p:xfrm>
          <a:off x="1306800" y="917640"/>
          <a:ext cx="9376920" cy="5700351"/>
        </p:xfrm>
        <a:graphic>
          <a:graphicData uri="http://schemas.openxmlformats.org/drawingml/2006/table">
            <a:tbl>
              <a:tblPr/>
              <a:tblGrid>
                <a:gridCol w="3620160">
                  <a:extLst>
                    <a:ext uri="{9D8B030D-6E8A-4147-A177-3AD203B41FA5}">
                      <a16:colId xmlns:a16="http://schemas.microsoft.com/office/drawing/2014/main" val="20000"/>
                    </a:ext>
                  </a:extLst>
                </a:gridCol>
                <a:gridCol w="3949200">
                  <a:extLst>
                    <a:ext uri="{9D8B030D-6E8A-4147-A177-3AD203B41FA5}">
                      <a16:colId xmlns:a16="http://schemas.microsoft.com/office/drawing/2014/main" val="20001"/>
                    </a:ext>
                  </a:extLst>
                </a:gridCol>
                <a:gridCol w="1807560">
                  <a:extLst>
                    <a:ext uri="{9D8B030D-6E8A-4147-A177-3AD203B41FA5}">
                      <a16:colId xmlns:a16="http://schemas.microsoft.com/office/drawing/2014/main" val="20002"/>
                    </a:ext>
                  </a:extLst>
                </a:gridCol>
              </a:tblGrid>
              <a:tr h="639000">
                <a:tc>
                  <a:txBody>
                    <a:bodyPr/>
                    <a:lstStyle/>
                    <a:p>
                      <a:pPr algn="ctr">
                        <a:lnSpc>
                          <a:spcPct val="107000"/>
                        </a:lnSpc>
                        <a:spcBef>
                          <a:spcPts val="300"/>
                        </a:spcBef>
                      </a:pPr>
                      <a:r>
                        <a:rPr lang="en-GB" sz="1800" b="1" strike="noStrike" spc="-1">
                          <a:solidFill>
                            <a:srgbClr val="FFFFFF"/>
                          </a:solidFill>
                          <a:latin typeface="Lucida Sans"/>
                          <a:ea typeface="Lucida Sans"/>
                        </a:rPr>
                        <a:t>Number of Score Differentials in scoring record</a:t>
                      </a:r>
                      <a:endParaRPr lang="en-GB" sz="1800" b="0" strike="noStrike" spc="-1">
                        <a:latin typeface="Arial"/>
                      </a:endParaRPr>
                    </a:p>
                  </a:txBody>
                  <a:tcPr>
                    <a:lnL w="12240">
                      <a:solidFill>
                        <a:srgbClr val="FFFFFF"/>
                      </a:solidFill>
                    </a:lnL>
                    <a:lnR w="12240">
                      <a:solidFill>
                        <a:srgbClr val="FFFFFF"/>
                      </a:solidFill>
                    </a:lnR>
                    <a:lnT w="12240">
                      <a:solidFill>
                        <a:srgbClr val="FFFFFF"/>
                      </a:solidFill>
                    </a:lnT>
                    <a:lnB w="38160">
                      <a:solidFill>
                        <a:srgbClr val="FFFFFF"/>
                      </a:solidFill>
                    </a:lnB>
                    <a:solidFill>
                      <a:srgbClr val="009FDF"/>
                    </a:solidFill>
                  </a:tcPr>
                </a:tc>
                <a:tc>
                  <a:txBody>
                    <a:bodyPr/>
                    <a:lstStyle/>
                    <a:p>
                      <a:pPr algn="ctr">
                        <a:lnSpc>
                          <a:spcPct val="107000"/>
                        </a:lnSpc>
                        <a:spcBef>
                          <a:spcPts val="300"/>
                        </a:spcBef>
                      </a:pPr>
                      <a:r>
                        <a:rPr lang="en-GB" sz="1800" b="1" strike="noStrike" spc="-1">
                          <a:solidFill>
                            <a:srgbClr val="FFFFFF"/>
                          </a:solidFill>
                          <a:latin typeface="Lucida Sans"/>
                          <a:ea typeface="Lucida Sans"/>
                        </a:rPr>
                        <a:t>Score Differential(s) to be used in calculation of Handicap Index</a:t>
                      </a:r>
                      <a:endParaRPr lang="en-GB" sz="1800" b="0" strike="noStrike" spc="-1">
                        <a:latin typeface="Arial"/>
                      </a:endParaRPr>
                    </a:p>
                  </a:txBody>
                  <a:tcPr>
                    <a:lnL w="12240">
                      <a:solidFill>
                        <a:srgbClr val="FFFFFF"/>
                      </a:solidFill>
                    </a:lnL>
                    <a:lnR w="12240">
                      <a:solidFill>
                        <a:srgbClr val="FFFFFF"/>
                      </a:solidFill>
                    </a:lnR>
                    <a:lnT w="12240">
                      <a:solidFill>
                        <a:srgbClr val="FFFFFF"/>
                      </a:solidFill>
                    </a:lnT>
                    <a:lnB w="38160">
                      <a:solidFill>
                        <a:srgbClr val="FFFFFF"/>
                      </a:solidFill>
                    </a:lnB>
                    <a:solidFill>
                      <a:srgbClr val="009FDF"/>
                    </a:solidFill>
                  </a:tcPr>
                </a:tc>
                <a:tc>
                  <a:txBody>
                    <a:bodyPr/>
                    <a:lstStyle/>
                    <a:p>
                      <a:pPr algn="ctr">
                        <a:lnSpc>
                          <a:spcPct val="107000"/>
                        </a:lnSpc>
                        <a:spcBef>
                          <a:spcPts val="300"/>
                        </a:spcBef>
                      </a:pPr>
                      <a:r>
                        <a:rPr lang="en-GB" sz="1800" b="1" strike="noStrike" spc="-1">
                          <a:solidFill>
                            <a:srgbClr val="FFFFFF"/>
                          </a:solidFill>
                          <a:latin typeface="Lucida Sans"/>
                          <a:ea typeface="Lucida Sans"/>
                        </a:rPr>
                        <a:t>Adjustment</a:t>
                      </a:r>
                      <a:endParaRPr lang="en-GB" sz="1800" b="0" strike="noStrike" spc="-1">
                        <a:latin typeface="Arial"/>
                      </a:endParaRPr>
                    </a:p>
                  </a:txBody>
                  <a:tcPr>
                    <a:lnL w="12240">
                      <a:solidFill>
                        <a:srgbClr val="FFFFFF"/>
                      </a:solidFill>
                    </a:lnL>
                    <a:lnR w="12240">
                      <a:solidFill>
                        <a:srgbClr val="FFFFFF"/>
                      </a:solidFill>
                    </a:lnR>
                    <a:lnT w="12240">
                      <a:solidFill>
                        <a:srgbClr val="FFFFFF"/>
                      </a:solidFill>
                    </a:lnT>
                    <a:lnB w="38160">
                      <a:solidFill>
                        <a:srgbClr val="FFFFFF"/>
                      </a:solidFill>
                    </a:lnB>
                    <a:solidFill>
                      <a:srgbClr val="009FDF"/>
                    </a:solidFill>
                  </a:tcPr>
                </a:tc>
                <a:extLst>
                  <a:ext uri="{0D108BD9-81ED-4DB2-BD59-A6C34878D82A}">
                    <a16:rowId xmlns:a16="http://schemas.microsoft.com/office/drawing/2014/main" val="10000"/>
                  </a:ext>
                </a:extLst>
              </a:tr>
              <a:tr h="365400">
                <a:tc>
                  <a:txBody>
                    <a:bodyPr/>
                    <a:lstStyle/>
                    <a:p>
                      <a:pPr algn="ctr">
                        <a:lnSpc>
                          <a:spcPct val="107000"/>
                        </a:lnSpc>
                        <a:spcBef>
                          <a:spcPts val="201"/>
                        </a:spcBef>
                      </a:pPr>
                      <a:r>
                        <a:rPr lang="en-GB" sz="1800" b="0" strike="noStrike" spc="-1">
                          <a:solidFill>
                            <a:srgbClr val="404040"/>
                          </a:solidFill>
                          <a:latin typeface="Lucida Sans"/>
                          <a:ea typeface="Lucida Sans"/>
                        </a:rPr>
                        <a:t>1</a:t>
                      </a:r>
                      <a:endParaRPr lang="en-GB" sz="1800" b="0" strike="noStrike" spc="-1">
                        <a:latin typeface="Arial"/>
                      </a:endParaRPr>
                    </a:p>
                  </a:txBody>
                  <a:tcPr>
                    <a:lnL w="12240">
                      <a:solidFill>
                        <a:srgbClr val="FFFFFF"/>
                      </a:solidFill>
                    </a:lnL>
                    <a:lnR w="12240">
                      <a:solidFill>
                        <a:srgbClr val="FFFFFF"/>
                      </a:solidFill>
                    </a:lnR>
                    <a:lnT w="38160">
                      <a:solidFill>
                        <a:srgbClr val="FFFFFF"/>
                      </a:solidFill>
                    </a:lnT>
                    <a:lnB w="12240">
                      <a:solidFill>
                        <a:srgbClr val="FFFFFF"/>
                      </a:solidFill>
                    </a:lnB>
                    <a:solidFill>
                      <a:srgbClr val="E7E6E6"/>
                    </a:solidFill>
                  </a:tcPr>
                </a:tc>
                <a:tc>
                  <a:txBody>
                    <a:bodyPr/>
                    <a:lstStyle/>
                    <a:p>
                      <a:pPr algn="ctr">
                        <a:lnSpc>
                          <a:spcPct val="107000"/>
                        </a:lnSpc>
                        <a:spcBef>
                          <a:spcPts val="201"/>
                        </a:spcBef>
                      </a:pPr>
                      <a:r>
                        <a:rPr lang="en-GB" sz="1800" b="0" strike="noStrike" spc="-1">
                          <a:solidFill>
                            <a:srgbClr val="404040"/>
                          </a:solidFill>
                          <a:latin typeface="Lucida Sans"/>
                          <a:ea typeface="Lucida Sans"/>
                        </a:rPr>
                        <a:t>Score Differential</a:t>
                      </a:r>
                      <a:endParaRPr lang="en-GB" sz="1800" b="0" strike="noStrike" spc="-1">
                        <a:latin typeface="Arial"/>
                      </a:endParaRPr>
                    </a:p>
                  </a:txBody>
                  <a:tcPr>
                    <a:lnL w="12240">
                      <a:solidFill>
                        <a:srgbClr val="FFFFFF"/>
                      </a:solidFill>
                    </a:lnL>
                    <a:lnR w="12240">
                      <a:solidFill>
                        <a:srgbClr val="FFFFFF"/>
                      </a:solidFill>
                    </a:lnR>
                    <a:lnT w="38160">
                      <a:solidFill>
                        <a:srgbClr val="FFFFFF"/>
                      </a:solidFill>
                    </a:lnT>
                    <a:lnB w="12240">
                      <a:solidFill>
                        <a:srgbClr val="FFFFFF"/>
                      </a:solidFill>
                    </a:lnB>
                    <a:solidFill>
                      <a:srgbClr val="E7E6E6"/>
                    </a:solidFill>
                  </a:tcPr>
                </a:tc>
                <a:tc>
                  <a:txBody>
                    <a:bodyPr/>
                    <a:lstStyle/>
                    <a:p>
                      <a:pPr algn="ctr">
                        <a:lnSpc>
                          <a:spcPct val="107000"/>
                        </a:lnSpc>
                        <a:spcBef>
                          <a:spcPts val="201"/>
                        </a:spcBef>
                      </a:pPr>
                      <a:r>
                        <a:rPr lang="en-GB" sz="1800" b="0" strike="noStrike" spc="-1">
                          <a:solidFill>
                            <a:srgbClr val="404040"/>
                          </a:solidFill>
                          <a:latin typeface="Lucida Sans"/>
                          <a:ea typeface="Lucida Sans"/>
                        </a:rPr>
                        <a:t>-2.0</a:t>
                      </a:r>
                      <a:endParaRPr lang="en-GB" sz="1800" b="0" strike="noStrike" spc="-1">
                        <a:latin typeface="Arial"/>
                      </a:endParaRPr>
                    </a:p>
                  </a:txBody>
                  <a:tcPr>
                    <a:lnL w="12240">
                      <a:solidFill>
                        <a:srgbClr val="FFFFFF"/>
                      </a:solidFill>
                    </a:lnL>
                    <a:lnR w="12240">
                      <a:solidFill>
                        <a:srgbClr val="FFFFFF"/>
                      </a:solidFill>
                    </a:lnR>
                    <a:lnT w="38160">
                      <a:solidFill>
                        <a:srgbClr val="FFFFFF"/>
                      </a:solidFill>
                    </a:lnT>
                    <a:lnB w="12240">
                      <a:solidFill>
                        <a:srgbClr val="FFFFFF"/>
                      </a:solidFill>
                    </a:lnB>
                    <a:solidFill>
                      <a:srgbClr val="E7E6E6"/>
                    </a:solidFill>
                  </a:tcPr>
                </a:tc>
                <a:extLst>
                  <a:ext uri="{0D108BD9-81ED-4DB2-BD59-A6C34878D82A}">
                    <a16:rowId xmlns:a16="http://schemas.microsoft.com/office/drawing/2014/main" val="10001"/>
                  </a:ext>
                </a:extLst>
              </a:tr>
              <a:tr h="365400">
                <a:tc>
                  <a:txBody>
                    <a:bodyPr/>
                    <a:lstStyle/>
                    <a:p>
                      <a:pPr algn="ctr">
                        <a:lnSpc>
                          <a:spcPct val="107000"/>
                        </a:lnSpc>
                        <a:spcBef>
                          <a:spcPts val="201"/>
                        </a:spcBef>
                      </a:pPr>
                      <a:r>
                        <a:rPr lang="en-GB" sz="1800" b="0" strike="noStrike" spc="-1">
                          <a:solidFill>
                            <a:srgbClr val="404040"/>
                          </a:solidFill>
                          <a:latin typeface="Lucida Sans"/>
                          <a:ea typeface="Lucida Sans"/>
                        </a:rPr>
                        <a:t>2</a:t>
                      </a:r>
                      <a:endParaRPr lang="en-GB"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7E6E6"/>
                    </a:solidFill>
                  </a:tcPr>
                </a:tc>
                <a:tc>
                  <a:txBody>
                    <a:bodyPr/>
                    <a:lstStyle/>
                    <a:p>
                      <a:pPr algn="ctr">
                        <a:lnSpc>
                          <a:spcPct val="107000"/>
                        </a:lnSpc>
                        <a:spcBef>
                          <a:spcPts val="201"/>
                        </a:spcBef>
                      </a:pPr>
                      <a:r>
                        <a:rPr lang="en-GB" sz="1800" b="0" strike="noStrike" spc="-1">
                          <a:solidFill>
                            <a:srgbClr val="404040"/>
                          </a:solidFill>
                          <a:latin typeface="Lucida Sans"/>
                          <a:ea typeface="Lucida Sans"/>
                        </a:rPr>
                        <a:t>Lowest 1</a:t>
                      </a:r>
                      <a:endParaRPr lang="en-GB"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7E6E6"/>
                    </a:solidFill>
                  </a:tcPr>
                </a:tc>
                <a:tc>
                  <a:txBody>
                    <a:bodyPr/>
                    <a:lstStyle/>
                    <a:p>
                      <a:pPr algn="ctr">
                        <a:lnSpc>
                          <a:spcPct val="107000"/>
                        </a:lnSpc>
                        <a:spcBef>
                          <a:spcPts val="201"/>
                        </a:spcBef>
                      </a:pPr>
                      <a:r>
                        <a:rPr lang="en-GB" sz="1800" b="0" strike="noStrike" spc="-1">
                          <a:solidFill>
                            <a:srgbClr val="404040"/>
                          </a:solidFill>
                          <a:latin typeface="Lucida Sans"/>
                          <a:ea typeface="Lucida Sans"/>
                        </a:rPr>
                        <a:t>-2.0</a:t>
                      </a:r>
                      <a:endParaRPr lang="en-GB"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7E6E6"/>
                    </a:solidFill>
                  </a:tcPr>
                </a:tc>
                <a:extLst>
                  <a:ext uri="{0D108BD9-81ED-4DB2-BD59-A6C34878D82A}">
                    <a16:rowId xmlns:a16="http://schemas.microsoft.com/office/drawing/2014/main" val="10002"/>
                  </a:ext>
                </a:extLst>
              </a:tr>
              <a:tr h="365400">
                <a:tc>
                  <a:txBody>
                    <a:bodyPr/>
                    <a:lstStyle/>
                    <a:p>
                      <a:pPr algn="ctr">
                        <a:lnSpc>
                          <a:spcPct val="107000"/>
                        </a:lnSpc>
                        <a:spcBef>
                          <a:spcPts val="201"/>
                        </a:spcBef>
                      </a:pPr>
                      <a:r>
                        <a:rPr lang="en-GB" sz="1800" b="0" strike="noStrike" spc="-1">
                          <a:solidFill>
                            <a:srgbClr val="404040"/>
                          </a:solidFill>
                          <a:latin typeface="Lucida Sans"/>
                          <a:ea typeface="Lucida Sans"/>
                        </a:rPr>
                        <a:t>3</a:t>
                      </a:r>
                      <a:endParaRPr lang="en-GB"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7E6E6"/>
                    </a:solidFill>
                  </a:tcPr>
                </a:tc>
                <a:tc>
                  <a:txBody>
                    <a:bodyPr/>
                    <a:lstStyle/>
                    <a:p>
                      <a:pPr algn="ctr">
                        <a:lnSpc>
                          <a:spcPct val="107000"/>
                        </a:lnSpc>
                        <a:spcBef>
                          <a:spcPts val="201"/>
                        </a:spcBef>
                      </a:pPr>
                      <a:r>
                        <a:rPr lang="en-GB" sz="1800" b="0" strike="noStrike" spc="-1">
                          <a:solidFill>
                            <a:srgbClr val="404040"/>
                          </a:solidFill>
                          <a:latin typeface="Lucida Sans"/>
                          <a:ea typeface="Lucida Sans"/>
                        </a:rPr>
                        <a:t>Lowest 1</a:t>
                      </a:r>
                      <a:endParaRPr lang="en-GB"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7E6E6"/>
                    </a:solidFill>
                  </a:tcPr>
                </a:tc>
                <a:tc>
                  <a:txBody>
                    <a:bodyPr/>
                    <a:lstStyle/>
                    <a:p>
                      <a:pPr algn="ctr">
                        <a:lnSpc>
                          <a:spcPct val="107000"/>
                        </a:lnSpc>
                        <a:spcBef>
                          <a:spcPts val="201"/>
                        </a:spcBef>
                      </a:pPr>
                      <a:r>
                        <a:rPr lang="en-GB" sz="1800" b="0" strike="noStrike" spc="-1">
                          <a:solidFill>
                            <a:srgbClr val="404040"/>
                          </a:solidFill>
                          <a:latin typeface="Lucida Sans"/>
                          <a:ea typeface="Lucida Sans"/>
                        </a:rPr>
                        <a:t>-2.0</a:t>
                      </a:r>
                      <a:endParaRPr lang="en-GB"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7E6E6"/>
                    </a:solidFill>
                  </a:tcPr>
                </a:tc>
                <a:extLst>
                  <a:ext uri="{0D108BD9-81ED-4DB2-BD59-A6C34878D82A}">
                    <a16:rowId xmlns:a16="http://schemas.microsoft.com/office/drawing/2014/main" val="10003"/>
                  </a:ext>
                </a:extLst>
              </a:tr>
              <a:tr h="365400">
                <a:tc>
                  <a:txBody>
                    <a:bodyPr/>
                    <a:lstStyle/>
                    <a:p>
                      <a:pPr algn="ctr">
                        <a:lnSpc>
                          <a:spcPct val="107000"/>
                        </a:lnSpc>
                        <a:spcBef>
                          <a:spcPts val="201"/>
                        </a:spcBef>
                      </a:pPr>
                      <a:r>
                        <a:rPr lang="en-GB" sz="1800" b="0" strike="noStrike" spc="-1">
                          <a:solidFill>
                            <a:srgbClr val="404040"/>
                          </a:solidFill>
                          <a:latin typeface="Lucida Sans"/>
                          <a:ea typeface="Lucida Sans"/>
                        </a:rPr>
                        <a:t>4</a:t>
                      </a:r>
                      <a:endParaRPr lang="en-GB"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7E6E6"/>
                    </a:solidFill>
                  </a:tcPr>
                </a:tc>
                <a:tc>
                  <a:txBody>
                    <a:bodyPr/>
                    <a:lstStyle/>
                    <a:p>
                      <a:pPr algn="ctr">
                        <a:lnSpc>
                          <a:spcPct val="107000"/>
                        </a:lnSpc>
                        <a:spcBef>
                          <a:spcPts val="201"/>
                        </a:spcBef>
                      </a:pPr>
                      <a:r>
                        <a:rPr lang="en-GB" sz="1800" b="0" strike="noStrike" spc="-1">
                          <a:solidFill>
                            <a:srgbClr val="404040"/>
                          </a:solidFill>
                          <a:latin typeface="Lucida Sans"/>
                          <a:ea typeface="Lucida Sans"/>
                        </a:rPr>
                        <a:t>Lowest 1</a:t>
                      </a:r>
                      <a:endParaRPr lang="en-GB"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7E6E6"/>
                    </a:solidFill>
                  </a:tcPr>
                </a:tc>
                <a:tc>
                  <a:txBody>
                    <a:bodyPr/>
                    <a:lstStyle/>
                    <a:p>
                      <a:pPr algn="ctr">
                        <a:lnSpc>
                          <a:spcPct val="107000"/>
                        </a:lnSpc>
                        <a:spcBef>
                          <a:spcPts val="201"/>
                        </a:spcBef>
                      </a:pPr>
                      <a:r>
                        <a:rPr lang="en-GB" sz="1800" b="0" strike="noStrike" spc="-1">
                          <a:solidFill>
                            <a:srgbClr val="404040"/>
                          </a:solidFill>
                          <a:latin typeface="Lucida Sans"/>
                          <a:ea typeface="Lucida Sans"/>
                        </a:rPr>
                        <a:t>-1.0</a:t>
                      </a:r>
                      <a:endParaRPr lang="en-GB"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7E6E6"/>
                    </a:solidFill>
                  </a:tcPr>
                </a:tc>
                <a:extLst>
                  <a:ext uri="{0D108BD9-81ED-4DB2-BD59-A6C34878D82A}">
                    <a16:rowId xmlns:a16="http://schemas.microsoft.com/office/drawing/2014/main" val="10004"/>
                  </a:ext>
                </a:extLst>
              </a:tr>
              <a:tr h="365400">
                <a:tc>
                  <a:txBody>
                    <a:bodyPr/>
                    <a:lstStyle/>
                    <a:p>
                      <a:pPr algn="ctr">
                        <a:lnSpc>
                          <a:spcPct val="107000"/>
                        </a:lnSpc>
                        <a:spcBef>
                          <a:spcPts val="201"/>
                        </a:spcBef>
                      </a:pPr>
                      <a:r>
                        <a:rPr lang="en-GB" sz="1800" b="0" strike="noStrike" spc="-1">
                          <a:solidFill>
                            <a:srgbClr val="404040"/>
                          </a:solidFill>
                          <a:latin typeface="Lucida Sans"/>
                          <a:ea typeface="Lucida Sans"/>
                        </a:rPr>
                        <a:t>5</a:t>
                      </a:r>
                      <a:endParaRPr lang="en-GB"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7E6E6"/>
                    </a:solidFill>
                  </a:tcPr>
                </a:tc>
                <a:tc>
                  <a:txBody>
                    <a:bodyPr/>
                    <a:lstStyle/>
                    <a:p>
                      <a:pPr algn="ctr">
                        <a:lnSpc>
                          <a:spcPct val="107000"/>
                        </a:lnSpc>
                        <a:spcBef>
                          <a:spcPts val="201"/>
                        </a:spcBef>
                      </a:pPr>
                      <a:r>
                        <a:rPr lang="en-GB" sz="1800" b="0" strike="noStrike" spc="-1">
                          <a:solidFill>
                            <a:srgbClr val="404040"/>
                          </a:solidFill>
                          <a:latin typeface="Lucida Sans"/>
                          <a:ea typeface="Lucida Sans"/>
                        </a:rPr>
                        <a:t>Lowest 1</a:t>
                      </a:r>
                      <a:endParaRPr lang="en-GB"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7E6E6"/>
                    </a:solidFill>
                  </a:tcPr>
                </a:tc>
                <a:tc>
                  <a:txBody>
                    <a:bodyPr/>
                    <a:lstStyle/>
                    <a:p>
                      <a:pPr algn="ctr">
                        <a:lnSpc>
                          <a:spcPct val="107000"/>
                        </a:lnSpc>
                        <a:spcBef>
                          <a:spcPts val="201"/>
                        </a:spcBef>
                      </a:pPr>
                      <a:r>
                        <a:rPr lang="en-GB" sz="1800" b="0" strike="noStrike" spc="-1">
                          <a:solidFill>
                            <a:srgbClr val="404040"/>
                          </a:solidFill>
                          <a:latin typeface="Lucida Sans"/>
                          <a:ea typeface="Lucida Sans"/>
                        </a:rPr>
                        <a:t>0</a:t>
                      </a:r>
                      <a:endParaRPr lang="en-GB"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7E6E6"/>
                    </a:solidFill>
                  </a:tcPr>
                </a:tc>
                <a:extLst>
                  <a:ext uri="{0D108BD9-81ED-4DB2-BD59-A6C34878D82A}">
                    <a16:rowId xmlns:a16="http://schemas.microsoft.com/office/drawing/2014/main" val="10005"/>
                  </a:ext>
                </a:extLst>
              </a:tr>
              <a:tr h="365400">
                <a:tc>
                  <a:txBody>
                    <a:bodyPr/>
                    <a:lstStyle/>
                    <a:p>
                      <a:pPr algn="ctr">
                        <a:lnSpc>
                          <a:spcPct val="107000"/>
                        </a:lnSpc>
                        <a:spcBef>
                          <a:spcPts val="201"/>
                        </a:spcBef>
                      </a:pPr>
                      <a:r>
                        <a:rPr lang="en-GB" sz="1800" b="0" strike="noStrike" spc="-1">
                          <a:solidFill>
                            <a:srgbClr val="404040"/>
                          </a:solidFill>
                          <a:latin typeface="Lucida Sans"/>
                          <a:ea typeface="Lucida Sans"/>
                        </a:rPr>
                        <a:t>6</a:t>
                      </a:r>
                      <a:endParaRPr lang="en-GB"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7E6E6"/>
                    </a:solidFill>
                  </a:tcPr>
                </a:tc>
                <a:tc>
                  <a:txBody>
                    <a:bodyPr/>
                    <a:lstStyle/>
                    <a:p>
                      <a:pPr algn="ctr">
                        <a:lnSpc>
                          <a:spcPct val="107000"/>
                        </a:lnSpc>
                        <a:spcBef>
                          <a:spcPts val="201"/>
                        </a:spcBef>
                      </a:pPr>
                      <a:r>
                        <a:rPr lang="en-GB" sz="1800" b="0" strike="noStrike" spc="-1">
                          <a:solidFill>
                            <a:srgbClr val="404040"/>
                          </a:solidFill>
                          <a:latin typeface="Lucida Sans"/>
                          <a:ea typeface="Lucida Sans"/>
                        </a:rPr>
                        <a:t>Average of lowest 2</a:t>
                      </a:r>
                      <a:endParaRPr lang="en-GB"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7E6E6"/>
                    </a:solidFill>
                  </a:tcPr>
                </a:tc>
                <a:tc>
                  <a:txBody>
                    <a:bodyPr/>
                    <a:lstStyle/>
                    <a:p>
                      <a:pPr algn="ctr">
                        <a:lnSpc>
                          <a:spcPct val="107000"/>
                        </a:lnSpc>
                        <a:spcBef>
                          <a:spcPts val="201"/>
                        </a:spcBef>
                      </a:pPr>
                      <a:r>
                        <a:rPr lang="en-GB" sz="1800" b="0" strike="noStrike" spc="-1">
                          <a:solidFill>
                            <a:srgbClr val="404040"/>
                          </a:solidFill>
                          <a:latin typeface="Lucida Sans"/>
                          <a:ea typeface="Lucida Sans"/>
                        </a:rPr>
                        <a:t>-1.0</a:t>
                      </a:r>
                      <a:endParaRPr lang="en-GB"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7E6E6"/>
                    </a:solidFill>
                  </a:tcPr>
                </a:tc>
                <a:extLst>
                  <a:ext uri="{0D108BD9-81ED-4DB2-BD59-A6C34878D82A}">
                    <a16:rowId xmlns:a16="http://schemas.microsoft.com/office/drawing/2014/main" val="10006"/>
                  </a:ext>
                </a:extLst>
              </a:tr>
              <a:tr h="365400">
                <a:tc>
                  <a:txBody>
                    <a:bodyPr/>
                    <a:lstStyle/>
                    <a:p>
                      <a:pPr algn="ctr">
                        <a:lnSpc>
                          <a:spcPct val="107000"/>
                        </a:lnSpc>
                        <a:spcBef>
                          <a:spcPts val="201"/>
                        </a:spcBef>
                      </a:pPr>
                      <a:r>
                        <a:rPr lang="en-GB" sz="1800" b="0" strike="noStrike" spc="-1">
                          <a:solidFill>
                            <a:srgbClr val="404040"/>
                          </a:solidFill>
                          <a:latin typeface="Lucida Sans"/>
                          <a:ea typeface="Lucida Sans"/>
                        </a:rPr>
                        <a:t>7 or 8</a:t>
                      </a:r>
                      <a:endParaRPr lang="en-GB"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7E6E6"/>
                    </a:solidFill>
                  </a:tcPr>
                </a:tc>
                <a:tc>
                  <a:txBody>
                    <a:bodyPr/>
                    <a:lstStyle/>
                    <a:p>
                      <a:pPr algn="ctr">
                        <a:lnSpc>
                          <a:spcPct val="107000"/>
                        </a:lnSpc>
                        <a:spcBef>
                          <a:spcPts val="201"/>
                        </a:spcBef>
                      </a:pPr>
                      <a:r>
                        <a:rPr lang="en-GB" sz="1800" b="0" strike="noStrike" spc="-1">
                          <a:solidFill>
                            <a:srgbClr val="404040"/>
                          </a:solidFill>
                          <a:latin typeface="Lucida Sans"/>
                          <a:ea typeface="Lucida Sans"/>
                        </a:rPr>
                        <a:t>Average of lowest 2</a:t>
                      </a:r>
                      <a:endParaRPr lang="en-GB"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7E6E6"/>
                    </a:solidFill>
                  </a:tcPr>
                </a:tc>
                <a:tc>
                  <a:txBody>
                    <a:bodyPr/>
                    <a:lstStyle/>
                    <a:p>
                      <a:pPr algn="ctr">
                        <a:lnSpc>
                          <a:spcPct val="107000"/>
                        </a:lnSpc>
                        <a:spcBef>
                          <a:spcPts val="201"/>
                        </a:spcBef>
                      </a:pPr>
                      <a:r>
                        <a:rPr lang="en-GB" sz="1800" b="0" strike="noStrike" spc="-1">
                          <a:solidFill>
                            <a:srgbClr val="404040"/>
                          </a:solidFill>
                          <a:latin typeface="Lucida Sans"/>
                          <a:ea typeface="Lucida Sans"/>
                        </a:rPr>
                        <a:t>0</a:t>
                      </a:r>
                      <a:endParaRPr lang="en-GB"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7E6E6"/>
                    </a:solidFill>
                  </a:tcPr>
                </a:tc>
                <a:extLst>
                  <a:ext uri="{0D108BD9-81ED-4DB2-BD59-A6C34878D82A}">
                    <a16:rowId xmlns:a16="http://schemas.microsoft.com/office/drawing/2014/main" val="10007"/>
                  </a:ext>
                </a:extLst>
              </a:tr>
              <a:tr h="365400">
                <a:tc>
                  <a:txBody>
                    <a:bodyPr/>
                    <a:lstStyle/>
                    <a:p>
                      <a:pPr algn="ctr">
                        <a:lnSpc>
                          <a:spcPct val="107000"/>
                        </a:lnSpc>
                        <a:spcBef>
                          <a:spcPts val="201"/>
                        </a:spcBef>
                      </a:pPr>
                      <a:r>
                        <a:rPr lang="en-GB" sz="1800" b="0" strike="noStrike" spc="-1">
                          <a:solidFill>
                            <a:srgbClr val="404040"/>
                          </a:solidFill>
                          <a:latin typeface="Lucida Sans"/>
                          <a:ea typeface="Lucida Sans"/>
                        </a:rPr>
                        <a:t>9 to 11</a:t>
                      </a:r>
                      <a:endParaRPr lang="en-GB"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7E6E6"/>
                    </a:solidFill>
                  </a:tcPr>
                </a:tc>
                <a:tc>
                  <a:txBody>
                    <a:bodyPr/>
                    <a:lstStyle/>
                    <a:p>
                      <a:pPr algn="ctr">
                        <a:lnSpc>
                          <a:spcPct val="107000"/>
                        </a:lnSpc>
                        <a:spcBef>
                          <a:spcPts val="201"/>
                        </a:spcBef>
                      </a:pPr>
                      <a:r>
                        <a:rPr lang="en-GB" sz="1800" b="0" strike="noStrike" spc="-1">
                          <a:solidFill>
                            <a:srgbClr val="404040"/>
                          </a:solidFill>
                          <a:latin typeface="Lucida Sans"/>
                          <a:ea typeface="Lucida Sans"/>
                        </a:rPr>
                        <a:t>Average of lowest 3</a:t>
                      </a:r>
                      <a:endParaRPr lang="en-GB"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7E6E6"/>
                    </a:solidFill>
                  </a:tcPr>
                </a:tc>
                <a:tc>
                  <a:txBody>
                    <a:bodyPr/>
                    <a:lstStyle/>
                    <a:p>
                      <a:pPr algn="ctr">
                        <a:lnSpc>
                          <a:spcPct val="107000"/>
                        </a:lnSpc>
                        <a:spcBef>
                          <a:spcPts val="201"/>
                        </a:spcBef>
                      </a:pPr>
                      <a:r>
                        <a:rPr lang="en-GB" sz="1800" b="0" strike="noStrike" spc="-1">
                          <a:solidFill>
                            <a:srgbClr val="404040"/>
                          </a:solidFill>
                          <a:latin typeface="Lucida Sans"/>
                          <a:ea typeface="Lucida Sans"/>
                        </a:rPr>
                        <a:t>0</a:t>
                      </a:r>
                      <a:endParaRPr lang="en-GB"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7E6E6"/>
                    </a:solidFill>
                  </a:tcPr>
                </a:tc>
                <a:extLst>
                  <a:ext uri="{0D108BD9-81ED-4DB2-BD59-A6C34878D82A}">
                    <a16:rowId xmlns:a16="http://schemas.microsoft.com/office/drawing/2014/main" val="10008"/>
                  </a:ext>
                </a:extLst>
              </a:tr>
              <a:tr h="365400">
                <a:tc>
                  <a:txBody>
                    <a:bodyPr/>
                    <a:lstStyle/>
                    <a:p>
                      <a:pPr algn="ctr">
                        <a:lnSpc>
                          <a:spcPct val="107000"/>
                        </a:lnSpc>
                        <a:spcBef>
                          <a:spcPts val="201"/>
                        </a:spcBef>
                      </a:pPr>
                      <a:r>
                        <a:rPr lang="en-GB" sz="1800" b="0" strike="noStrike" spc="-1">
                          <a:solidFill>
                            <a:srgbClr val="404040"/>
                          </a:solidFill>
                          <a:latin typeface="Lucida Sans"/>
                          <a:ea typeface="Lucida Sans"/>
                        </a:rPr>
                        <a:t>12 to 14</a:t>
                      </a:r>
                      <a:endParaRPr lang="en-GB"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7E6E6"/>
                    </a:solidFill>
                  </a:tcPr>
                </a:tc>
                <a:tc>
                  <a:txBody>
                    <a:bodyPr/>
                    <a:lstStyle/>
                    <a:p>
                      <a:pPr algn="ctr">
                        <a:lnSpc>
                          <a:spcPct val="107000"/>
                        </a:lnSpc>
                        <a:spcBef>
                          <a:spcPts val="201"/>
                        </a:spcBef>
                      </a:pPr>
                      <a:r>
                        <a:rPr lang="en-GB" sz="1800" b="0" strike="noStrike" spc="-1">
                          <a:solidFill>
                            <a:srgbClr val="404040"/>
                          </a:solidFill>
                          <a:latin typeface="Lucida Sans"/>
                          <a:ea typeface="Lucida Sans"/>
                        </a:rPr>
                        <a:t>Average of lowest 4</a:t>
                      </a:r>
                      <a:endParaRPr lang="en-GB"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7E6E6"/>
                    </a:solidFill>
                  </a:tcPr>
                </a:tc>
                <a:tc>
                  <a:txBody>
                    <a:bodyPr/>
                    <a:lstStyle/>
                    <a:p>
                      <a:pPr algn="ctr">
                        <a:lnSpc>
                          <a:spcPct val="107000"/>
                        </a:lnSpc>
                        <a:spcBef>
                          <a:spcPts val="201"/>
                        </a:spcBef>
                      </a:pPr>
                      <a:r>
                        <a:rPr lang="en-GB" sz="1800" b="0" strike="noStrike" spc="-1">
                          <a:solidFill>
                            <a:srgbClr val="404040"/>
                          </a:solidFill>
                          <a:latin typeface="Lucida Sans"/>
                          <a:ea typeface="Lucida Sans"/>
                        </a:rPr>
                        <a:t>0</a:t>
                      </a:r>
                      <a:endParaRPr lang="en-GB"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7E6E6"/>
                    </a:solidFill>
                  </a:tcPr>
                </a:tc>
                <a:extLst>
                  <a:ext uri="{0D108BD9-81ED-4DB2-BD59-A6C34878D82A}">
                    <a16:rowId xmlns:a16="http://schemas.microsoft.com/office/drawing/2014/main" val="10009"/>
                  </a:ext>
                </a:extLst>
              </a:tr>
              <a:tr h="365400">
                <a:tc>
                  <a:txBody>
                    <a:bodyPr/>
                    <a:lstStyle/>
                    <a:p>
                      <a:pPr algn="ctr">
                        <a:lnSpc>
                          <a:spcPct val="107000"/>
                        </a:lnSpc>
                        <a:spcBef>
                          <a:spcPts val="201"/>
                        </a:spcBef>
                      </a:pPr>
                      <a:r>
                        <a:rPr lang="en-GB" sz="1800" b="0" strike="noStrike" spc="-1">
                          <a:solidFill>
                            <a:srgbClr val="404040"/>
                          </a:solidFill>
                          <a:latin typeface="Lucida Sans"/>
                          <a:ea typeface="Lucida Sans"/>
                        </a:rPr>
                        <a:t>15 or 16</a:t>
                      </a:r>
                      <a:endParaRPr lang="en-GB"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7E6E6"/>
                    </a:solidFill>
                  </a:tcPr>
                </a:tc>
                <a:tc>
                  <a:txBody>
                    <a:bodyPr/>
                    <a:lstStyle/>
                    <a:p>
                      <a:pPr algn="ctr">
                        <a:lnSpc>
                          <a:spcPct val="107000"/>
                        </a:lnSpc>
                        <a:spcBef>
                          <a:spcPts val="201"/>
                        </a:spcBef>
                      </a:pPr>
                      <a:r>
                        <a:rPr lang="en-GB" sz="1800" b="0" strike="noStrike" spc="-1">
                          <a:solidFill>
                            <a:srgbClr val="404040"/>
                          </a:solidFill>
                          <a:latin typeface="Lucida Sans"/>
                          <a:ea typeface="Lucida Sans"/>
                        </a:rPr>
                        <a:t>Average of lowest 5</a:t>
                      </a:r>
                      <a:endParaRPr lang="en-GB"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7E6E6"/>
                    </a:solidFill>
                  </a:tcPr>
                </a:tc>
                <a:tc>
                  <a:txBody>
                    <a:bodyPr/>
                    <a:lstStyle/>
                    <a:p>
                      <a:pPr algn="ctr">
                        <a:lnSpc>
                          <a:spcPct val="107000"/>
                        </a:lnSpc>
                        <a:spcBef>
                          <a:spcPts val="201"/>
                        </a:spcBef>
                      </a:pPr>
                      <a:r>
                        <a:rPr lang="en-GB" sz="1800" b="0" strike="noStrike" spc="-1">
                          <a:solidFill>
                            <a:srgbClr val="404040"/>
                          </a:solidFill>
                          <a:latin typeface="Lucida Sans"/>
                          <a:ea typeface="Lucida Sans"/>
                        </a:rPr>
                        <a:t>0</a:t>
                      </a:r>
                      <a:endParaRPr lang="en-GB"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7E6E6"/>
                    </a:solidFill>
                  </a:tcPr>
                </a:tc>
                <a:extLst>
                  <a:ext uri="{0D108BD9-81ED-4DB2-BD59-A6C34878D82A}">
                    <a16:rowId xmlns:a16="http://schemas.microsoft.com/office/drawing/2014/main" val="10010"/>
                  </a:ext>
                </a:extLst>
              </a:tr>
              <a:tr h="365400">
                <a:tc>
                  <a:txBody>
                    <a:bodyPr/>
                    <a:lstStyle/>
                    <a:p>
                      <a:pPr algn="ctr">
                        <a:lnSpc>
                          <a:spcPct val="107000"/>
                        </a:lnSpc>
                        <a:spcBef>
                          <a:spcPts val="201"/>
                        </a:spcBef>
                      </a:pPr>
                      <a:r>
                        <a:rPr lang="en-GB" sz="1800" b="0" strike="noStrike" spc="-1">
                          <a:solidFill>
                            <a:srgbClr val="404040"/>
                          </a:solidFill>
                          <a:latin typeface="Lucida Sans"/>
                          <a:ea typeface="Lucida Sans"/>
                        </a:rPr>
                        <a:t>17 or 18</a:t>
                      </a:r>
                      <a:endParaRPr lang="en-GB"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7E6E6"/>
                    </a:solidFill>
                  </a:tcPr>
                </a:tc>
                <a:tc>
                  <a:txBody>
                    <a:bodyPr/>
                    <a:lstStyle/>
                    <a:p>
                      <a:pPr algn="ctr">
                        <a:lnSpc>
                          <a:spcPct val="107000"/>
                        </a:lnSpc>
                        <a:spcBef>
                          <a:spcPts val="201"/>
                        </a:spcBef>
                      </a:pPr>
                      <a:r>
                        <a:rPr lang="en-GB" sz="1800" b="0" strike="noStrike" spc="-1">
                          <a:solidFill>
                            <a:srgbClr val="404040"/>
                          </a:solidFill>
                          <a:latin typeface="Lucida Sans"/>
                          <a:ea typeface="Lucida Sans"/>
                        </a:rPr>
                        <a:t>Average of lowest 6</a:t>
                      </a:r>
                      <a:endParaRPr lang="en-GB"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7E6E6"/>
                    </a:solidFill>
                  </a:tcPr>
                </a:tc>
                <a:tc>
                  <a:txBody>
                    <a:bodyPr/>
                    <a:lstStyle/>
                    <a:p>
                      <a:pPr algn="ctr">
                        <a:lnSpc>
                          <a:spcPct val="107000"/>
                        </a:lnSpc>
                        <a:spcBef>
                          <a:spcPts val="201"/>
                        </a:spcBef>
                      </a:pPr>
                      <a:r>
                        <a:rPr lang="en-GB" sz="1800" b="0" strike="noStrike" spc="-1">
                          <a:solidFill>
                            <a:srgbClr val="404040"/>
                          </a:solidFill>
                          <a:latin typeface="Lucida Sans"/>
                          <a:ea typeface="Lucida Sans"/>
                        </a:rPr>
                        <a:t>0</a:t>
                      </a:r>
                      <a:endParaRPr lang="en-GB"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7E6E6"/>
                    </a:solidFill>
                  </a:tcPr>
                </a:tc>
                <a:extLst>
                  <a:ext uri="{0D108BD9-81ED-4DB2-BD59-A6C34878D82A}">
                    <a16:rowId xmlns:a16="http://schemas.microsoft.com/office/drawing/2014/main" val="10011"/>
                  </a:ext>
                </a:extLst>
              </a:tr>
              <a:tr h="365400">
                <a:tc>
                  <a:txBody>
                    <a:bodyPr/>
                    <a:lstStyle/>
                    <a:p>
                      <a:pPr algn="ctr">
                        <a:lnSpc>
                          <a:spcPct val="107000"/>
                        </a:lnSpc>
                        <a:spcBef>
                          <a:spcPts val="201"/>
                        </a:spcBef>
                      </a:pPr>
                      <a:r>
                        <a:rPr lang="en-GB" sz="1800" b="0" strike="noStrike" spc="-1">
                          <a:solidFill>
                            <a:srgbClr val="404040"/>
                          </a:solidFill>
                          <a:latin typeface="Lucida Sans"/>
                          <a:ea typeface="Lucida Sans"/>
                        </a:rPr>
                        <a:t>19</a:t>
                      </a:r>
                      <a:endParaRPr lang="en-GB"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7E6E6"/>
                    </a:solidFill>
                  </a:tcPr>
                </a:tc>
                <a:tc>
                  <a:txBody>
                    <a:bodyPr/>
                    <a:lstStyle/>
                    <a:p>
                      <a:pPr algn="ctr">
                        <a:lnSpc>
                          <a:spcPct val="107000"/>
                        </a:lnSpc>
                        <a:spcBef>
                          <a:spcPts val="201"/>
                        </a:spcBef>
                      </a:pPr>
                      <a:r>
                        <a:rPr lang="en-GB" sz="1800" b="0" strike="noStrike" spc="-1">
                          <a:solidFill>
                            <a:srgbClr val="404040"/>
                          </a:solidFill>
                          <a:latin typeface="Lucida Sans"/>
                          <a:ea typeface="Lucida Sans"/>
                        </a:rPr>
                        <a:t>Average of lowest 7</a:t>
                      </a:r>
                      <a:endParaRPr lang="en-GB"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7E6E6"/>
                    </a:solidFill>
                  </a:tcPr>
                </a:tc>
                <a:tc>
                  <a:txBody>
                    <a:bodyPr/>
                    <a:lstStyle/>
                    <a:p>
                      <a:pPr algn="ctr">
                        <a:lnSpc>
                          <a:spcPct val="107000"/>
                        </a:lnSpc>
                        <a:spcBef>
                          <a:spcPts val="201"/>
                        </a:spcBef>
                      </a:pPr>
                      <a:r>
                        <a:rPr lang="en-GB" sz="1800" b="0" strike="noStrike" spc="-1">
                          <a:solidFill>
                            <a:srgbClr val="404040"/>
                          </a:solidFill>
                          <a:latin typeface="Lucida Sans"/>
                          <a:ea typeface="Lucida Sans"/>
                        </a:rPr>
                        <a:t>0</a:t>
                      </a:r>
                      <a:endParaRPr lang="en-GB"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7E6E6"/>
                    </a:solidFill>
                  </a:tcPr>
                </a:tc>
                <a:extLst>
                  <a:ext uri="{0D108BD9-81ED-4DB2-BD59-A6C34878D82A}">
                    <a16:rowId xmlns:a16="http://schemas.microsoft.com/office/drawing/2014/main" val="10012"/>
                  </a:ext>
                </a:extLst>
              </a:tr>
              <a:tr h="365400">
                <a:tc>
                  <a:txBody>
                    <a:bodyPr/>
                    <a:lstStyle/>
                    <a:p>
                      <a:pPr algn="ctr">
                        <a:lnSpc>
                          <a:spcPct val="107000"/>
                        </a:lnSpc>
                        <a:spcBef>
                          <a:spcPts val="201"/>
                        </a:spcBef>
                      </a:pPr>
                      <a:r>
                        <a:rPr lang="en-GB" sz="1800" b="0" strike="noStrike" spc="-1">
                          <a:solidFill>
                            <a:srgbClr val="404040"/>
                          </a:solidFill>
                          <a:latin typeface="Lucida Sans"/>
                          <a:ea typeface="Lucida Sans"/>
                        </a:rPr>
                        <a:t>20</a:t>
                      </a:r>
                      <a:endParaRPr lang="en-GB"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7E6E6"/>
                    </a:solidFill>
                  </a:tcPr>
                </a:tc>
                <a:tc>
                  <a:txBody>
                    <a:bodyPr/>
                    <a:lstStyle/>
                    <a:p>
                      <a:pPr algn="ctr">
                        <a:lnSpc>
                          <a:spcPct val="107000"/>
                        </a:lnSpc>
                        <a:spcBef>
                          <a:spcPts val="201"/>
                        </a:spcBef>
                      </a:pPr>
                      <a:r>
                        <a:rPr lang="en-GB" sz="1800" b="0" strike="noStrike" spc="-1">
                          <a:solidFill>
                            <a:srgbClr val="404040"/>
                          </a:solidFill>
                          <a:latin typeface="Lucida Sans"/>
                          <a:ea typeface="Lucida Sans"/>
                        </a:rPr>
                        <a:t>Average of lowest 8</a:t>
                      </a:r>
                      <a:endParaRPr lang="en-GB"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7E6E6"/>
                    </a:solidFill>
                  </a:tcPr>
                </a:tc>
                <a:tc>
                  <a:txBody>
                    <a:bodyPr/>
                    <a:lstStyle/>
                    <a:p>
                      <a:pPr algn="ctr">
                        <a:lnSpc>
                          <a:spcPct val="107000"/>
                        </a:lnSpc>
                        <a:spcBef>
                          <a:spcPts val="201"/>
                        </a:spcBef>
                      </a:pPr>
                      <a:r>
                        <a:rPr lang="en-GB" sz="1800" b="0" strike="noStrike" spc="-1">
                          <a:solidFill>
                            <a:srgbClr val="404040"/>
                          </a:solidFill>
                          <a:latin typeface="Lucida Sans"/>
                          <a:ea typeface="Lucida Sans"/>
                        </a:rPr>
                        <a:t>0</a:t>
                      </a:r>
                      <a:endParaRPr lang="en-GB"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7E6E6"/>
                    </a:solidFill>
                  </a:tcPr>
                </a:tc>
                <a:extLst>
                  <a:ext uri="{0D108BD9-81ED-4DB2-BD59-A6C34878D82A}">
                    <a16:rowId xmlns:a16="http://schemas.microsoft.com/office/drawing/2014/main" val="10013"/>
                  </a:ext>
                </a:extLst>
              </a:tr>
            </a:tbl>
          </a:graphicData>
        </a:graphic>
      </p:graphicFrame>
      <p:sp>
        <p:nvSpPr>
          <p:cNvPr id="966" name="CustomShape 4"/>
          <p:cNvSpPr/>
          <p:nvPr/>
        </p:nvSpPr>
        <p:spPr>
          <a:xfrm>
            <a:off x="5892840" y="6172200"/>
            <a:ext cx="2844000" cy="367560"/>
          </a:xfrm>
          <a:prstGeom prst="rect">
            <a:avLst/>
          </a:prstGeom>
          <a:noFill/>
          <a:ln w="12600">
            <a:noFill/>
          </a:ln>
        </p:spPr>
        <p:style>
          <a:lnRef idx="0">
            <a:scrgbClr r="0" g="0" b="0"/>
          </a:lnRef>
          <a:fillRef idx="0">
            <a:scrgbClr r="0" g="0" b="0"/>
          </a:fillRef>
          <a:effectRef idx="0">
            <a:scrgbClr r="0" g="0" b="0"/>
          </a:effectRef>
          <a:fontRef idx="minor"/>
        </p:style>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7" name="CustomShape 1"/>
          <p:cNvSpPr/>
          <p:nvPr/>
        </p:nvSpPr>
        <p:spPr>
          <a:xfrm>
            <a:off x="646920" y="1539000"/>
            <a:ext cx="6058080" cy="438876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spcBef>
                <a:spcPts val="400"/>
              </a:spcBef>
            </a:pPr>
            <a:endParaRPr lang="en-GB" sz="1800" b="0" strike="noStrike" spc="-1">
              <a:latin typeface="Arial"/>
            </a:endParaRPr>
          </a:p>
          <a:p>
            <a:pPr>
              <a:lnSpc>
                <a:spcPct val="100000"/>
              </a:lnSpc>
              <a:spcBef>
                <a:spcPts val="400"/>
              </a:spcBef>
            </a:pPr>
            <a:endParaRPr lang="en-GB" sz="1800" b="0" strike="noStrike" spc="-1">
              <a:latin typeface="Arial"/>
            </a:endParaRPr>
          </a:p>
          <a:p>
            <a:pPr>
              <a:lnSpc>
                <a:spcPct val="100000"/>
              </a:lnSpc>
              <a:spcBef>
                <a:spcPts val="400"/>
              </a:spcBef>
            </a:pPr>
            <a:r>
              <a:rPr lang="en-GB" sz="1800" b="0" strike="noStrike" spc="-1">
                <a:solidFill>
                  <a:srgbClr val="404040"/>
                </a:solidFill>
                <a:latin typeface="Lucida Sans"/>
                <a:ea typeface="Lucida Sans"/>
              </a:rPr>
              <a:t>Average the lowest 8 of the most recent 20 score differentials, rounded to the nearest tenth.</a:t>
            </a:r>
            <a:endParaRPr lang="en-GB" sz="1800" b="0" strike="noStrike" spc="-1">
              <a:latin typeface="Arial"/>
            </a:endParaRPr>
          </a:p>
        </p:txBody>
      </p:sp>
      <p:pic>
        <p:nvPicPr>
          <p:cNvPr id="968" name="Picture Placeholder 1"/>
          <p:cNvPicPr/>
          <p:nvPr/>
        </p:nvPicPr>
        <p:blipFill>
          <a:blip r:embed="rId3"/>
          <a:stretch/>
        </p:blipFill>
        <p:spPr>
          <a:xfrm>
            <a:off x="7112160" y="1539000"/>
            <a:ext cx="4339440" cy="4388760"/>
          </a:xfrm>
          <a:prstGeom prst="rect">
            <a:avLst/>
          </a:prstGeom>
          <a:ln>
            <a:noFill/>
          </a:ln>
        </p:spPr>
      </p:pic>
      <p:sp>
        <p:nvSpPr>
          <p:cNvPr id="969" name="CustomShape 2"/>
          <p:cNvSpPr/>
          <p:nvPr/>
        </p:nvSpPr>
        <p:spPr>
          <a:xfrm>
            <a:off x="0" y="416520"/>
            <a:ext cx="12191400" cy="91368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chor="ctr"/>
          <a:lstStyle/>
          <a:p>
            <a:pPr>
              <a:lnSpc>
                <a:spcPct val="100000"/>
              </a:lnSpc>
            </a:pPr>
            <a:r>
              <a:rPr lang="en-GB" sz="2800" b="0" strike="noStrike" spc="-1">
                <a:solidFill>
                  <a:srgbClr val="004987"/>
                </a:solidFill>
                <a:latin typeface="Lucida Sans"/>
                <a:ea typeface="Lucida Sans"/>
              </a:rPr>
              <a:t>      Rule 5.2 - Calculation of a Handicap Index</a:t>
            </a:r>
            <a:endParaRPr lang="en-GB" sz="2800" b="0" strike="noStrike" spc="-1">
              <a:latin typeface="Arial"/>
            </a:endParaRPr>
          </a:p>
        </p:txBody>
      </p:sp>
      <p:pic>
        <p:nvPicPr>
          <p:cNvPr id="970" name="Picture 14"/>
          <p:cNvPicPr/>
          <p:nvPr/>
        </p:nvPicPr>
        <p:blipFill>
          <a:blip r:embed="rId4"/>
          <a:stretch/>
        </p:blipFill>
        <p:spPr>
          <a:xfrm>
            <a:off x="6840000" y="1177560"/>
            <a:ext cx="4639680" cy="4765320"/>
          </a:xfrm>
          <a:prstGeom prst="rect">
            <a:avLst/>
          </a:prstGeom>
          <a:ln w="12600">
            <a:noFill/>
          </a:ln>
        </p:spPr>
      </p:pic>
      <p:sp>
        <p:nvSpPr>
          <p:cNvPr id="971" name="CustomShape 3"/>
          <p:cNvSpPr/>
          <p:nvPr/>
        </p:nvSpPr>
        <p:spPr>
          <a:xfrm>
            <a:off x="45720" y="1215720"/>
            <a:ext cx="12099960" cy="39492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spcBef>
                <a:spcPts val="400"/>
              </a:spcBef>
            </a:pPr>
            <a:r>
              <a:rPr lang="en-GB" sz="2000" b="0" strike="noStrike" spc="-1">
                <a:solidFill>
                  <a:srgbClr val="404040"/>
                </a:solidFill>
                <a:latin typeface="Lucida Sans"/>
                <a:ea typeface="Lucida Sans"/>
              </a:rPr>
              <a:t>        For 20 Scores</a:t>
            </a:r>
            <a:endParaRPr lang="en-GB" sz="2000" b="0" strike="noStrike" spc="-1">
              <a:latin typeface="Arial"/>
            </a:endParaRPr>
          </a:p>
        </p:txBody>
      </p:sp>
      <p:sp>
        <p:nvSpPr>
          <p:cNvPr id="972" name="CustomShape 4"/>
          <p:cNvSpPr/>
          <p:nvPr/>
        </p:nvSpPr>
        <p:spPr>
          <a:xfrm>
            <a:off x="5892840" y="6172200"/>
            <a:ext cx="2844000" cy="367560"/>
          </a:xfrm>
          <a:prstGeom prst="rect">
            <a:avLst/>
          </a:prstGeom>
          <a:noFill/>
          <a:ln w="12600">
            <a:noFill/>
          </a:ln>
        </p:spPr>
        <p:style>
          <a:lnRef idx="0">
            <a:scrgbClr r="0" g="0" b="0"/>
          </a:lnRef>
          <a:fillRef idx="0">
            <a:scrgbClr r="0" g="0" b="0"/>
          </a:fillRef>
          <a:effectRef idx="0">
            <a:scrgbClr r="0" g="0" b="0"/>
          </a:effectRef>
          <a:fontRef idx="minor"/>
        </p:style>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3" name="CustomShape 1"/>
          <p:cNvSpPr/>
          <p:nvPr/>
        </p:nvSpPr>
        <p:spPr>
          <a:xfrm>
            <a:off x="-144360" y="27720"/>
            <a:ext cx="5521680" cy="91368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chor="ctr"/>
          <a:lstStyle/>
          <a:p>
            <a:pPr>
              <a:lnSpc>
                <a:spcPct val="100000"/>
              </a:lnSpc>
            </a:pPr>
            <a:r>
              <a:rPr lang="en-GB" sz="2400" b="0" strike="noStrike" spc="-1">
                <a:solidFill>
                  <a:srgbClr val="004987"/>
                </a:solidFill>
                <a:latin typeface="Lucida Sans"/>
                <a:ea typeface="Lucida Sans"/>
              </a:rPr>
              <a:t>       Example of a Scoring Record</a:t>
            </a:r>
            <a:endParaRPr lang="en-GB" sz="2400" b="0" strike="noStrike" spc="-1">
              <a:latin typeface="Arial"/>
            </a:endParaRPr>
          </a:p>
        </p:txBody>
      </p:sp>
      <p:graphicFrame>
        <p:nvGraphicFramePr>
          <p:cNvPr id="974" name="Table 2"/>
          <p:cNvGraphicFramePr/>
          <p:nvPr/>
        </p:nvGraphicFramePr>
        <p:xfrm>
          <a:off x="5656680" y="7560"/>
          <a:ext cx="5925600" cy="7101840"/>
        </p:xfrm>
        <a:graphic>
          <a:graphicData uri="http://schemas.openxmlformats.org/drawingml/2006/table">
            <a:tbl>
              <a:tblPr/>
              <a:tblGrid>
                <a:gridCol w="565560">
                  <a:extLst>
                    <a:ext uri="{9D8B030D-6E8A-4147-A177-3AD203B41FA5}">
                      <a16:colId xmlns:a16="http://schemas.microsoft.com/office/drawing/2014/main" val="20000"/>
                    </a:ext>
                  </a:extLst>
                </a:gridCol>
                <a:gridCol w="902160">
                  <a:extLst>
                    <a:ext uri="{9D8B030D-6E8A-4147-A177-3AD203B41FA5}">
                      <a16:colId xmlns:a16="http://schemas.microsoft.com/office/drawing/2014/main" val="20001"/>
                    </a:ext>
                  </a:extLst>
                </a:gridCol>
                <a:gridCol w="1094760">
                  <a:extLst>
                    <a:ext uri="{9D8B030D-6E8A-4147-A177-3AD203B41FA5}">
                      <a16:colId xmlns:a16="http://schemas.microsoft.com/office/drawing/2014/main" val="20002"/>
                    </a:ext>
                  </a:extLst>
                </a:gridCol>
                <a:gridCol w="661680">
                  <a:extLst>
                    <a:ext uri="{9D8B030D-6E8A-4147-A177-3AD203B41FA5}">
                      <a16:colId xmlns:a16="http://schemas.microsoft.com/office/drawing/2014/main" val="20003"/>
                    </a:ext>
                  </a:extLst>
                </a:gridCol>
                <a:gridCol w="637560">
                  <a:extLst>
                    <a:ext uri="{9D8B030D-6E8A-4147-A177-3AD203B41FA5}">
                      <a16:colId xmlns:a16="http://schemas.microsoft.com/office/drawing/2014/main" val="20004"/>
                    </a:ext>
                  </a:extLst>
                </a:gridCol>
                <a:gridCol w="757800">
                  <a:extLst>
                    <a:ext uri="{9D8B030D-6E8A-4147-A177-3AD203B41FA5}">
                      <a16:colId xmlns:a16="http://schemas.microsoft.com/office/drawing/2014/main" val="20005"/>
                    </a:ext>
                  </a:extLst>
                </a:gridCol>
                <a:gridCol w="1306080">
                  <a:extLst>
                    <a:ext uri="{9D8B030D-6E8A-4147-A177-3AD203B41FA5}">
                      <a16:colId xmlns:a16="http://schemas.microsoft.com/office/drawing/2014/main" val="20006"/>
                    </a:ext>
                  </a:extLst>
                </a:gridCol>
              </a:tblGrid>
              <a:tr h="603720">
                <a:tc>
                  <a:txBody>
                    <a:bodyPr/>
                    <a:lstStyle/>
                    <a:p>
                      <a:r>
                        <a:rPr lang="en-GB" sz="1200" b="1" strike="noStrike" spc="-1">
                          <a:solidFill>
                            <a:srgbClr val="FFFFFF"/>
                          </a:solidFill>
                          <a:latin typeface="Lucida Sans"/>
                          <a:ea typeface="Lucida Sans"/>
                        </a:rPr>
                        <a:t>Score</a:t>
                      </a:r>
                      <a:endParaRPr lang="en-GB" sz="1200" b="0" strike="noStrike" spc="-1">
                        <a:latin typeface="Arial"/>
                      </a:endParaRPr>
                    </a:p>
                    <a:p>
                      <a:pPr algn="ctr">
                        <a:lnSpc>
                          <a:spcPct val="100000"/>
                        </a:lnSpc>
                      </a:pPr>
                      <a:r>
                        <a:rPr lang="en-GB" sz="1200" b="1" strike="noStrike" spc="-1">
                          <a:solidFill>
                            <a:srgbClr val="FFFFFF"/>
                          </a:solidFill>
                          <a:latin typeface="Lucida Sans"/>
                          <a:ea typeface="Lucida Sans"/>
                        </a:rPr>
                        <a:t>No.</a:t>
                      </a:r>
                      <a:endParaRPr lang="en-GB" sz="12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solidFill>
                      <a:srgbClr val="AFABAB"/>
                    </a:solidFill>
                  </a:tcPr>
                </a:tc>
                <a:tc>
                  <a:txBody>
                    <a:bodyPr/>
                    <a:lstStyle/>
                    <a:p>
                      <a:r>
                        <a:rPr lang="en-GB" sz="1200" b="1" strike="noStrike" spc="-1">
                          <a:solidFill>
                            <a:srgbClr val="FFFFFF"/>
                          </a:solidFill>
                          <a:latin typeface="Lucida Sans"/>
                          <a:ea typeface="Lucida Sans"/>
                        </a:rPr>
                        <a:t>Date</a:t>
                      </a:r>
                      <a:endParaRPr lang="en-GB" sz="1200" b="0" strike="noStrike" spc="-1">
                        <a:latin typeface="Arial"/>
                      </a:endParaRPr>
                    </a:p>
                    <a:p>
                      <a:pPr algn="ctr">
                        <a:lnSpc>
                          <a:spcPct val="100000"/>
                        </a:lnSpc>
                      </a:pPr>
                      <a:r>
                        <a:rPr lang="en-GB" sz="1200" b="1" strike="noStrike" spc="-1">
                          <a:solidFill>
                            <a:srgbClr val="FFFFFF"/>
                          </a:solidFill>
                          <a:latin typeface="Lucida Sans"/>
                          <a:ea typeface="Lucida Sans"/>
                        </a:rPr>
                        <a:t>Played</a:t>
                      </a:r>
                      <a:endParaRPr lang="en-GB" sz="12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AFABAB"/>
                    </a:solidFill>
                  </a:tcPr>
                </a:tc>
                <a:tc>
                  <a:txBody>
                    <a:bodyPr/>
                    <a:lstStyle/>
                    <a:p>
                      <a:pPr algn="ctr">
                        <a:lnSpc>
                          <a:spcPct val="100000"/>
                        </a:lnSpc>
                      </a:pPr>
                      <a:r>
                        <a:rPr lang="en-GB" sz="1200" b="1" strike="noStrike" spc="-1">
                          <a:solidFill>
                            <a:srgbClr val="FFFFFF"/>
                          </a:solidFill>
                          <a:latin typeface="Lucida Sans"/>
                          <a:ea typeface="Lucida Sans"/>
                        </a:rPr>
                        <a:t>Course </a:t>
                      </a:r>
                      <a:endParaRPr lang="en-GB" sz="12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AFABAB"/>
                    </a:solidFill>
                  </a:tcPr>
                </a:tc>
                <a:tc>
                  <a:txBody>
                    <a:bodyPr/>
                    <a:lstStyle/>
                    <a:p>
                      <a:pPr algn="ctr">
                        <a:lnSpc>
                          <a:spcPct val="100000"/>
                        </a:lnSpc>
                      </a:pPr>
                      <a:r>
                        <a:rPr lang="en-GB" sz="1200" b="1" strike="noStrike" spc="-1">
                          <a:solidFill>
                            <a:srgbClr val="FFFFFF"/>
                          </a:solidFill>
                          <a:latin typeface="Lucida Sans"/>
                          <a:ea typeface="Lucida Sans"/>
                        </a:rPr>
                        <a:t>Course Rating</a:t>
                      </a:r>
                      <a:endParaRPr lang="en-GB" sz="12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AFABAB"/>
                    </a:solidFill>
                  </a:tcPr>
                </a:tc>
                <a:tc>
                  <a:txBody>
                    <a:bodyPr/>
                    <a:lstStyle/>
                    <a:p>
                      <a:pPr algn="ctr">
                        <a:lnSpc>
                          <a:spcPct val="100000"/>
                        </a:lnSpc>
                      </a:pPr>
                      <a:r>
                        <a:rPr lang="en-GB" sz="1200" b="1" strike="noStrike" spc="-1">
                          <a:solidFill>
                            <a:srgbClr val="FFFFFF"/>
                          </a:solidFill>
                          <a:latin typeface="Lucida Sans"/>
                          <a:ea typeface="Lucida Sans"/>
                        </a:rPr>
                        <a:t>Slope Rating</a:t>
                      </a:r>
                      <a:endParaRPr lang="en-GB" sz="12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AFABAB"/>
                    </a:solidFill>
                  </a:tcPr>
                </a:tc>
                <a:tc>
                  <a:txBody>
                    <a:bodyPr/>
                    <a:lstStyle/>
                    <a:p>
                      <a:pPr algn="ctr">
                        <a:lnSpc>
                          <a:spcPct val="100000"/>
                        </a:lnSpc>
                      </a:pPr>
                      <a:r>
                        <a:rPr lang="en-GB" sz="1200" b="1" strike="noStrike" spc="-1">
                          <a:solidFill>
                            <a:srgbClr val="FFFFFF"/>
                          </a:solidFill>
                          <a:latin typeface="Lucida Sans"/>
                          <a:ea typeface="Lucida Sans"/>
                        </a:rPr>
                        <a:t>Adjusted Gross Score</a:t>
                      </a:r>
                      <a:endParaRPr lang="en-GB" sz="12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AFABAB"/>
                    </a:solidFill>
                  </a:tcPr>
                </a:tc>
                <a:tc>
                  <a:txBody>
                    <a:bodyPr/>
                    <a:lstStyle/>
                    <a:p>
                      <a:pPr algn="ctr">
                        <a:lnSpc>
                          <a:spcPct val="100000"/>
                        </a:lnSpc>
                      </a:pPr>
                      <a:r>
                        <a:rPr lang="en-GB" sz="1200" b="1" strike="noStrike" spc="-1">
                          <a:solidFill>
                            <a:srgbClr val="FFFFFF"/>
                          </a:solidFill>
                          <a:latin typeface="Lucida Sans"/>
                          <a:ea typeface="Lucida Sans"/>
                        </a:rPr>
                        <a:t>Score Differential</a:t>
                      </a:r>
                      <a:endParaRPr lang="en-GB" sz="12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AFABAB"/>
                    </a:solidFill>
                  </a:tcPr>
                </a:tc>
                <a:extLst>
                  <a:ext uri="{0D108BD9-81ED-4DB2-BD59-A6C34878D82A}">
                    <a16:rowId xmlns:a16="http://schemas.microsoft.com/office/drawing/2014/main" val="10000"/>
                  </a:ext>
                </a:extLst>
              </a:tr>
              <a:tr h="291600">
                <a:tc>
                  <a:txBody>
                    <a:bodyPr/>
                    <a:lstStyle/>
                    <a:p>
                      <a:pPr algn="ctr">
                        <a:lnSpc>
                          <a:spcPct val="100000"/>
                        </a:lnSpc>
                      </a:pPr>
                      <a:r>
                        <a:rPr lang="en-GB" sz="1400" b="0" strike="noStrike" spc="-1">
                          <a:solidFill>
                            <a:srgbClr val="000000"/>
                          </a:solidFill>
                          <a:latin typeface="Lucida Sans"/>
                          <a:ea typeface="Lucida Sans"/>
                        </a:rPr>
                        <a:t>1</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solidFill>
                      <a:srgbClr val="FFFFFF"/>
                    </a:solidFill>
                  </a:tcPr>
                </a:tc>
                <a:tc>
                  <a:txBody>
                    <a:bodyPr/>
                    <a:lstStyle/>
                    <a:p>
                      <a:pPr algn="ctr">
                        <a:lnSpc>
                          <a:spcPct val="100000"/>
                        </a:lnSpc>
                      </a:pPr>
                      <a:r>
                        <a:rPr lang="en-GB" sz="1400" b="0" strike="noStrike" spc="-1">
                          <a:solidFill>
                            <a:srgbClr val="000000"/>
                          </a:solidFill>
                          <a:latin typeface="Lucida Sans"/>
                          <a:ea typeface="Lucida Sans"/>
                        </a:rPr>
                        <a:t>22/9/20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DEDED"/>
                    </a:solidFill>
                  </a:tcPr>
                </a:tc>
                <a:tc>
                  <a:txBody>
                    <a:bodyPr/>
                    <a:lstStyle/>
                    <a:p>
                      <a:pPr algn="ctr">
                        <a:lnSpc>
                          <a:spcPct val="100000"/>
                        </a:lnSpc>
                      </a:pPr>
                      <a:r>
                        <a:rPr lang="en-GB" sz="1400" b="0" strike="noStrike" spc="-1">
                          <a:solidFill>
                            <a:srgbClr val="000000"/>
                          </a:solidFill>
                          <a:latin typeface="Lucida Sans"/>
                          <a:ea typeface="Lucida Sans"/>
                        </a:rPr>
                        <a:t>Hill GC</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DEDED"/>
                    </a:solidFill>
                  </a:tcPr>
                </a:tc>
                <a:tc>
                  <a:txBody>
                    <a:bodyPr/>
                    <a:lstStyle/>
                    <a:p>
                      <a:pPr algn="ctr">
                        <a:lnSpc>
                          <a:spcPct val="100000"/>
                        </a:lnSpc>
                      </a:pPr>
                      <a:r>
                        <a:rPr lang="en-GB" sz="1400" b="0" strike="noStrike" spc="-1">
                          <a:solidFill>
                            <a:srgbClr val="000000"/>
                          </a:solidFill>
                          <a:latin typeface="Lucida Sans"/>
                          <a:ea typeface="Lucida Sans"/>
                        </a:rPr>
                        <a:t>70.5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DEDED"/>
                    </a:solidFill>
                  </a:tcPr>
                </a:tc>
                <a:tc>
                  <a:txBody>
                    <a:bodyPr/>
                    <a:lstStyle/>
                    <a:p>
                      <a:pPr algn="ctr">
                        <a:lnSpc>
                          <a:spcPct val="100000"/>
                        </a:lnSpc>
                      </a:pPr>
                      <a:r>
                        <a:rPr lang="en-GB" sz="1400" b="0" strike="noStrike" spc="-1">
                          <a:solidFill>
                            <a:srgbClr val="000000"/>
                          </a:solidFill>
                          <a:latin typeface="Lucida Sans"/>
                          <a:ea typeface="Lucida Sans"/>
                        </a:rPr>
                        <a:t>125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DEDED"/>
                    </a:solidFill>
                  </a:tcPr>
                </a:tc>
                <a:tc>
                  <a:txBody>
                    <a:bodyPr/>
                    <a:lstStyle/>
                    <a:p>
                      <a:pPr algn="ctr">
                        <a:lnSpc>
                          <a:spcPct val="100000"/>
                        </a:lnSpc>
                      </a:pPr>
                      <a:r>
                        <a:rPr lang="en-GB" sz="1400" b="0" strike="noStrike" spc="-1">
                          <a:solidFill>
                            <a:srgbClr val="000000"/>
                          </a:solidFill>
                          <a:latin typeface="Lucida Sans"/>
                          <a:ea typeface="Lucida Sans"/>
                        </a:rPr>
                        <a:t>91</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DEDED"/>
                    </a:solidFill>
                  </a:tcPr>
                </a:tc>
                <a:tc>
                  <a:txBody>
                    <a:bodyPr/>
                    <a:lstStyle/>
                    <a:p>
                      <a:pPr algn="ctr">
                        <a:lnSpc>
                          <a:spcPct val="100000"/>
                        </a:lnSpc>
                      </a:pPr>
                      <a:r>
                        <a:rPr lang="en-GB" sz="1400" b="0" strike="noStrike" spc="-1">
                          <a:solidFill>
                            <a:srgbClr val="000000"/>
                          </a:solidFill>
                          <a:latin typeface="Lucida Sans"/>
                          <a:ea typeface="Lucida Sans"/>
                        </a:rPr>
                        <a:t>18.5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DEDED"/>
                    </a:solidFill>
                  </a:tcPr>
                </a:tc>
                <a:extLst>
                  <a:ext uri="{0D108BD9-81ED-4DB2-BD59-A6C34878D82A}">
                    <a16:rowId xmlns:a16="http://schemas.microsoft.com/office/drawing/2014/main" val="10001"/>
                  </a:ext>
                </a:extLst>
              </a:tr>
              <a:tr h="291600">
                <a:tc>
                  <a:txBody>
                    <a:bodyPr/>
                    <a:lstStyle/>
                    <a:p>
                      <a:pPr algn="ctr">
                        <a:lnSpc>
                          <a:spcPct val="100000"/>
                        </a:lnSpc>
                      </a:pPr>
                      <a:r>
                        <a:rPr lang="en-GB" sz="1400" b="0" strike="noStrike" spc="-1">
                          <a:solidFill>
                            <a:srgbClr val="000000"/>
                          </a:solidFill>
                          <a:latin typeface="Lucida Sans"/>
                          <a:ea typeface="Lucida Sans"/>
                        </a:rPr>
                        <a:t>2</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noFill/>
                  </a:tcPr>
                </a:tc>
                <a:tc>
                  <a:txBody>
                    <a:bodyPr/>
                    <a:lstStyle/>
                    <a:p>
                      <a:pPr algn="ctr">
                        <a:lnSpc>
                          <a:spcPct val="100000"/>
                        </a:lnSpc>
                      </a:pPr>
                      <a:r>
                        <a:rPr lang="en-GB" sz="1400" b="0" strike="noStrike" spc="-1">
                          <a:solidFill>
                            <a:srgbClr val="000000"/>
                          </a:solidFill>
                          <a:latin typeface="Lucida Sans"/>
                          <a:ea typeface="Lucida Sans"/>
                        </a:rPr>
                        <a:t>5/9/20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Hill GC</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70.5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125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92</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19.4</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extLst>
                  <a:ext uri="{0D108BD9-81ED-4DB2-BD59-A6C34878D82A}">
                    <a16:rowId xmlns:a16="http://schemas.microsoft.com/office/drawing/2014/main" val="10002"/>
                  </a:ext>
                </a:extLst>
              </a:tr>
              <a:tr h="291600">
                <a:tc>
                  <a:txBody>
                    <a:bodyPr/>
                    <a:lstStyle/>
                    <a:p>
                      <a:pPr algn="ctr">
                        <a:lnSpc>
                          <a:spcPct val="100000"/>
                        </a:lnSpc>
                      </a:pPr>
                      <a:r>
                        <a:rPr lang="en-GB" sz="1400" b="0" strike="noStrike" spc="-1">
                          <a:solidFill>
                            <a:srgbClr val="000000"/>
                          </a:solidFill>
                          <a:latin typeface="Lucida Sans"/>
                          <a:ea typeface="Lucida Sans"/>
                        </a:rPr>
                        <a:t>3</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noFill/>
                  </a:tcPr>
                </a:tc>
                <a:tc>
                  <a:txBody>
                    <a:bodyPr/>
                    <a:lstStyle/>
                    <a:p>
                      <a:pPr algn="ctr">
                        <a:lnSpc>
                          <a:spcPct val="100000"/>
                        </a:lnSpc>
                      </a:pPr>
                      <a:r>
                        <a:rPr lang="en-GB" sz="1400" b="0" strike="noStrike" spc="-1">
                          <a:solidFill>
                            <a:srgbClr val="000000"/>
                          </a:solidFill>
                          <a:latin typeface="Lucida Sans"/>
                          <a:ea typeface="Lucida Sans"/>
                        </a:rPr>
                        <a:t>1/9/20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Hill GC</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70.5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125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99</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25.8</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extLst>
                  <a:ext uri="{0D108BD9-81ED-4DB2-BD59-A6C34878D82A}">
                    <a16:rowId xmlns:a16="http://schemas.microsoft.com/office/drawing/2014/main" val="10003"/>
                  </a:ext>
                </a:extLst>
              </a:tr>
              <a:tr h="291600">
                <a:tc>
                  <a:txBody>
                    <a:bodyPr/>
                    <a:lstStyle/>
                    <a:p>
                      <a:pPr algn="ctr">
                        <a:lnSpc>
                          <a:spcPct val="100000"/>
                        </a:lnSpc>
                      </a:pPr>
                      <a:r>
                        <a:rPr lang="en-GB" sz="1400" b="0" strike="noStrike" spc="-1">
                          <a:solidFill>
                            <a:srgbClr val="000000"/>
                          </a:solidFill>
                          <a:latin typeface="Lucida Sans"/>
                          <a:ea typeface="Lucida Sans"/>
                        </a:rPr>
                        <a:t>4</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noFill/>
                  </a:tcPr>
                </a:tc>
                <a:tc>
                  <a:txBody>
                    <a:bodyPr/>
                    <a:lstStyle/>
                    <a:p>
                      <a:pPr algn="ctr">
                        <a:lnSpc>
                          <a:spcPct val="100000"/>
                        </a:lnSpc>
                      </a:pPr>
                      <a:r>
                        <a:rPr lang="en-GB" sz="1400" b="0" strike="noStrike" spc="-1">
                          <a:solidFill>
                            <a:srgbClr val="000000"/>
                          </a:solidFill>
                          <a:latin typeface="Lucida Sans"/>
                          <a:ea typeface="Lucida Sans"/>
                        </a:rPr>
                        <a:t>28/8/20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Hill GC</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70.5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125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89</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16.7</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extLst>
                  <a:ext uri="{0D108BD9-81ED-4DB2-BD59-A6C34878D82A}">
                    <a16:rowId xmlns:a16="http://schemas.microsoft.com/office/drawing/2014/main" val="10004"/>
                  </a:ext>
                </a:extLst>
              </a:tr>
              <a:tr h="291600">
                <a:tc>
                  <a:txBody>
                    <a:bodyPr/>
                    <a:lstStyle/>
                    <a:p>
                      <a:pPr algn="ctr">
                        <a:lnSpc>
                          <a:spcPct val="100000"/>
                        </a:lnSpc>
                      </a:pPr>
                      <a:r>
                        <a:rPr lang="en-GB" sz="1400" b="0" strike="noStrike" spc="-1">
                          <a:solidFill>
                            <a:srgbClr val="000000"/>
                          </a:solidFill>
                          <a:latin typeface="Lucida Sans"/>
                          <a:ea typeface="Lucida Sans"/>
                        </a:rPr>
                        <a:t>5</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noFill/>
                  </a:tcPr>
                </a:tc>
                <a:tc>
                  <a:txBody>
                    <a:bodyPr/>
                    <a:lstStyle/>
                    <a:p>
                      <a:pPr algn="ctr">
                        <a:lnSpc>
                          <a:spcPct val="100000"/>
                        </a:lnSpc>
                      </a:pPr>
                      <a:r>
                        <a:rPr lang="en-GB" sz="1400" b="0" strike="noStrike" spc="-1">
                          <a:solidFill>
                            <a:srgbClr val="000000"/>
                          </a:solidFill>
                          <a:latin typeface="Lucida Sans"/>
                          <a:ea typeface="Lucida Sans"/>
                        </a:rPr>
                        <a:t>23/8/20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River GC</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71.3</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127</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92</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18.4</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extLst>
                  <a:ext uri="{0D108BD9-81ED-4DB2-BD59-A6C34878D82A}">
                    <a16:rowId xmlns:a16="http://schemas.microsoft.com/office/drawing/2014/main" val="10005"/>
                  </a:ext>
                </a:extLst>
              </a:tr>
              <a:tr h="291600">
                <a:tc>
                  <a:txBody>
                    <a:bodyPr/>
                    <a:lstStyle/>
                    <a:p>
                      <a:pPr algn="ctr">
                        <a:lnSpc>
                          <a:spcPct val="100000"/>
                        </a:lnSpc>
                      </a:pPr>
                      <a:r>
                        <a:rPr lang="en-GB" sz="1400" b="0" strike="noStrike" spc="-1">
                          <a:solidFill>
                            <a:srgbClr val="000000"/>
                          </a:solidFill>
                          <a:latin typeface="Lucida Sans"/>
                          <a:ea typeface="Lucida Sans"/>
                        </a:rPr>
                        <a:t>6</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noFill/>
                  </a:tcPr>
                </a:tc>
                <a:tc>
                  <a:txBody>
                    <a:bodyPr/>
                    <a:lstStyle/>
                    <a:p>
                      <a:pPr algn="ctr">
                        <a:lnSpc>
                          <a:spcPct val="100000"/>
                        </a:lnSpc>
                      </a:pPr>
                      <a:r>
                        <a:rPr lang="en-GB" sz="1400" b="0" strike="noStrike" spc="-1">
                          <a:solidFill>
                            <a:srgbClr val="000000"/>
                          </a:solidFill>
                          <a:latin typeface="Lucida Sans"/>
                          <a:ea typeface="Lucida Sans"/>
                        </a:rPr>
                        <a:t>26/7/20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Meadow GC</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72.2</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131</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87</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12.8</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D6DCE5"/>
                    </a:solidFill>
                  </a:tcPr>
                </a:tc>
                <a:extLst>
                  <a:ext uri="{0D108BD9-81ED-4DB2-BD59-A6C34878D82A}">
                    <a16:rowId xmlns:a16="http://schemas.microsoft.com/office/drawing/2014/main" val="10006"/>
                  </a:ext>
                </a:extLst>
              </a:tr>
              <a:tr h="291600">
                <a:tc>
                  <a:txBody>
                    <a:bodyPr/>
                    <a:lstStyle/>
                    <a:p>
                      <a:pPr algn="ctr">
                        <a:lnSpc>
                          <a:spcPct val="100000"/>
                        </a:lnSpc>
                      </a:pPr>
                      <a:r>
                        <a:rPr lang="en-GB" sz="1400" b="0" strike="noStrike" spc="-1">
                          <a:solidFill>
                            <a:srgbClr val="000000"/>
                          </a:solidFill>
                          <a:latin typeface="Lucida Sans"/>
                          <a:ea typeface="Lucida Sans"/>
                        </a:rPr>
                        <a:t>7</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noFill/>
                  </a:tcPr>
                </a:tc>
                <a:tc>
                  <a:txBody>
                    <a:bodyPr/>
                    <a:lstStyle/>
                    <a:p>
                      <a:pPr algn="ctr">
                        <a:lnSpc>
                          <a:spcPct val="100000"/>
                        </a:lnSpc>
                      </a:pPr>
                      <a:r>
                        <a:rPr lang="en-GB" sz="1400" b="0" strike="noStrike" spc="-1">
                          <a:solidFill>
                            <a:srgbClr val="000000"/>
                          </a:solidFill>
                          <a:latin typeface="Lucida Sans"/>
                          <a:ea typeface="Lucida Sans"/>
                        </a:rPr>
                        <a:t>14/7/20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Hill GC</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70.5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125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97</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24.0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DEDED"/>
                    </a:solidFill>
                  </a:tcPr>
                </a:tc>
                <a:extLst>
                  <a:ext uri="{0D108BD9-81ED-4DB2-BD59-A6C34878D82A}">
                    <a16:rowId xmlns:a16="http://schemas.microsoft.com/office/drawing/2014/main" val="10007"/>
                  </a:ext>
                </a:extLst>
              </a:tr>
              <a:tr h="291600">
                <a:tc>
                  <a:txBody>
                    <a:bodyPr/>
                    <a:lstStyle/>
                    <a:p>
                      <a:pPr algn="ctr">
                        <a:lnSpc>
                          <a:spcPct val="100000"/>
                        </a:lnSpc>
                      </a:pPr>
                      <a:r>
                        <a:rPr lang="en-GB" sz="1400" b="0" strike="noStrike" spc="-1">
                          <a:solidFill>
                            <a:srgbClr val="000000"/>
                          </a:solidFill>
                          <a:latin typeface="Lucida Sans"/>
                          <a:ea typeface="Lucida Sans"/>
                        </a:rPr>
                        <a:t>8</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noFill/>
                  </a:tcPr>
                </a:tc>
                <a:tc>
                  <a:txBody>
                    <a:bodyPr/>
                    <a:lstStyle/>
                    <a:p>
                      <a:pPr algn="ctr">
                        <a:lnSpc>
                          <a:spcPct val="100000"/>
                        </a:lnSpc>
                      </a:pPr>
                      <a:r>
                        <a:rPr lang="en-GB" sz="1400" b="0" strike="noStrike" spc="-1">
                          <a:solidFill>
                            <a:srgbClr val="000000"/>
                          </a:solidFill>
                          <a:latin typeface="Lucida Sans"/>
                          <a:ea typeface="Lucida Sans"/>
                        </a:rPr>
                        <a:t>4/7/20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Hill GC</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70.5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125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88</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15.8</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D6DCE5"/>
                    </a:solidFill>
                  </a:tcPr>
                </a:tc>
                <a:extLst>
                  <a:ext uri="{0D108BD9-81ED-4DB2-BD59-A6C34878D82A}">
                    <a16:rowId xmlns:a16="http://schemas.microsoft.com/office/drawing/2014/main" val="10008"/>
                  </a:ext>
                </a:extLst>
              </a:tr>
              <a:tr h="291600">
                <a:tc>
                  <a:txBody>
                    <a:bodyPr/>
                    <a:lstStyle/>
                    <a:p>
                      <a:pPr algn="ctr">
                        <a:lnSpc>
                          <a:spcPct val="100000"/>
                        </a:lnSpc>
                      </a:pPr>
                      <a:r>
                        <a:rPr lang="en-GB" sz="1400" b="0" strike="noStrike" spc="-1">
                          <a:solidFill>
                            <a:srgbClr val="000000"/>
                          </a:solidFill>
                          <a:latin typeface="Lucida Sans"/>
                          <a:ea typeface="Lucida Sans"/>
                        </a:rPr>
                        <a:t>9</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noFill/>
                  </a:tcPr>
                </a:tc>
                <a:tc>
                  <a:txBody>
                    <a:bodyPr/>
                    <a:lstStyle/>
                    <a:p>
                      <a:pPr algn="ctr">
                        <a:lnSpc>
                          <a:spcPct val="100000"/>
                        </a:lnSpc>
                      </a:pPr>
                      <a:r>
                        <a:rPr lang="en-GB" sz="1400" b="0" strike="noStrike" spc="-1">
                          <a:solidFill>
                            <a:srgbClr val="000000"/>
                          </a:solidFill>
                          <a:latin typeface="Lucida Sans"/>
                          <a:ea typeface="Lucida Sans"/>
                        </a:rPr>
                        <a:t>19/6/20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River GC</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71.3</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127</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87</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13.5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DEDED"/>
                    </a:solidFill>
                  </a:tcPr>
                </a:tc>
                <a:extLst>
                  <a:ext uri="{0D108BD9-81ED-4DB2-BD59-A6C34878D82A}">
                    <a16:rowId xmlns:a16="http://schemas.microsoft.com/office/drawing/2014/main" val="10009"/>
                  </a:ext>
                </a:extLst>
              </a:tr>
              <a:tr h="291600">
                <a:tc>
                  <a:txBody>
                    <a:bodyPr/>
                    <a:lstStyle/>
                    <a:p>
                      <a:pPr algn="ctr">
                        <a:lnSpc>
                          <a:spcPct val="100000"/>
                        </a:lnSpc>
                      </a:pPr>
                      <a:r>
                        <a:rPr lang="en-GB" sz="1400" b="0" strike="noStrike" spc="-1">
                          <a:solidFill>
                            <a:srgbClr val="000000"/>
                          </a:solidFill>
                          <a:latin typeface="Lucida Sans"/>
                          <a:ea typeface="Lucida Sans"/>
                        </a:rPr>
                        <a:t>10</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noFill/>
                  </a:tcPr>
                </a:tc>
                <a:tc>
                  <a:txBody>
                    <a:bodyPr/>
                    <a:lstStyle/>
                    <a:p>
                      <a:pPr algn="ctr">
                        <a:lnSpc>
                          <a:spcPct val="100000"/>
                        </a:lnSpc>
                      </a:pPr>
                      <a:r>
                        <a:rPr lang="en-GB" sz="1400" b="0" strike="noStrike" spc="-1">
                          <a:solidFill>
                            <a:srgbClr val="000000"/>
                          </a:solidFill>
                          <a:latin typeface="Lucida Sans"/>
                          <a:ea typeface="Lucida Sans"/>
                        </a:rPr>
                        <a:t>16/6/20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Valley GC</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69.9</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118</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95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24.0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D6DCE5"/>
                    </a:solidFill>
                  </a:tcPr>
                </a:tc>
                <a:extLst>
                  <a:ext uri="{0D108BD9-81ED-4DB2-BD59-A6C34878D82A}">
                    <a16:rowId xmlns:a16="http://schemas.microsoft.com/office/drawing/2014/main" val="10010"/>
                  </a:ext>
                </a:extLst>
              </a:tr>
              <a:tr h="291600">
                <a:tc>
                  <a:txBody>
                    <a:bodyPr/>
                    <a:lstStyle/>
                    <a:p>
                      <a:pPr algn="ctr">
                        <a:lnSpc>
                          <a:spcPct val="100000"/>
                        </a:lnSpc>
                      </a:pPr>
                      <a:r>
                        <a:rPr lang="en-GB" sz="1400" b="0" strike="noStrike" spc="-1">
                          <a:solidFill>
                            <a:srgbClr val="000000"/>
                          </a:solidFill>
                          <a:latin typeface="Lucida Sans"/>
                          <a:ea typeface="Lucida Sans"/>
                        </a:rPr>
                        <a:t>11</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noFill/>
                  </a:tcPr>
                </a:tc>
                <a:tc>
                  <a:txBody>
                    <a:bodyPr/>
                    <a:lstStyle/>
                    <a:p>
                      <a:pPr algn="ctr">
                        <a:lnSpc>
                          <a:spcPct val="100000"/>
                        </a:lnSpc>
                      </a:pPr>
                      <a:r>
                        <a:rPr lang="en-GB" sz="1400" b="0" strike="noStrike" spc="-1">
                          <a:solidFill>
                            <a:srgbClr val="000000"/>
                          </a:solidFill>
                          <a:latin typeface="Lucida Sans"/>
                          <a:ea typeface="Lucida Sans"/>
                        </a:rPr>
                        <a:t>12/6/20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Forest GC</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70.1</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115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86</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15.6</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DEDED"/>
                    </a:solidFill>
                  </a:tcPr>
                </a:tc>
                <a:extLst>
                  <a:ext uri="{0D108BD9-81ED-4DB2-BD59-A6C34878D82A}">
                    <a16:rowId xmlns:a16="http://schemas.microsoft.com/office/drawing/2014/main" val="10011"/>
                  </a:ext>
                </a:extLst>
              </a:tr>
              <a:tr h="291600">
                <a:tc>
                  <a:txBody>
                    <a:bodyPr/>
                    <a:lstStyle/>
                    <a:p>
                      <a:pPr algn="ctr">
                        <a:lnSpc>
                          <a:spcPct val="100000"/>
                        </a:lnSpc>
                      </a:pPr>
                      <a:r>
                        <a:rPr lang="en-GB" sz="1400" b="0" strike="noStrike" spc="-1">
                          <a:solidFill>
                            <a:srgbClr val="000000"/>
                          </a:solidFill>
                          <a:latin typeface="Lucida Sans"/>
                          <a:ea typeface="Lucida Sans"/>
                        </a:rPr>
                        <a:t>12</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noFill/>
                  </a:tcPr>
                </a:tc>
                <a:tc>
                  <a:txBody>
                    <a:bodyPr/>
                    <a:lstStyle/>
                    <a:p>
                      <a:pPr algn="ctr">
                        <a:lnSpc>
                          <a:spcPct val="100000"/>
                        </a:lnSpc>
                      </a:pPr>
                      <a:r>
                        <a:rPr lang="en-GB" sz="1400" b="0" strike="noStrike" spc="-1">
                          <a:solidFill>
                            <a:srgbClr val="000000"/>
                          </a:solidFill>
                          <a:latin typeface="Lucida Sans"/>
                          <a:ea typeface="Lucida Sans"/>
                        </a:rPr>
                        <a:t>5/6/20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Meadow GC</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72.2</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131</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85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11.0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D6DCE5"/>
                    </a:solidFill>
                  </a:tcPr>
                </a:tc>
                <a:extLst>
                  <a:ext uri="{0D108BD9-81ED-4DB2-BD59-A6C34878D82A}">
                    <a16:rowId xmlns:a16="http://schemas.microsoft.com/office/drawing/2014/main" val="10012"/>
                  </a:ext>
                </a:extLst>
              </a:tr>
              <a:tr h="291600">
                <a:tc>
                  <a:txBody>
                    <a:bodyPr/>
                    <a:lstStyle/>
                    <a:p>
                      <a:pPr algn="ctr">
                        <a:lnSpc>
                          <a:spcPct val="100000"/>
                        </a:lnSpc>
                      </a:pPr>
                      <a:r>
                        <a:rPr lang="en-GB" sz="1400" b="0" strike="noStrike" spc="-1">
                          <a:solidFill>
                            <a:srgbClr val="000000"/>
                          </a:solidFill>
                          <a:latin typeface="Lucida Sans"/>
                          <a:ea typeface="Lucida Sans"/>
                        </a:rPr>
                        <a:t>13</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noFill/>
                  </a:tcPr>
                </a:tc>
                <a:tc>
                  <a:txBody>
                    <a:bodyPr/>
                    <a:lstStyle/>
                    <a:p>
                      <a:pPr algn="ctr">
                        <a:lnSpc>
                          <a:spcPct val="100000"/>
                        </a:lnSpc>
                      </a:pPr>
                      <a:r>
                        <a:rPr lang="en-GB" sz="1400" b="0" strike="noStrike" spc="-1">
                          <a:solidFill>
                            <a:srgbClr val="000000"/>
                          </a:solidFill>
                          <a:latin typeface="Lucida Sans"/>
                          <a:ea typeface="Lucida Sans"/>
                        </a:rPr>
                        <a:t>2/6/20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Hill GC</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70.5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125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82</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10.4</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DEDED"/>
                    </a:solidFill>
                  </a:tcPr>
                </a:tc>
                <a:extLst>
                  <a:ext uri="{0D108BD9-81ED-4DB2-BD59-A6C34878D82A}">
                    <a16:rowId xmlns:a16="http://schemas.microsoft.com/office/drawing/2014/main" val="10013"/>
                  </a:ext>
                </a:extLst>
              </a:tr>
              <a:tr h="291600">
                <a:tc>
                  <a:txBody>
                    <a:bodyPr/>
                    <a:lstStyle/>
                    <a:p>
                      <a:pPr algn="ctr">
                        <a:lnSpc>
                          <a:spcPct val="100000"/>
                        </a:lnSpc>
                      </a:pPr>
                      <a:r>
                        <a:rPr lang="en-GB" sz="1400" b="0" strike="noStrike" spc="-1">
                          <a:solidFill>
                            <a:srgbClr val="000000"/>
                          </a:solidFill>
                          <a:latin typeface="Lucida Sans"/>
                          <a:ea typeface="Lucida Sans"/>
                        </a:rPr>
                        <a:t>14</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noFill/>
                  </a:tcPr>
                </a:tc>
                <a:tc>
                  <a:txBody>
                    <a:bodyPr/>
                    <a:lstStyle/>
                    <a:p>
                      <a:pPr algn="ctr">
                        <a:lnSpc>
                          <a:spcPct val="100000"/>
                        </a:lnSpc>
                      </a:pPr>
                      <a:r>
                        <a:rPr lang="en-GB" sz="1400" b="0" strike="noStrike" spc="-1">
                          <a:solidFill>
                            <a:srgbClr val="000000"/>
                          </a:solidFill>
                          <a:latin typeface="Lucida Sans"/>
                          <a:ea typeface="Lucida Sans"/>
                        </a:rPr>
                        <a:t>30/5/20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Hill GC</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70.5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125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94</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21.2</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D6DCE5"/>
                    </a:solidFill>
                  </a:tcPr>
                </a:tc>
                <a:extLst>
                  <a:ext uri="{0D108BD9-81ED-4DB2-BD59-A6C34878D82A}">
                    <a16:rowId xmlns:a16="http://schemas.microsoft.com/office/drawing/2014/main" val="10014"/>
                  </a:ext>
                </a:extLst>
              </a:tr>
              <a:tr h="291600">
                <a:tc>
                  <a:txBody>
                    <a:bodyPr/>
                    <a:lstStyle/>
                    <a:p>
                      <a:pPr algn="ctr">
                        <a:lnSpc>
                          <a:spcPct val="100000"/>
                        </a:lnSpc>
                      </a:pPr>
                      <a:r>
                        <a:rPr lang="en-GB" sz="1400" b="0" strike="noStrike" spc="-1">
                          <a:solidFill>
                            <a:srgbClr val="000000"/>
                          </a:solidFill>
                          <a:latin typeface="Lucida Sans"/>
                          <a:ea typeface="Lucida Sans"/>
                        </a:rPr>
                        <a:t>15</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noFill/>
                  </a:tcPr>
                </a:tc>
                <a:tc>
                  <a:txBody>
                    <a:bodyPr/>
                    <a:lstStyle/>
                    <a:p>
                      <a:pPr algn="ctr">
                        <a:lnSpc>
                          <a:spcPct val="100000"/>
                        </a:lnSpc>
                      </a:pPr>
                      <a:r>
                        <a:rPr lang="en-GB" sz="1400" b="0" strike="noStrike" spc="-1">
                          <a:solidFill>
                            <a:srgbClr val="000000"/>
                          </a:solidFill>
                          <a:latin typeface="Lucida Sans"/>
                          <a:ea typeface="Lucida Sans"/>
                        </a:rPr>
                        <a:t>25/5/20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Valley GC</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69.9</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118</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89</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18.3</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DEDED"/>
                    </a:solidFill>
                  </a:tcPr>
                </a:tc>
                <a:extLst>
                  <a:ext uri="{0D108BD9-81ED-4DB2-BD59-A6C34878D82A}">
                    <a16:rowId xmlns:a16="http://schemas.microsoft.com/office/drawing/2014/main" val="10015"/>
                  </a:ext>
                </a:extLst>
              </a:tr>
              <a:tr h="291600">
                <a:tc>
                  <a:txBody>
                    <a:bodyPr/>
                    <a:lstStyle/>
                    <a:p>
                      <a:pPr algn="ctr">
                        <a:lnSpc>
                          <a:spcPct val="100000"/>
                        </a:lnSpc>
                      </a:pPr>
                      <a:r>
                        <a:rPr lang="en-GB" sz="1400" b="0" strike="noStrike" spc="-1">
                          <a:solidFill>
                            <a:srgbClr val="000000"/>
                          </a:solidFill>
                          <a:latin typeface="Lucida Sans"/>
                          <a:ea typeface="Lucida Sans"/>
                        </a:rPr>
                        <a:t>16</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noFill/>
                  </a:tcPr>
                </a:tc>
                <a:tc>
                  <a:txBody>
                    <a:bodyPr/>
                    <a:lstStyle/>
                    <a:p>
                      <a:pPr algn="ctr">
                        <a:lnSpc>
                          <a:spcPct val="100000"/>
                        </a:lnSpc>
                      </a:pPr>
                      <a:r>
                        <a:rPr lang="en-GB" sz="1400" b="0" strike="noStrike" spc="-1">
                          <a:solidFill>
                            <a:srgbClr val="000000"/>
                          </a:solidFill>
                          <a:latin typeface="Lucida Sans"/>
                          <a:ea typeface="Lucida Sans"/>
                        </a:rPr>
                        <a:t>22/5/20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Hill GC</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70.5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125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97</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24.0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D6DCE5"/>
                    </a:solidFill>
                  </a:tcPr>
                </a:tc>
                <a:extLst>
                  <a:ext uri="{0D108BD9-81ED-4DB2-BD59-A6C34878D82A}">
                    <a16:rowId xmlns:a16="http://schemas.microsoft.com/office/drawing/2014/main" val="10016"/>
                  </a:ext>
                </a:extLst>
              </a:tr>
              <a:tr h="291600">
                <a:tc>
                  <a:txBody>
                    <a:bodyPr/>
                    <a:lstStyle/>
                    <a:p>
                      <a:pPr algn="ctr">
                        <a:lnSpc>
                          <a:spcPct val="100000"/>
                        </a:lnSpc>
                      </a:pPr>
                      <a:r>
                        <a:rPr lang="en-GB" sz="1400" b="0" strike="noStrike" spc="-1">
                          <a:solidFill>
                            <a:srgbClr val="000000"/>
                          </a:solidFill>
                          <a:latin typeface="Lucida Sans"/>
                          <a:ea typeface="Lucida Sans"/>
                        </a:rPr>
                        <a:t>17</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noFill/>
                  </a:tcPr>
                </a:tc>
                <a:tc>
                  <a:txBody>
                    <a:bodyPr/>
                    <a:lstStyle/>
                    <a:p>
                      <a:pPr algn="ctr">
                        <a:lnSpc>
                          <a:spcPct val="100000"/>
                        </a:lnSpc>
                      </a:pPr>
                      <a:r>
                        <a:rPr lang="en-GB" sz="1400" b="0" strike="noStrike" spc="-1">
                          <a:solidFill>
                            <a:srgbClr val="000000"/>
                          </a:solidFill>
                          <a:latin typeface="Lucida Sans"/>
                          <a:ea typeface="Lucida Sans"/>
                        </a:rPr>
                        <a:t>29/4/20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Hill GC</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70.5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125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85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13.1</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DEDED"/>
                    </a:solidFill>
                  </a:tcPr>
                </a:tc>
                <a:extLst>
                  <a:ext uri="{0D108BD9-81ED-4DB2-BD59-A6C34878D82A}">
                    <a16:rowId xmlns:a16="http://schemas.microsoft.com/office/drawing/2014/main" val="10017"/>
                  </a:ext>
                </a:extLst>
              </a:tr>
              <a:tr h="291600">
                <a:tc>
                  <a:txBody>
                    <a:bodyPr/>
                    <a:lstStyle/>
                    <a:p>
                      <a:pPr algn="ctr">
                        <a:lnSpc>
                          <a:spcPct val="100000"/>
                        </a:lnSpc>
                      </a:pPr>
                      <a:r>
                        <a:rPr lang="en-GB" sz="1400" b="0" strike="noStrike" spc="-1">
                          <a:solidFill>
                            <a:srgbClr val="000000"/>
                          </a:solidFill>
                          <a:latin typeface="Lucida Sans"/>
                          <a:ea typeface="Lucida Sans"/>
                        </a:rPr>
                        <a:t>18</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noFill/>
                  </a:tcPr>
                </a:tc>
                <a:tc>
                  <a:txBody>
                    <a:bodyPr/>
                    <a:lstStyle/>
                    <a:p>
                      <a:pPr algn="ctr">
                        <a:lnSpc>
                          <a:spcPct val="100000"/>
                        </a:lnSpc>
                      </a:pPr>
                      <a:r>
                        <a:rPr lang="en-GB" sz="1400" b="0" strike="noStrike" spc="-1">
                          <a:solidFill>
                            <a:srgbClr val="000000"/>
                          </a:solidFill>
                          <a:latin typeface="Lucida Sans"/>
                          <a:ea typeface="Lucida Sans"/>
                        </a:rPr>
                        <a:t>14/4/20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872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Hill GC</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872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70.5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872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125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872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93</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872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20.3</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8720">
                      <a:solidFill>
                        <a:srgbClr val="FFFFFF"/>
                      </a:solidFill>
                    </a:lnB>
                    <a:solidFill>
                      <a:srgbClr val="CFD5EA"/>
                    </a:solidFill>
                  </a:tcPr>
                </a:tc>
                <a:extLst>
                  <a:ext uri="{0D108BD9-81ED-4DB2-BD59-A6C34878D82A}">
                    <a16:rowId xmlns:a16="http://schemas.microsoft.com/office/drawing/2014/main" val="10018"/>
                  </a:ext>
                </a:extLst>
              </a:tr>
              <a:tr h="291600">
                <a:tc>
                  <a:txBody>
                    <a:bodyPr/>
                    <a:lstStyle/>
                    <a:p>
                      <a:pPr algn="ctr">
                        <a:lnSpc>
                          <a:spcPct val="100000"/>
                        </a:lnSpc>
                      </a:pPr>
                      <a:r>
                        <a:rPr lang="en-GB" sz="1400" b="0" strike="noStrike" spc="-1">
                          <a:solidFill>
                            <a:srgbClr val="000000"/>
                          </a:solidFill>
                          <a:latin typeface="Lucida Sans"/>
                          <a:ea typeface="Lucida Sans"/>
                        </a:rPr>
                        <a:t>19</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noFill/>
                  </a:tcPr>
                </a:tc>
                <a:tc>
                  <a:txBody>
                    <a:bodyPr/>
                    <a:lstStyle/>
                    <a:p>
                      <a:pPr algn="ctr">
                        <a:lnSpc>
                          <a:spcPct val="100000"/>
                        </a:lnSpc>
                      </a:pPr>
                      <a:r>
                        <a:rPr lang="en-GB" sz="1400" b="0" strike="noStrike" spc="-1">
                          <a:solidFill>
                            <a:srgbClr val="000000"/>
                          </a:solidFill>
                          <a:latin typeface="Lucida Sans"/>
                          <a:ea typeface="Lucida Sans"/>
                        </a:rPr>
                        <a:t>10/4/20</a:t>
                      </a:r>
                      <a:endParaRPr lang="en-GB" sz="1400" b="0" strike="noStrike" spc="-1">
                        <a:latin typeface="Arial"/>
                      </a:endParaRPr>
                    </a:p>
                  </a:txBody>
                  <a:tcPr marL="5040" marR="5040">
                    <a:lnL w="12240">
                      <a:solidFill>
                        <a:srgbClr val="FFFFFF"/>
                      </a:solidFill>
                    </a:lnL>
                    <a:lnR w="12240">
                      <a:solidFill>
                        <a:srgbClr val="FFFFFF"/>
                      </a:solidFill>
                    </a:lnR>
                    <a:lnT w="18720">
                      <a:solidFill>
                        <a:srgbClr val="FFFFFF"/>
                      </a:solidFill>
                    </a:lnT>
                    <a:lnB w="12240">
                      <a:solidFill>
                        <a:srgbClr val="FFFFFF"/>
                      </a:solidFill>
                    </a:lnB>
                    <a:solidFill>
                      <a:srgbClr val="EDEDED"/>
                    </a:solidFill>
                  </a:tcPr>
                </a:tc>
                <a:tc>
                  <a:txBody>
                    <a:bodyPr/>
                    <a:lstStyle/>
                    <a:p>
                      <a:pPr algn="ctr">
                        <a:lnSpc>
                          <a:spcPct val="100000"/>
                        </a:lnSpc>
                      </a:pPr>
                      <a:r>
                        <a:rPr lang="en-GB" sz="1400" b="0" strike="noStrike" spc="-1">
                          <a:solidFill>
                            <a:srgbClr val="000000"/>
                          </a:solidFill>
                          <a:latin typeface="Lucida Sans"/>
                          <a:ea typeface="Lucida Sans"/>
                        </a:rPr>
                        <a:t>Hill GC</a:t>
                      </a:r>
                      <a:endParaRPr lang="en-GB" sz="1400" b="0" strike="noStrike" spc="-1">
                        <a:latin typeface="Arial"/>
                      </a:endParaRPr>
                    </a:p>
                  </a:txBody>
                  <a:tcPr marL="5040" marR="5040">
                    <a:lnL w="12240">
                      <a:solidFill>
                        <a:srgbClr val="FFFFFF"/>
                      </a:solidFill>
                    </a:lnL>
                    <a:lnR w="12240">
                      <a:solidFill>
                        <a:srgbClr val="FFFFFF"/>
                      </a:solidFill>
                    </a:lnR>
                    <a:lnT w="18720">
                      <a:solidFill>
                        <a:srgbClr val="FFFFFF"/>
                      </a:solidFill>
                    </a:lnT>
                    <a:lnB w="12240">
                      <a:solidFill>
                        <a:srgbClr val="FFFFFF"/>
                      </a:solidFill>
                    </a:lnB>
                    <a:solidFill>
                      <a:srgbClr val="EDEDED"/>
                    </a:solidFill>
                  </a:tcPr>
                </a:tc>
                <a:tc>
                  <a:txBody>
                    <a:bodyPr/>
                    <a:lstStyle/>
                    <a:p>
                      <a:pPr algn="ctr">
                        <a:lnSpc>
                          <a:spcPct val="100000"/>
                        </a:lnSpc>
                      </a:pPr>
                      <a:r>
                        <a:rPr lang="en-GB" sz="1400" b="0" strike="noStrike" spc="-1">
                          <a:solidFill>
                            <a:srgbClr val="000000"/>
                          </a:solidFill>
                          <a:latin typeface="Lucida Sans"/>
                          <a:ea typeface="Lucida Sans"/>
                        </a:rPr>
                        <a:t>70.5</a:t>
                      </a:r>
                      <a:endParaRPr lang="en-GB" sz="1400" b="0" strike="noStrike" spc="-1">
                        <a:latin typeface="Arial"/>
                      </a:endParaRPr>
                    </a:p>
                  </a:txBody>
                  <a:tcPr marL="5040" marR="5040">
                    <a:lnL w="12240">
                      <a:solidFill>
                        <a:srgbClr val="FFFFFF"/>
                      </a:solidFill>
                    </a:lnL>
                    <a:lnR w="12240">
                      <a:solidFill>
                        <a:srgbClr val="FFFFFF"/>
                      </a:solidFill>
                    </a:lnR>
                    <a:lnT w="18720">
                      <a:solidFill>
                        <a:srgbClr val="FFFFFF"/>
                      </a:solidFill>
                    </a:lnT>
                    <a:lnB w="12240">
                      <a:solidFill>
                        <a:srgbClr val="FFFFFF"/>
                      </a:solidFill>
                    </a:lnB>
                    <a:solidFill>
                      <a:srgbClr val="EDEDED"/>
                    </a:solidFill>
                  </a:tcPr>
                </a:tc>
                <a:tc>
                  <a:txBody>
                    <a:bodyPr/>
                    <a:lstStyle/>
                    <a:p>
                      <a:pPr algn="ctr">
                        <a:lnSpc>
                          <a:spcPct val="100000"/>
                        </a:lnSpc>
                      </a:pPr>
                      <a:r>
                        <a:rPr lang="en-GB" sz="1400" b="0" strike="noStrike" spc="-1">
                          <a:solidFill>
                            <a:srgbClr val="000000"/>
                          </a:solidFill>
                          <a:latin typeface="Lucida Sans"/>
                          <a:ea typeface="Lucida Sans"/>
                        </a:rPr>
                        <a:t>125</a:t>
                      </a:r>
                      <a:endParaRPr lang="en-GB" sz="1400" b="0" strike="noStrike" spc="-1">
                        <a:latin typeface="Arial"/>
                      </a:endParaRPr>
                    </a:p>
                  </a:txBody>
                  <a:tcPr marL="5040" marR="5040">
                    <a:lnL w="12240">
                      <a:solidFill>
                        <a:srgbClr val="FFFFFF"/>
                      </a:solidFill>
                    </a:lnL>
                    <a:lnR w="12240">
                      <a:solidFill>
                        <a:srgbClr val="FFFFFF"/>
                      </a:solidFill>
                    </a:lnR>
                    <a:lnT w="18720">
                      <a:solidFill>
                        <a:srgbClr val="FFFFFF"/>
                      </a:solidFill>
                    </a:lnT>
                    <a:lnB w="12240">
                      <a:solidFill>
                        <a:srgbClr val="FFFFFF"/>
                      </a:solidFill>
                    </a:lnB>
                    <a:solidFill>
                      <a:srgbClr val="EDEDED"/>
                    </a:solidFill>
                  </a:tcPr>
                </a:tc>
                <a:tc>
                  <a:txBody>
                    <a:bodyPr/>
                    <a:lstStyle/>
                    <a:p>
                      <a:pPr algn="ctr">
                        <a:lnSpc>
                          <a:spcPct val="100000"/>
                        </a:lnSpc>
                      </a:pPr>
                      <a:r>
                        <a:rPr lang="en-GB" sz="1400" b="0" strike="noStrike" spc="-1">
                          <a:solidFill>
                            <a:srgbClr val="000000"/>
                          </a:solidFill>
                          <a:latin typeface="Lucida Sans"/>
                          <a:ea typeface="Lucida Sans"/>
                        </a:rPr>
                        <a:t>94</a:t>
                      </a:r>
                      <a:endParaRPr lang="en-GB" sz="1400" b="0" strike="noStrike" spc="-1">
                        <a:latin typeface="Arial"/>
                      </a:endParaRPr>
                    </a:p>
                  </a:txBody>
                  <a:tcPr marL="5040" marR="5040">
                    <a:lnL w="12240">
                      <a:solidFill>
                        <a:srgbClr val="FFFFFF"/>
                      </a:solidFill>
                    </a:lnL>
                    <a:lnR w="12240">
                      <a:solidFill>
                        <a:srgbClr val="FFFFFF"/>
                      </a:solidFill>
                    </a:lnR>
                    <a:lnT w="18720">
                      <a:solidFill>
                        <a:srgbClr val="FFFFFF"/>
                      </a:solidFill>
                    </a:lnT>
                    <a:lnB w="12240">
                      <a:solidFill>
                        <a:srgbClr val="FFFFFF"/>
                      </a:solidFill>
                    </a:lnB>
                    <a:solidFill>
                      <a:srgbClr val="EDEDED"/>
                    </a:solidFill>
                  </a:tcPr>
                </a:tc>
                <a:tc>
                  <a:txBody>
                    <a:bodyPr/>
                    <a:lstStyle/>
                    <a:p>
                      <a:pPr algn="ctr">
                        <a:lnSpc>
                          <a:spcPct val="100000"/>
                        </a:lnSpc>
                      </a:pPr>
                      <a:r>
                        <a:rPr lang="en-GB" sz="1400" b="0" strike="noStrike" spc="-1">
                          <a:solidFill>
                            <a:srgbClr val="000000"/>
                          </a:solidFill>
                          <a:latin typeface="Lucida Sans"/>
                          <a:ea typeface="Lucida Sans"/>
                        </a:rPr>
                        <a:t>21.2</a:t>
                      </a:r>
                      <a:endParaRPr lang="en-GB" sz="1400" b="0" strike="noStrike" spc="-1">
                        <a:latin typeface="Arial"/>
                      </a:endParaRPr>
                    </a:p>
                  </a:txBody>
                  <a:tcPr marL="5040" marR="5040">
                    <a:lnL w="12240">
                      <a:solidFill>
                        <a:srgbClr val="FFFFFF"/>
                      </a:solidFill>
                    </a:lnL>
                    <a:lnR w="12240">
                      <a:solidFill>
                        <a:srgbClr val="FFFFFF"/>
                      </a:solidFill>
                    </a:lnR>
                    <a:lnT w="18720">
                      <a:solidFill>
                        <a:srgbClr val="FFFFFF"/>
                      </a:solidFill>
                    </a:lnT>
                    <a:lnB w="12240">
                      <a:solidFill>
                        <a:srgbClr val="FFFFFF"/>
                      </a:solidFill>
                    </a:lnB>
                    <a:solidFill>
                      <a:srgbClr val="EDEDED"/>
                    </a:solidFill>
                  </a:tcPr>
                </a:tc>
                <a:extLst>
                  <a:ext uri="{0D108BD9-81ED-4DB2-BD59-A6C34878D82A}">
                    <a16:rowId xmlns:a16="http://schemas.microsoft.com/office/drawing/2014/main" val="10019"/>
                  </a:ext>
                </a:extLst>
              </a:tr>
              <a:tr h="291600">
                <a:tc>
                  <a:txBody>
                    <a:bodyPr/>
                    <a:lstStyle/>
                    <a:p>
                      <a:pPr algn="ctr">
                        <a:lnSpc>
                          <a:spcPct val="100000"/>
                        </a:lnSpc>
                      </a:pPr>
                      <a:r>
                        <a:rPr lang="en-GB" sz="1400" b="0" strike="noStrike" spc="-1">
                          <a:solidFill>
                            <a:srgbClr val="000000"/>
                          </a:solidFill>
                          <a:latin typeface="Lucida Sans"/>
                          <a:ea typeface="Lucida Sans"/>
                        </a:rPr>
                        <a:t>20</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solidFill>
                      <a:srgbClr val="FFFFFF"/>
                    </a:solidFill>
                  </a:tcPr>
                </a:tc>
                <a:tc>
                  <a:txBody>
                    <a:bodyPr/>
                    <a:lstStyle/>
                    <a:p>
                      <a:pPr algn="ctr">
                        <a:lnSpc>
                          <a:spcPct val="100000"/>
                        </a:lnSpc>
                      </a:pPr>
                      <a:r>
                        <a:rPr lang="en-GB" sz="1400" b="0" strike="noStrike" spc="-1">
                          <a:solidFill>
                            <a:srgbClr val="000000"/>
                          </a:solidFill>
                          <a:latin typeface="Lucida Sans"/>
                          <a:ea typeface="Lucida Sans"/>
                        </a:rPr>
                        <a:t>3/4/20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D6DCE5"/>
                    </a:solidFill>
                  </a:tcPr>
                </a:tc>
                <a:tc>
                  <a:txBody>
                    <a:bodyPr/>
                    <a:lstStyle/>
                    <a:p>
                      <a:pPr algn="ctr">
                        <a:lnSpc>
                          <a:spcPct val="100000"/>
                        </a:lnSpc>
                      </a:pPr>
                      <a:r>
                        <a:rPr lang="en-GB" sz="1400" b="0" strike="noStrike" spc="-1">
                          <a:solidFill>
                            <a:srgbClr val="000000"/>
                          </a:solidFill>
                          <a:latin typeface="Lucida Sans"/>
                          <a:ea typeface="Lucida Sans"/>
                        </a:rPr>
                        <a:t>Meadow GC</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D6DCE5"/>
                    </a:solidFill>
                  </a:tcPr>
                </a:tc>
                <a:tc>
                  <a:txBody>
                    <a:bodyPr/>
                    <a:lstStyle/>
                    <a:p>
                      <a:pPr algn="ctr">
                        <a:lnSpc>
                          <a:spcPct val="100000"/>
                        </a:lnSpc>
                      </a:pPr>
                      <a:r>
                        <a:rPr lang="en-GB" sz="1400" b="0" strike="noStrike" spc="-1">
                          <a:solidFill>
                            <a:srgbClr val="000000"/>
                          </a:solidFill>
                          <a:latin typeface="Lucida Sans"/>
                          <a:ea typeface="Lucida Sans"/>
                        </a:rPr>
                        <a:t>72.2</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D6DCE5"/>
                    </a:solidFill>
                  </a:tcPr>
                </a:tc>
                <a:tc>
                  <a:txBody>
                    <a:bodyPr/>
                    <a:lstStyle/>
                    <a:p>
                      <a:pPr algn="ctr">
                        <a:lnSpc>
                          <a:spcPct val="100000"/>
                        </a:lnSpc>
                      </a:pPr>
                      <a:r>
                        <a:rPr lang="en-GB" sz="1400" b="0" strike="noStrike" spc="-1">
                          <a:solidFill>
                            <a:srgbClr val="000000"/>
                          </a:solidFill>
                          <a:latin typeface="Lucida Sans"/>
                          <a:ea typeface="Lucida Sans"/>
                        </a:rPr>
                        <a:t>131</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D6DCE5"/>
                    </a:solidFill>
                  </a:tcPr>
                </a:tc>
                <a:tc>
                  <a:txBody>
                    <a:bodyPr/>
                    <a:lstStyle/>
                    <a:p>
                      <a:pPr algn="ctr">
                        <a:lnSpc>
                          <a:spcPct val="100000"/>
                        </a:lnSpc>
                      </a:pPr>
                      <a:r>
                        <a:rPr lang="en-GB" sz="1400" b="0" strike="noStrike" spc="-1">
                          <a:solidFill>
                            <a:srgbClr val="000000"/>
                          </a:solidFill>
                          <a:latin typeface="Lucida Sans"/>
                          <a:ea typeface="Lucida Sans"/>
                        </a:rPr>
                        <a:t>86</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D6DCE5"/>
                    </a:solidFill>
                  </a:tcPr>
                </a:tc>
                <a:tc>
                  <a:txBody>
                    <a:bodyPr/>
                    <a:lstStyle/>
                    <a:p>
                      <a:pPr algn="ctr">
                        <a:lnSpc>
                          <a:spcPct val="100000"/>
                        </a:lnSpc>
                      </a:pPr>
                      <a:r>
                        <a:rPr lang="en-GB" sz="1400" b="0" strike="noStrike" spc="-1">
                          <a:solidFill>
                            <a:srgbClr val="000000"/>
                          </a:solidFill>
                          <a:latin typeface="Lucida Sans"/>
                          <a:ea typeface="Lucida Sans"/>
                        </a:rPr>
                        <a:t>12.1</a:t>
                      </a:r>
                      <a:endParaRPr lang="en-GB" sz="1400" b="0" strike="noStrike" spc="-1">
                        <a:latin typeface="Arial"/>
                      </a:endParaRPr>
                    </a:p>
                  </a:txBody>
                  <a:tcPr marL="5040" marR="5040">
                    <a:lnL w="12240">
                      <a:solidFill>
                        <a:srgbClr val="FFFFFF"/>
                      </a:solidFill>
                    </a:lnL>
                    <a:lnR w="12240">
                      <a:solidFill>
                        <a:srgbClr val="000000"/>
                      </a:solidFill>
                    </a:lnR>
                    <a:lnT w="12240">
                      <a:solidFill>
                        <a:srgbClr val="FFFFFF"/>
                      </a:solidFill>
                    </a:lnT>
                    <a:lnB w="12240">
                      <a:solidFill>
                        <a:srgbClr val="FFFFFF"/>
                      </a:solidFill>
                    </a:lnB>
                    <a:solidFill>
                      <a:srgbClr val="D6DCE5"/>
                    </a:solidFill>
                  </a:tcPr>
                </a:tc>
                <a:extLst>
                  <a:ext uri="{0D108BD9-81ED-4DB2-BD59-A6C34878D82A}">
                    <a16:rowId xmlns:a16="http://schemas.microsoft.com/office/drawing/2014/main" val="10020"/>
                  </a:ext>
                </a:extLst>
              </a:tr>
              <a:tr h="291600">
                <a:tc>
                  <a:txBody>
                    <a:bodyPr/>
                    <a:lstStyle/>
                    <a:p>
                      <a:pPr algn="ctr">
                        <a:lnSpc>
                          <a:spcPct val="100000"/>
                        </a:lnSpc>
                      </a:pPr>
                      <a:r>
                        <a:rPr lang="en-GB" sz="1400" b="0" strike="noStrike" spc="-1">
                          <a:solidFill>
                            <a:srgbClr val="000000"/>
                          </a:solidFill>
                          <a:latin typeface="Lucida Sans"/>
                          <a:ea typeface="Lucida Sans"/>
                        </a:rPr>
                        <a:t>21</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solidFill>
                      <a:srgbClr val="FFFFFF"/>
                    </a:solidFill>
                  </a:tcPr>
                </a:tc>
                <a:tc>
                  <a:txBody>
                    <a:bodyPr/>
                    <a:lstStyle/>
                    <a:p>
                      <a:endParaRPr lang="en-US"/>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F2F2F2"/>
                    </a:solidFill>
                  </a:tcPr>
                </a:tc>
                <a:tc>
                  <a:txBody>
                    <a:bodyPr/>
                    <a:lstStyle/>
                    <a:p>
                      <a:endParaRPr lang="en-US"/>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F2F2F2"/>
                    </a:solidFill>
                  </a:tcPr>
                </a:tc>
                <a:tc>
                  <a:txBody>
                    <a:bodyPr/>
                    <a:lstStyle/>
                    <a:p>
                      <a:endParaRPr lang="en-US"/>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F2F2F2"/>
                    </a:solidFill>
                  </a:tcPr>
                </a:tc>
                <a:tc>
                  <a:txBody>
                    <a:bodyPr/>
                    <a:lstStyle/>
                    <a:p>
                      <a:endParaRPr lang="en-US"/>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F2F2F2"/>
                    </a:solidFill>
                  </a:tcPr>
                </a:tc>
                <a:tc>
                  <a:txBody>
                    <a:bodyPr/>
                    <a:lstStyle/>
                    <a:p>
                      <a:endParaRPr lang="en-US"/>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F2F2F2"/>
                    </a:solidFill>
                  </a:tcPr>
                </a:tc>
                <a:tc>
                  <a:txBody>
                    <a:bodyPr/>
                    <a:lstStyle/>
                    <a:p>
                      <a:endParaRPr lang="en-US"/>
                    </a:p>
                  </a:txBody>
                  <a:tcPr marL="5040" marR="5040">
                    <a:lnL w="12240">
                      <a:solidFill>
                        <a:srgbClr val="FFFFFF"/>
                      </a:solidFill>
                    </a:lnL>
                    <a:lnR w="12240">
                      <a:solidFill>
                        <a:srgbClr val="000000"/>
                      </a:solidFill>
                    </a:lnR>
                    <a:lnT w="12240">
                      <a:solidFill>
                        <a:srgbClr val="FFFFFF"/>
                      </a:solidFill>
                    </a:lnT>
                    <a:lnB w="12240">
                      <a:solidFill>
                        <a:srgbClr val="FFFFFF"/>
                      </a:solidFill>
                    </a:lnB>
                    <a:solidFill>
                      <a:srgbClr val="F2F2F2"/>
                    </a:solidFill>
                  </a:tcPr>
                </a:tc>
                <a:extLst>
                  <a:ext uri="{0D108BD9-81ED-4DB2-BD59-A6C34878D82A}">
                    <a16:rowId xmlns:a16="http://schemas.microsoft.com/office/drawing/2014/main" val="10021"/>
                  </a:ext>
                </a:extLst>
              </a:tr>
            </a:tbl>
          </a:graphicData>
        </a:graphic>
      </p:graphicFrame>
      <p:sp>
        <p:nvSpPr>
          <p:cNvPr id="975" name="CustomShape 3"/>
          <p:cNvSpPr/>
          <p:nvPr/>
        </p:nvSpPr>
        <p:spPr>
          <a:xfrm>
            <a:off x="5892840" y="6172200"/>
            <a:ext cx="2844000" cy="367560"/>
          </a:xfrm>
          <a:prstGeom prst="rect">
            <a:avLst/>
          </a:prstGeom>
          <a:noFill/>
          <a:ln w="12600">
            <a:noFill/>
          </a:ln>
        </p:spPr>
        <p:style>
          <a:lnRef idx="0">
            <a:scrgbClr r="0" g="0" b="0"/>
          </a:lnRef>
          <a:fillRef idx="0">
            <a:scrgbClr r="0" g="0" b="0"/>
          </a:fillRef>
          <a:effectRef idx="0">
            <a:scrgbClr r="0" g="0" b="0"/>
          </a:effectRef>
          <a:fontRef idx="minor"/>
        </p:style>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6" name="CustomShape 1"/>
          <p:cNvSpPr/>
          <p:nvPr/>
        </p:nvSpPr>
        <p:spPr>
          <a:xfrm>
            <a:off x="-144360" y="27720"/>
            <a:ext cx="5521680" cy="91368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chor="ctr"/>
          <a:lstStyle/>
          <a:p>
            <a:pPr>
              <a:lnSpc>
                <a:spcPct val="100000"/>
              </a:lnSpc>
            </a:pPr>
            <a:r>
              <a:rPr lang="en-GB" sz="2400" b="0" strike="noStrike" spc="-1">
                <a:solidFill>
                  <a:srgbClr val="004987"/>
                </a:solidFill>
                <a:latin typeface="Lucida Sans"/>
                <a:ea typeface="Lucida Sans"/>
              </a:rPr>
              <a:t>       Example of 8 of 20 Calculation</a:t>
            </a:r>
            <a:endParaRPr lang="en-GB" sz="2400" b="0" strike="noStrike" spc="-1">
              <a:latin typeface="Arial"/>
            </a:endParaRPr>
          </a:p>
        </p:txBody>
      </p:sp>
      <p:graphicFrame>
        <p:nvGraphicFramePr>
          <p:cNvPr id="977" name="Table 2"/>
          <p:cNvGraphicFramePr/>
          <p:nvPr/>
        </p:nvGraphicFramePr>
        <p:xfrm>
          <a:off x="6072120" y="-6840"/>
          <a:ext cx="5570280" cy="7101840"/>
        </p:xfrm>
        <a:graphic>
          <a:graphicData uri="http://schemas.openxmlformats.org/drawingml/2006/table">
            <a:tbl>
              <a:tblPr/>
              <a:tblGrid>
                <a:gridCol w="565560">
                  <a:extLst>
                    <a:ext uri="{9D8B030D-6E8A-4147-A177-3AD203B41FA5}">
                      <a16:colId xmlns:a16="http://schemas.microsoft.com/office/drawing/2014/main" val="20000"/>
                    </a:ext>
                  </a:extLst>
                </a:gridCol>
                <a:gridCol w="902160">
                  <a:extLst>
                    <a:ext uri="{9D8B030D-6E8A-4147-A177-3AD203B41FA5}">
                      <a16:colId xmlns:a16="http://schemas.microsoft.com/office/drawing/2014/main" val="20001"/>
                    </a:ext>
                  </a:extLst>
                </a:gridCol>
                <a:gridCol w="1094760">
                  <a:extLst>
                    <a:ext uri="{9D8B030D-6E8A-4147-A177-3AD203B41FA5}">
                      <a16:colId xmlns:a16="http://schemas.microsoft.com/office/drawing/2014/main" val="20002"/>
                    </a:ext>
                  </a:extLst>
                </a:gridCol>
                <a:gridCol w="661680">
                  <a:extLst>
                    <a:ext uri="{9D8B030D-6E8A-4147-A177-3AD203B41FA5}">
                      <a16:colId xmlns:a16="http://schemas.microsoft.com/office/drawing/2014/main" val="20003"/>
                    </a:ext>
                  </a:extLst>
                </a:gridCol>
                <a:gridCol w="637560">
                  <a:extLst>
                    <a:ext uri="{9D8B030D-6E8A-4147-A177-3AD203B41FA5}">
                      <a16:colId xmlns:a16="http://schemas.microsoft.com/office/drawing/2014/main" val="20004"/>
                    </a:ext>
                  </a:extLst>
                </a:gridCol>
                <a:gridCol w="757800">
                  <a:extLst>
                    <a:ext uri="{9D8B030D-6E8A-4147-A177-3AD203B41FA5}">
                      <a16:colId xmlns:a16="http://schemas.microsoft.com/office/drawing/2014/main" val="20005"/>
                    </a:ext>
                  </a:extLst>
                </a:gridCol>
                <a:gridCol w="950760">
                  <a:extLst>
                    <a:ext uri="{9D8B030D-6E8A-4147-A177-3AD203B41FA5}">
                      <a16:colId xmlns:a16="http://schemas.microsoft.com/office/drawing/2014/main" val="20006"/>
                    </a:ext>
                  </a:extLst>
                </a:gridCol>
              </a:tblGrid>
              <a:tr h="603720">
                <a:tc>
                  <a:txBody>
                    <a:bodyPr/>
                    <a:lstStyle/>
                    <a:p>
                      <a:r>
                        <a:rPr lang="en-GB" sz="1200" b="1" strike="noStrike" spc="-1">
                          <a:solidFill>
                            <a:srgbClr val="FFFFFF"/>
                          </a:solidFill>
                          <a:latin typeface="Lucida Sans"/>
                          <a:ea typeface="Lucida Sans"/>
                        </a:rPr>
                        <a:t>Score</a:t>
                      </a:r>
                      <a:endParaRPr lang="en-GB" sz="1200" b="0" strike="noStrike" spc="-1">
                        <a:latin typeface="Arial"/>
                      </a:endParaRPr>
                    </a:p>
                    <a:p>
                      <a:pPr algn="ctr">
                        <a:lnSpc>
                          <a:spcPct val="100000"/>
                        </a:lnSpc>
                      </a:pPr>
                      <a:r>
                        <a:rPr lang="en-GB" sz="1200" b="1" strike="noStrike" spc="-1">
                          <a:solidFill>
                            <a:srgbClr val="FFFFFF"/>
                          </a:solidFill>
                          <a:latin typeface="Lucida Sans"/>
                          <a:ea typeface="Lucida Sans"/>
                        </a:rPr>
                        <a:t>No.</a:t>
                      </a:r>
                      <a:endParaRPr lang="en-GB" sz="12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solidFill>
                      <a:srgbClr val="AFABAB"/>
                    </a:solidFill>
                  </a:tcPr>
                </a:tc>
                <a:tc>
                  <a:txBody>
                    <a:bodyPr/>
                    <a:lstStyle/>
                    <a:p>
                      <a:r>
                        <a:rPr lang="en-GB" sz="1200" b="1" strike="noStrike" spc="-1">
                          <a:solidFill>
                            <a:srgbClr val="FFFFFF"/>
                          </a:solidFill>
                          <a:latin typeface="Lucida Sans"/>
                          <a:ea typeface="Lucida Sans"/>
                        </a:rPr>
                        <a:t>Date</a:t>
                      </a:r>
                      <a:endParaRPr lang="en-GB" sz="1200" b="0" strike="noStrike" spc="-1">
                        <a:latin typeface="Arial"/>
                      </a:endParaRPr>
                    </a:p>
                    <a:p>
                      <a:pPr algn="ctr">
                        <a:lnSpc>
                          <a:spcPct val="100000"/>
                        </a:lnSpc>
                      </a:pPr>
                      <a:r>
                        <a:rPr lang="en-GB" sz="1200" b="1" strike="noStrike" spc="-1">
                          <a:solidFill>
                            <a:srgbClr val="FFFFFF"/>
                          </a:solidFill>
                          <a:latin typeface="Lucida Sans"/>
                          <a:ea typeface="Lucida Sans"/>
                        </a:rPr>
                        <a:t>Played</a:t>
                      </a:r>
                      <a:endParaRPr lang="en-GB" sz="12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AFABAB"/>
                    </a:solidFill>
                  </a:tcPr>
                </a:tc>
                <a:tc>
                  <a:txBody>
                    <a:bodyPr/>
                    <a:lstStyle/>
                    <a:p>
                      <a:pPr algn="ctr">
                        <a:lnSpc>
                          <a:spcPct val="100000"/>
                        </a:lnSpc>
                      </a:pPr>
                      <a:r>
                        <a:rPr lang="en-GB" sz="1200" b="1" strike="noStrike" spc="-1">
                          <a:solidFill>
                            <a:srgbClr val="FFFFFF"/>
                          </a:solidFill>
                          <a:latin typeface="Lucida Sans"/>
                          <a:ea typeface="Lucida Sans"/>
                        </a:rPr>
                        <a:t>Course </a:t>
                      </a:r>
                      <a:endParaRPr lang="en-GB" sz="12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AFABAB"/>
                    </a:solidFill>
                  </a:tcPr>
                </a:tc>
                <a:tc>
                  <a:txBody>
                    <a:bodyPr/>
                    <a:lstStyle/>
                    <a:p>
                      <a:pPr algn="ctr">
                        <a:lnSpc>
                          <a:spcPct val="100000"/>
                        </a:lnSpc>
                      </a:pPr>
                      <a:r>
                        <a:rPr lang="en-GB" sz="1200" b="1" strike="noStrike" spc="-1">
                          <a:solidFill>
                            <a:srgbClr val="FFFFFF"/>
                          </a:solidFill>
                          <a:latin typeface="Lucida Sans"/>
                          <a:ea typeface="Lucida Sans"/>
                        </a:rPr>
                        <a:t>Course Rating</a:t>
                      </a:r>
                      <a:endParaRPr lang="en-GB" sz="12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AFABAB"/>
                    </a:solidFill>
                  </a:tcPr>
                </a:tc>
                <a:tc>
                  <a:txBody>
                    <a:bodyPr/>
                    <a:lstStyle/>
                    <a:p>
                      <a:pPr algn="ctr">
                        <a:lnSpc>
                          <a:spcPct val="100000"/>
                        </a:lnSpc>
                      </a:pPr>
                      <a:r>
                        <a:rPr lang="en-GB" sz="1200" b="1" strike="noStrike" spc="-1">
                          <a:solidFill>
                            <a:srgbClr val="FFFFFF"/>
                          </a:solidFill>
                          <a:latin typeface="Lucida Sans"/>
                          <a:ea typeface="Lucida Sans"/>
                        </a:rPr>
                        <a:t>Slope Rating</a:t>
                      </a:r>
                      <a:endParaRPr lang="en-GB" sz="12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AFABAB"/>
                    </a:solidFill>
                  </a:tcPr>
                </a:tc>
                <a:tc>
                  <a:txBody>
                    <a:bodyPr/>
                    <a:lstStyle/>
                    <a:p>
                      <a:pPr algn="ctr">
                        <a:lnSpc>
                          <a:spcPct val="100000"/>
                        </a:lnSpc>
                      </a:pPr>
                      <a:r>
                        <a:rPr lang="en-GB" sz="1200" b="1" strike="noStrike" spc="-1">
                          <a:solidFill>
                            <a:srgbClr val="FFFFFF"/>
                          </a:solidFill>
                          <a:latin typeface="Lucida Sans"/>
                          <a:ea typeface="Lucida Sans"/>
                        </a:rPr>
                        <a:t>Adjusted Gross Score</a:t>
                      </a:r>
                      <a:endParaRPr lang="en-GB" sz="12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AFABAB"/>
                    </a:solidFill>
                  </a:tcPr>
                </a:tc>
                <a:tc>
                  <a:txBody>
                    <a:bodyPr/>
                    <a:lstStyle/>
                    <a:p>
                      <a:pPr algn="ctr">
                        <a:lnSpc>
                          <a:spcPct val="100000"/>
                        </a:lnSpc>
                      </a:pPr>
                      <a:r>
                        <a:rPr lang="en-GB" sz="1200" b="1" strike="noStrike" spc="-1">
                          <a:solidFill>
                            <a:srgbClr val="FFFFFF"/>
                          </a:solidFill>
                          <a:latin typeface="Lucida Sans"/>
                          <a:ea typeface="Lucida Sans"/>
                        </a:rPr>
                        <a:t>Score Differential</a:t>
                      </a:r>
                      <a:endParaRPr lang="en-GB" sz="12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AFABAB"/>
                    </a:solidFill>
                  </a:tcPr>
                </a:tc>
                <a:extLst>
                  <a:ext uri="{0D108BD9-81ED-4DB2-BD59-A6C34878D82A}">
                    <a16:rowId xmlns:a16="http://schemas.microsoft.com/office/drawing/2014/main" val="10000"/>
                  </a:ext>
                </a:extLst>
              </a:tr>
              <a:tr h="291600">
                <a:tc>
                  <a:txBody>
                    <a:bodyPr/>
                    <a:lstStyle/>
                    <a:p>
                      <a:pPr algn="ctr">
                        <a:lnSpc>
                          <a:spcPct val="100000"/>
                        </a:lnSpc>
                      </a:pPr>
                      <a:r>
                        <a:rPr lang="en-GB" sz="1400" b="0" strike="noStrike" spc="-1">
                          <a:solidFill>
                            <a:srgbClr val="000000"/>
                          </a:solidFill>
                          <a:latin typeface="Lucida Sans"/>
                          <a:ea typeface="Lucida Sans"/>
                        </a:rPr>
                        <a:t>1</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solidFill>
                      <a:srgbClr val="FFFFFF"/>
                    </a:solidFill>
                  </a:tcPr>
                </a:tc>
                <a:tc>
                  <a:txBody>
                    <a:bodyPr/>
                    <a:lstStyle/>
                    <a:p>
                      <a:pPr algn="ctr">
                        <a:lnSpc>
                          <a:spcPct val="100000"/>
                        </a:lnSpc>
                      </a:pPr>
                      <a:r>
                        <a:rPr lang="en-GB" sz="1400" b="0" strike="noStrike" spc="-1">
                          <a:solidFill>
                            <a:srgbClr val="000000"/>
                          </a:solidFill>
                          <a:latin typeface="Lucida Sans"/>
                          <a:ea typeface="Lucida Sans"/>
                        </a:rPr>
                        <a:t>22/9/20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DEDED"/>
                    </a:solidFill>
                  </a:tcPr>
                </a:tc>
                <a:tc>
                  <a:txBody>
                    <a:bodyPr/>
                    <a:lstStyle/>
                    <a:p>
                      <a:pPr algn="ctr">
                        <a:lnSpc>
                          <a:spcPct val="100000"/>
                        </a:lnSpc>
                      </a:pPr>
                      <a:r>
                        <a:rPr lang="en-GB" sz="1400" b="0" strike="noStrike" spc="-1">
                          <a:solidFill>
                            <a:srgbClr val="000000"/>
                          </a:solidFill>
                          <a:latin typeface="Lucida Sans"/>
                          <a:ea typeface="Lucida Sans"/>
                        </a:rPr>
                        <a:t>Hill GC</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DEDED"/>
                    </a:solidFill>
                  </a:tcPr>
                </a:tc>
                <a:tc>
                  <a:txBody>
                    <a:bodyPr/>
                    <a:lstStyle/>
                    <a:p>
                      <a:pPr algn="ctr">
                        <a:lnSpc>
                          <a:spcPct val="100000"/>
                        </a:lnSpc>
                      </a:pPr>
                      <a:r>
                        <a:rPr lang="en-GB" sz="1400" b="0" strike="noStrike" spc="-1">
                          <a:solidFill>
                            <a:srgbClr val="000000"/>
                          </a:solidFill>
                          <a:latin typeface="Lucida Sans"/>
                          <a:ea typeface="Lucida Sans"/>
                        </a:rPr>
                        <a:t>70.5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DEDED"/>
                    </a:solidFill>
                  </a:tcPr>
                </a:tc>
                <a:tc>
                  <a:txBody>
                    <a:bodyPr/>
                    <a:lstStyle/>
                    <a:p>
                      <a:pPr algn="ctr">
                        <a:lnSpc>
                          <a:spcPct val="100000"/>
                        </a:lnSpc>
                      </a:pPr>
                      <a:r>
                        <a:rPr lang="en-GB" sz="1400" b="0" strike="noStrike" spc="-1">
                          <a:solidFill>
                            <a:srgbClr val="000000"/>
                          </a:solidFill>
                          <a:latin typeface="Lucida Sans"/>
                          <a:ea typeface="Lucida Sans"/>
                        </a:rPr>
                        <a:t>125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DEDED"/>
                    </a:solidFill>
                  </a:tcPr>
                </a:tc>
                <a:tc>
                  <a:txBody>
                    <a:bodyPr/>
                    <a:lstStyle/>
                    <a:p>
                      <a:pPr algn="ctr">
                        <a:lnSpc>
                          <a:spcPct val="100000"/>
                        </a:lnSpc>
                      </a:pPr>
                      <a:r>
                        <a:rPr lang="en-GB" sz="1400" b="0" strike="noStrike" spc="-1">
                          <a:solidFill>
                            <a:srgbClr val="000000"/>
                          </a:solidFill>
                          <a:latin typeface="Lucida Sans"/>
                          <a:ea typeface="Lucida Sans"/>
                        </a:rPr>
                        <a:t>91</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DEDED"/>
                    </a:solidFill>
                  </a:tcPr>
                </a:tc>
                <a:tc>
                  <a:txBody>
                    <a:bodyPr/>
                    <a:lstStyle/>
                    <a:p>
                      <a:pPr algn="ctr">
                        <a:lnSpc>
                          <a:spcPct val="100000"/>
                        </a:lnSpc>
                      </a:pPr>
                      <a:r>
                        <a:rPr lang="en-GB" sz="1400" b="0" strike="noStrike" spc="-1">
                          <a:solidFill>
                            <a:srgbClr val="000000"/>
                          </a:solidFill>
                          <a:latin typeface="Lucida Sans"/>
                          <a:ea typeface="Lucida Sans"/>
                        </a:rPr>
                        <a:t>18.5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DEDED"/>
                    </a:solidFill>
                  </a:tcPr>
                </a:tc>
                <a:extLst>
                  <a:ext uri="{0D108BD9-81ED-4DB2-BD59-A6C34878D82A}">
                    <a16:rowId xmlns:a16="http://schemas.microsoft.com/office/drawing/2014/main" val="10001"/>
                  </a:ext>
                </a:extLst>
              </a:tr>
              <a:tr h="291600">
                <a:tc>
                  <a:txBody>
                    <a:bodyPr/>
                    <a:lstStyle/>
                    <a:p>
                      <a:pPr algn="ctr">
                        <a:lnSpc>
                          <a:spcPct val="100000"/>
                        </a:lnSpc>
                      </a:pPr>
                      <a:r>
                        <a:rPr lang="en-GB" sz="1400" b="0" strike="noStrike" spc="-1">
                          <a:solidFill>
                            <a:srgbClr val="000000"/>
                          </a:solidFill>
                          <a:latin typeface="Lucida Sans"/>
                          <a:ea typeface="Lucida Sans"/>
                        </a:rPr>
                        <a:t>2</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noFill/>
                  </a:tcPr>
                </a:tc>
                <a:tc>
                  <a:txBody>
                    <a:bodyPr/>
                    <a:lstStyle/>
                    <a:p>
                      <a:pPr algn="ctr">
                        <a:lnSpc>
                          <a:spcPct val="100000"/>
                        </a:lnSpc>
                      </a:pPr>
                      <a:r>
                        <a:rPr lang="en-GB" sz="1400" b="0" strike="noStrike" spc="-1">
                          <a:solidFill>
                            <a:srgbClr val="000000"/>
                          </a:solidFill>
                          <a:latin typeface="Lucida Sans"/>
                          <a:ea typeface="Lucida Sans"/>
                        </a:rPr>
                        <a:t>5/9/20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Hill GC</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70.5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125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92</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19.4</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extLst>
                  <a:ext uri="{0D108BD9-81ED-4DB2-BD59-A6C34878D82A}">
                    <a16:rowId xmlns:a16="http://schemas.microsoft.com/office/drawing/2014/main" val="10002"/>
                  </a:ext>
                </a:extLst>
              </a:tr>
              <a:tr h="291600">
                <a:tc>
                  <a:txBody>
                    <a:bodyPr/>
                    <a:lstStyle/>
                    <a:p>
                      <a:pPr algn="ctr">
                        <a:lnSpc>
                          <a:spcPct val="100000"/>
                        </a:lnSpc>
                      </a:pPr>
                      <a:r>
                        <a:rPr lang="en-GB" sz="1400" b="0" strike="noStrike" spc="-1">
                          <a:solidFill>
                            <a:srgbClr val="000000"/>
                          </a:solidFill>
                          <a:latin typeface="Lucida Sans"/>
                          <a:ea typeface="Lucida Sans"/>
                        </a:rPr>
                        <a:t>3</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noFill/>
                  </a:tcPr>
                </a:tc>
                <a:tc>
                  <a:txBody>
                    <a:bodyPr/>
                    <a:lstStyle/>
                    <a:p>
                      <a:pPr algn="ctr">
                        <a:lnSpc>
                          <a:spcPct val="100000"/>
                        </a:lnSpc>
                      </a:pPr>
                      <a:r>
                        <a:rPr lang="en-GB" sz="1400" b="0" strike="noStrike" spc="-1">
                          <a:solidFill>
                            <a:srgbClr val="000000"/>
                          </a:solidFill>
                          <a:latin typeface="Lucida Sans"/>
                          <a:ea typeface="Lucida Sans"/>
                        </a:rPr>
                        <a:t>1/9/20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Hill GC</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70.5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125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99</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25.8</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extLst>
                  <a:ext uri="{0D108BD9-81ED-4DB2-BD59-A6C34878D82A}">
                    <a16:rowId xmlns:a16="http://schemas.microsoft.com/office/drawing/2014/main" val="10003"/>
                  </a:ext>
                </a:extLst>
              </a:tr>
              <a:tr h="291600">
                <a:tc>
                  <a:txBody>
                    <a:bodyPr/>
                    <a:lstStyle/>
                    <a:p>
                      <a:pPr algn="ctr">
                        <a:lnSpc>
                          <a:spcPct val="100000"/>
                        </a:lnSpc>
                      </a:pPr>
                      <a:r>
                        <a:rPr lang="en-GB" sz="1400" b="0" strike="noStrike" spc="-1">
                          <a:solidFill>
                            <a:srgbClr val="000000"/>
                          </a:solidFill>
                          <a:latin typeface="Lucida Sans"/>
                          <a:ea typeface="Lucida Sans"/>
                        </a:rPr>
                        <a:t>4</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noFill/>
                  </a:tcPr>
                </a:tc>
                <a:tc>
                  <a:txBody>
                    <a:bodyPr/>
                    <a:lstStyle/>
                    <a:p>
                      <a:pPr algn="ctr">
                        <a:lnSpc>
                          <a:spcPct val="100000"/>
                        </a:lnSpc>
                      </a:pPr>
                      <a:r>
                        <a:rPr lang="en-GB" sz="1400" b="0" strike="noStrike" spc="-1">
                          <a:solidFill>
                            <a:srgbClr val="000000"/>
                          </a:solidFill>
                          <a:latin typeface="Lucida Sans"/>
                          <a:ea typeface="Lucida Sans"/>
                        </a:rPr>
                        <a:t>28/8/20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Hill GC</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70.5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125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89</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16.7</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extLst>
                  <a:ext uri="{0D108BD9-81ED-4DB2-BD59-A6C34878D82A}">
                    <a16:rowId xmlns:a16="http://schemas.microsoft.com/office/drawing/2014/main" val="10004"/>
                  </a:ext>
                </a:extLst>
              </a:tr>
              <a:tr h="291600">
                <a:tc>
                  <a:txBody>
                    <a:bodyPr/>
                    <a:lstStyle/>
                    <a:p>
                      <a:pPr algn="ctr">
                        <a:lnSpc>
                          <a:spcPct val="100000"/>
                        </a:lnSpc>
                      </a:pPr>
                      <a:r>
                        <a:rPr lang="en-GB" sz="1400" b="0" strike="noStrike" spc="-1">
                          <a:solidFill>
                            <a:srgbClr val="000000"/>
                          </a:solidFill>
                          <a:latin typeface="Lucida Sans"/>
                          <a:ea typeface="Lucida Sans"/>
                        </a:rPr>
                        <a:t>5</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noFill/>
                  </a:tcPr>
                </a:tc>
                <a:tc>
                  <a:txBody>
                    <a:bodyPr/>
                    <a:lstStyle/>
                    <a:p>
                      <a:pPr algn="ctr">
                        <a:lnSpc>
                          <a:spcPct val="100000"/>
                        </a:lnSpc>
                      </a:pPr>
                      <a:r>
                        <a:rPr lang="en-GB" sz="1400" b="0" strike="noStrike" spc="-1">
                          <a:solidFill>
                            <a:srgbClr val="000000"/>
                          </a:solidFill>
                          <a:latin typeface="Lucida Sans"/>
                          <a:ea typeface="Lucida Sans"/>
                        </a:rPr>
                        <a:t>23/8/20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River GC</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71.3</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127</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92</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18.4</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extLst>
                  <a:ext uri="{0D108BD9-81ED-4DB2-BD59-A6C34878D82A}">
                    <a16:rowId xmlns:a16="http://schemas.microsoft.com/office/drawing/2014/main" val="10005"/>
                  </a:ext>
                </a:extLst>
              </a:tr>
              <a:tr h="291600">
                <a:tc>
                  <a:txBody>
                    <a:bodyPr/>
                    <a:lstStyle/>
                    <a:p>
                      <a:pPr algn="ctr">
                        <a:lnSpc>
                          <a:spcPct val="100000"/>
                        </a:lnSpc>
                      </a:pPr>
                      <a:r>
                        <a:rPr lang="en-GB" sz="1400" b="0" strike="noStrike" spc="-1">
                          <a:solidFill>
                            <a:srgbClr val="000000"/>
                          </a:solidFill>
                          <a:latin typeface="Lucida Sans"/>
                          <a:ea typeface="Lucida Sans"/>
                        </a:rPr>
                        <a:t>6</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noFill/>
                  </a:tcPr>
                </a:tc>
                <a:tc>
                  <a:txBody>
                    <a:bodyPr/>
                    <a:lstStyle/>
                    <a:p>
                      <a:pPr algn="ctr">
                        <a:lnSpc>
                          <a:spcPct val="100000"/>
                        </a:lnSpc>
                      </a:pPr>
                      <a:r>
                        <a:rPr lang="en-GB" sz="1400" b="0" strike="noStrike" spc="-1">
                          <a:solidFill>
                            <a:srgbClr val="000000"/>
                          </a:solidFill>
                          <a:latin typeface="Lucida Sans"/>
                          <a:ea typeface="Lucida Sans"/>
                        </a:rPr>
                        <a:t>26/7/20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Meadow GC</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72.2</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131</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87</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12.8</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FFFF00"/>
                    </a:solidFill>
                  </a:tcPr>
                </a:tc>
                <a:extLst>
                  <a:ext uri="{0D108BD9-81ED-4DB2-BD59-A6C34878D82A}">
                    <a16:rowId xmlns:a16="http://schemas.microsoft.com/office/drawing/2014/main" val="10006"/>
                  </a:ext>
                </a:extLst>
              </a:tr>
              <a:tr h="291600">
                <a:tc>
                  <a:txBody>
                    <a:bodyPr/>
                    <a:lstStyle/>
                    <a:p>
                      <a:pPr algn="ctr">
                        <a:lnSpc>
                          <a:spcPct val="100000"/>
                        </a:lnSpc>
                      </a:pPr>
                      <a:r>
                        <a:rPr lang="en-GB" sz="1400" b="0" strike="noStrike" spc="-1">
                          <a:solidFill>
                            <a:srgbClr val="000000"/>
                          </a:solidFill>
                          <a:latin typeface="Lucida Sans"/>
                          <a:ea typeface="Lucida Sans"/>
                        </a:rPr>
                        <a:t>7</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noFill/>
                  </a:tcPr>
                </a:tc>
                <a:tc>
                  <a:txBody>
                    <a:bodyPr/>
                    <a:lstStyle/>
                    <a:p>
                      <a:pPr algn="ctr">
                        <a:lnSpc>
                          <a:spcPct val="100000"/>
                        </a:lnSpc>
                      </a:pPr>
                      <a:r>
                        <a:rPr lang="en-GB" sz="1400" b="0" strike="noStrike" spc="-1">
                          <a:solidFill>
                            <a:srgbClr val="000000"/>
                          </a:solidFill>
                          <a:latin typeface="Lucida Sans"/>
                          <a:ea typeface="Lucida Sans"/>
                        </a:rPr>
                        <a:t>14/7/20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Hill GC</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70.5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125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97</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24.0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DEDED"/>
                    </a:solidFill>
                  </a:tcPr>
                </a:tc>
                <a:extLst>
                  <a:ext uri="{0D108BD9-81ED-4DB2-BD59-A6C34878D82A}">
                    <a16:rowId xmlns:a16="http://schemas.microsoft.com/office/drawing/2014/main" val="10007"/>
                  </a:ext>
                </a:extLst>
              </a:tr>
              <a:tr h="291600">
                <a:tc>
                  <a:txBody>
                    <a:bodyPr/>
                    <a:lstStyle/>
                    <a:p>
                      <a:pPr algn="ctr">
                        <a:lnSpc>
                          <a:spcPct val="100000"/>
                        </a:lnSpc>
                      </a:pPr>
                      <a:r>
                        <a:rPr lang="en-GB" sz="1400" b="0" strike="noStrike" spc="-1">
                          <a:solidFill>
                            <a:srgbClr val="000000"/>
                          </a:solidFill>
                          <a:latin typeface="Lucida Sans"/>
                          <a:ea typeface="Lucida Sans"/>
                        </a:rPr>
                        <a:t>8</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noFill/>
                  </a:tcPr>
                </a:tc>
                <a:tc>
                  <a:txBody>
                    <a:bodyPr/>
                    <a:lstStyle/>
                    <a:p>
                      <a:pPr algn="ctr">
                        <a:lnSpc>
                          <a:spcPct val="100000"/>
                        </a:lnSpc>
                      </a:pPr>
                      <a:r>
                        <a:rPr lang="en-GB" sz="1400" b="0" strike="noStrike" spc="-1">
                          <a:solidFill>
                            <a:srgbClr val="000000"/>
                          </a:solidFill>
                          <a:latin typeface="Lucida Sans"/>
                          <a:ea typeface="Lucida Sans"/>
                        </a:rPr>
                        <a:t>4/7/20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Hill GC</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70.5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125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88</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15.8</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FFFF00"/>
                    </a:solidFill>
                  </a:tcPr>
                </a:tc>
                <a:extLst>
                  <a:ext uri="{0D108BD9-81ED-4DB2-BD59-A6C34878D82A}">
                    <a16:rowId xmlns:a16="http://schemas.microsoft.com/office/drawing/2014/main" val="10008"/>
                  </a:ext>
                </a:extLst>
              </a:tr>
              <a:tr h="291600">
                <a:tc>
                  <a:txBody>
                    <a:bodyPr/>
                    <a:lstStyle/>
                    <a:p>
                      <a:pPr algn="ctr">
                        <a:lnSpc>
                          <a:spcPct val="100000"/>
                        </a:lnSpc>
                      </a:pPr>
                      <a:r>
                        <a:rPr lang="en-GB" sz="1400" b="0" strike="noStrike" spc="-1">
                          <a:solidFill>
                            <a:srgbClr val="000000"/>
                          </a:solidFill>
                          <a:latin typeface="Lucida Sans"/>
                          <a:ea typeface="Lucida Sans"/>
                        </a:rPr>
                        <a:t>9</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noFill/>
                  </a:tcPr>
                </a:tc>
                <a:tc>
                  <a:txBody>
                    <a:bodyPr/>
                    <a:lstStyle/>
                    <a:p>
                      <a:pPr algn="ctr">
                        <a:lnSpc>
                          <a:spcPct val="100000"/>
                        </a:lnSpc>
                      </a:pPr>
                      <a:r>
                        <a:rPr lang="en-GB" sz="1400" b="0" strike="noStrike" spc="-1">
                          <a:solidFill>
                            <a:srgbClr val="000000"/>
                          </a:solidFill>
                          <a:latin typeface="Lucida Sans"/>
                          <a:ea typeface="Lucida Sans"/>
                        </a:rPr>
                        <a:t>19/6/20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River GC</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71.3</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127</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87</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13.5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FFFF00"/>
                    </a:solidFill>
                  </a:tcPr>
                </a:tc>
                <a:extLst>
                  <a:ext uri="{0D108BD9-81ED-4DB2-BD59-A6C34878D82A}">
                    <a16:rowId xmlns:a16="http://schemas.microsoft.com/office/drawing/2014/main" val="10009"/>
                  </a:ext>
                </a:extLst>
              </a:tr>
              <a:tr h="291600">
                <a:tc>
                  <a:txBody>
                    <a:bodyPr/>
                    <a:lstStyle/>
                    <a:p>
                      <a:pPr algn="ctr">
                        <a:lnSpc>
                          <a:spcPct val="100000"/>
                        </a:lnSpc>
                      </a:pPr>
                      <a:r>
                        <a:rPr lang="en-GB" sz="1400" b="0" strike="noStrike" spc="-1">
                          <a:solidFill>
                            <a:srgbClr val="000000"/>
                          </a:solidFill>
                          <a:latin typeface="Lucida Sans"/>
                          <a:ea typeface="Lucida Sans"/>
                        </a:rPr>
                        <a:t>10</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noFill/>
                  </a:tcPr>
                </a:tc>
                <a:tc>
                  <a:txBody>
                    <a:bodyPr/>
                    <a:lstStyle/>
                    <a:p>
                      <a:pPr algn="ctr">
                        <a:lnSpc>
                          <a:spcPct val="100000"/>
                        </a:lnSpc>
                      </a:pPr>
                      <a:r>
                        <a:rPr lang="en-GB" sz="1400" b="0" strike="noStrike" spc="-1">
                          <a:solidFill>
                            <a:srgbClr val="000000"/>
                          </a:solidFill>
                          <a:latin typeface="Lucida Sans"/>
                          <a:ea typeface="Lucida Sans"/>
                        </a:rPr>
                        <a:t>16/6/20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Valley GC</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69.9</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118</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95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24.0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D6DCE5"/>
                    </a:solidFill>
                  </a:tcPr>
                </a:tc>
                <a:extLst>
                  <a:ext uri="{0D108BD9-81ED-4DB2-BD59-A6C34878D82A}">
                    <a16:rowId xmlns:a16="http://schemas.microsoft.com/office/drawing/2014/main" val="10010"/>
                  </a:ext>
                </a:extLst>
              </a:tr>
              <a:tr h="291600">
                <a:tc>
                  <a:txBody>
                    <a:bodyPr/>
                    <a:lstStyle/>
                    <a:p>
                      <a:pPr algn="ctr">
                        <a:lnSpc>
                          <a:spcPct val="100000"/>
                        </a:lnSpc>
                      </a:pPr>
                      <a:r>
                        <a:rPr lang="en-GB" sz="1400" b="0" strike="noStrike" spc="-1">
                          <a:solidFill>
                            <a:srgbClr val="000000"/>
                          </a:solidFill>
                          <a:latin typeface="Lucida Sans"/>
                          <a:ea typeface="Lucida Sans"/>
                        </a:rPr>
                        <a:t>11</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noFill/>
                  </a:tcPr>
                </a:tc>
                <a:tc>
                  <a:txBody>
                    <a:bodyPr/>
                    <a:lstStyle/>
                    <a:p>
                      <a:pPr algn="ctr">
                        <a:lnSpc>
                          <a:spcPct val="100000"/>
                        </a:lnSpc>
                      </a:pPr>
                      <a:r>
                        <a:rPr lang="en-GB" sz="1400" b="0" strike="noStrike" spc="-1">
                          <a:solidFill>
                            <a:srgbClr val="000000"/>
                          </a:solidFill>
                          <a:latin typeface="Lucida Sans"/>
                          <a:ea typeface="Lucida Sans"/>
                        </a:rPr>
                        <a:t>12/6/20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Forest GC</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70.1</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115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86</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15.6</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FFFF00"/>
                    </a:solidFill>
                  </a:tcPr>
                </a:tc>
                <a:extLst>
                  <a:ext uri="{0D108BD9-81ED-4DB2-BD59-A6C34878D82A}">
                    <a16:rowId xmlns:a16="http://schemas.microsoft.com/office/drawing/2014/main" val="10011"/>
                  </a:ext>
                </a:extLst>
              </a:tr>
              <a:tr h="291600">
                <a:tc>
                  <a:txBody>
                    <a:bodyPr/>
                    <a:lstStyle/>
                    <a:p>
                      <a:pPr algn="ctr">
                        <a:lnSpc>
                          <a:spcPct val="100000"/>
                        </a:lnSpc>
                      </a:pPr>
                      <a:r>
                        <a:rPr lang="en-GB" sz="1400" b="0" strike="noStrike" spc="-1">
                          <a:solidFill>
                            <a:srgbClr val="000000"/>
                          </a:solidFill>
                          <a:latin typeface="Lucida Sans"/>
                          <a:ea typeface="Lucida Sans"/>
                        </a:rPr>
                        <a:t>12</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noFill/>
                  </a:tcPr>
                </a:tc>
                <a:tc>
                  <a:txBody>
                    <a:bodyPr/>
                    <a:lstStyle/>
                    <a:p>
                      <a:pPr algn="ctr">
                        <a:lnSpc>
                          <a:spcPct val="100000"/>
                        </a:lnSpc>
                      </a:pPr>
                      <a:r>
                        <a:rPr lang="en-GB" sz="1400" b="0" strike="noStrike" spc="-1">
                          <a:solidFill>
                            <a:srgbClr val="000000"/>
                          </a:solidFill>
                          <a:latin typeface="Lucida Sans"/>
                          <a:ea typeface="Lucida Sans"/>
                        </a:rPr>
                        <a:t>5/6/20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Meadow GC</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72.2</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131</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85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11.0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FFFF00"/>
                    </a:solidFill>
                  </a:tcPr>
                </a:tc>
                <a:extLst>
                  <a:ext uri="{0D108BD9-81ED-4DB2-BD59-A6C34878D82A}">
                    <a16:rowId xmlns:a16="http://schemas.microsoft.com/office/drawing/2014/main" val="10012"/>
                  </a:ext>
                </a:extLst>
              </a:tr>
              <a:tr h="291600">
                <a:tc>
                  <a:txBody>
                    <a:bodyPr/>
                    <a:lstStyle/>
                    <a:p>
                      <a:pPr algn="ctr">
                        <a:lnSpc>
                          <a:spcPct val="100000"/>
                        </a:lnSpc>
                      </a:pPr>
                      <a:r>
                        <a:rPr lang="en-GB" sz="1400" b="0" strike="noStrike" spc="-1">
                          <a:solidFill>
                            <a:srgbClr val="000000"/>
                          </a:solidFill>
                          <a:latin typeface="Lucida Sans"/>
                          <a:ea typeface="Lucida Sans"/>
                        </a:rPr>
                        <a:t>13</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noFill/>
                  </a:tcPr>
                </a:tc>
                <a:tc>
                  <a:txBody>
                    <a:bodyPr/>
                    <a:lstStyle/>
                    <a:p>
                      <a:pPr algn="ctr">
                        <a:lnSpc>
                          <a:spcPct val="100000"/>
                        </a:lnSpc>
                      </a:pPr>
                      <a:r>
                        <a:rPr lang="en-GB" sz="1400" b="0" strike="noStrike" spc="-1">
                          <a:solidFill>
                            <a:srgbClr val="000000"/>
                          </a:solidFill>
                          <a:latin typeface="Lucida Sans"/>
                          <a:ea typeface="Lucida Sans"/>
                        </a:rPr>
                        <a:t>2/6/20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Hill GC</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70.5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125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82</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10.4</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FFFF00"/>
                    </a:solidFill>
                  </a:tcPr>
                </a:tc>
                <a:extLst>
                  <a:ext uri="{0D108BD9-81ED-4DB2-BD59-A6C34878D82A}">
                    <a16:rowId xmlns:a16="http://schemas.microsoft.com/office/drawing/2014/main" val="10013"/>
                  </a:ext>
                </a:extLst>
              </a:tr>
              <a:tr h="291600">
                <a:tc>
                  <a:txBody>
                    <a:bodyPr/>
                    <a:lstStyle/>
                    <a:p>
                      <a:pPr algn="ctr">
                        <a:lnSpc>
                          <a:spcPct val="100000"/>
                        </a:lnSpc>
                      </a:pPr>
                      <a:r>
                        <a:rPr lang="en-GB" sz="1400" b="0" strike="noStrike" spc="-1">
                          <a:solidFill>
                            <a:srgbClr val="000000"/>
                          </a:solidFill>
                          <a:latin typeface="Lucida Sans"/>
                          <a:ea typeface="Lucida Sans"/>
                        </a:rPr>
                        <a:t>14</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noFill/>
                  </a:tcPr>
                </a:tc>
                <a:tc>
                  <a:txBody>
                    <a:bodyPr/>
                    <a:lstStyle/>
                    <a:p>
                      <a:pPr algn="ctr">
                        <a:lnSpc>
                          <a:spcPct val="100000"/>
                        </a:lnSpc>
                      </a:pPr>
                      <a:r>
                        <a:rPr lang="en-GB" sz="1400" b="0" strike="noStrike" spc="-1">
                          <a:solidFill>
                            <a:srgbClr val="000000"/>
                          </a:solidFill>
                          <a:latin typeface="Lucida Sans"/>
                          <a:ea typeface="Lucida Sans"/>
                        </a:rPr>
                        <a:t>30/5/20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Hill GC</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70.5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125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94</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21.2</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D6DCE5"/>
                    </a:solidFill>
                  </a:tcPr>
                </a:tc>
                <a:extLst>
                  <a:ext uri="{0D108BD9-81ED-4DB2-BD59-A6C34878D82A}">
                    <a16:rowId xmlns:a16="http://schemas.microsoft.com/office/drawing/2014/main" val="10014"/>
                  </a:ext>
                </a:extLst>
              </a:tr>
              <a:tr h="291600">
                <a:tc>
                  <a:txBody>
                    <a:bodyPr/>
                    <a:lstStyle/>
                    <a:p>
                      <a:pPr algn="ctr">
                        <a:lnSpc>
                          <a:spcPct val="100000"/>
                        </a:lnSpc>
                      </a:pPr>
                      <a:r>
                        <a:rPr lang="en-GB" sz="1400" b="0" strike="noStrike" spc="-1">
                          <a:solidFill>
                            <a:srgbClr val="000000"/>
                          </a:solidFill>
                          <a:latin typeface="Lucida Sans"/>
                          <a:ea typeface="Lucida Sans"/>
                        </a:rPr>
                        <a:t>15</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noFill/>
                  </a:tcPr>
                </a:tc>
                <a:tc>
                  <a:txBody>
                    <a:bodyPr/>
                    <a:lstStyle/>
                    <a:p>
                      <a:pPr algn="ctr">
                        <a:lnSpc>
                          <a:spcPct val="100000"/>
                        </a:lnSpc>
                      </a:pPr>
                      <a:r>
                        <a:rPr lang="en-GB" sz="1400" b="0" strike="noStrike" spc="-1">
                          <a:solidFill>
                            <a:srgbClr val="000000"/>
                          </a:solidFill>
                          <a:latin typeface="Lucida Sans"/>
                          <a:ea typeface="Lucida Sans"/>
                        </a:rPr>
                        <a:t>25/5/20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Valley GC</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69.9</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118</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89</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18.3</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DEDED"/>
                    </a:solidFill>
                  </a:tcPr>
                </a:tc>
                <a:extLst>
                  <a:ext uri="{0D108BD9-81ED-4DB2-BD59-A6C34878D82A}">
                    <a16:rowId xmlns:a16="http://schemas.microsoft.com/office/drawing/2014/main" val="10015"/>
                  </a:ext>
                </a:extLst>
              </a:tr>
              <a:tr h="291600">
                <a:tc>
                  <a:txBody>
                    <a:bodyPr/>
                    <a:lstStyle/>
                    <a:p>
                      <a:pPr algn="ctr">
                        <a:lnSpc>
                          <a:spcPct val="100000"/>
                        </a:lnSpc>
                      </a:pPr>
                      <a:r>
                        <a:rPr lang="en-GB" sz="1400" b="0" strike="noStrike" spc="-1">
                          <a:solidFill>
                            <a:srgbClr val="000000"/>
                          </a:solidFill>
                          <a:latin typeface="Lucida Sans"/>
                          <a:ea typeface="Lucida Sans"/>
                        </a:rPr>
                        <a:t>16</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noFill/>
                  </a:tcPr>
                </a:tc>
                <a:tc>
                  <a:txBody>
                    <a:bodyPr/>
                    <a:lstStyle/>
                    <a:p>
                      <a:pPr algn="ctr">
                        <a:lnSpc>
                          <a:spcPct val="100000"/>
                        </a:lnSpc>
                      </a:pPr>
                      <a:r>
                        <a:rPr lang="en-GB" sz="1400" b="0" strike="noStrike" spc="-1">
                          <a:solidFill>
                            <a:srgbClr val="000000"/>
                          </a:solidFill>
                          <a:latin typeface="Lucida Sans"/>
                          <a:ea typeface="Lucida Sans"/>
                        </a:rPr>
                        <a:t>22/5/20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Hill GC</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70.5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125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97</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24.0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D6DCE5"/>
                    </a:solidFill>
                  </a:tcPr>
                </a:tc>
                <a:extLst>
                  <a:ext uri="{0D108BD9-81ED-4DB2-BD59-A6C34878D82A}">
                    <a16:rowId xmlns:a16="http://schemas.microsoft.com/office/drawing/2014/main" val="10016"/>
                  </a:ext>
                </a:extLst>
              </a:tr>
              <a:tr h="291600">
                <a:tc>
                  <a:txBody>
                    <a:bodyPr/>
                    <a:lstStyle/>
                    <a:p>
                      <a:pPr algn="ctr">
                        <a:lnSpc>
                          <a:spcPct val="100000"/>
                        </a:lnSpc>
                      </a:pPr>
                      <a:r>
                        <a:rPr lang="en-GB" sz="1400" b="0" strike="noStrike" spc="-1">
                          <a:solidFill>
                            <a:srgbClr val="000000"/>
                          </a:solidFill>
                          <a:latin typeface="Lucida Sans"/>
                          <a:ea typeface="Lucida Sans"/>
                        </a:rPr>
                        <a:t>17</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noFill/>
                  </a:tcPr>
                </a:tc>
                <a:tc>
                  <a:txBody>
                    <a:bodyPr/>
                    <a:lstStyle/>
                    <a:p>
                      <a:pPr algn="ctr">
                        <a:lnSpc>
                          <a:spcPct val="100000"/>
                        </a:lnSpc>
                      </a:pPr>
                      <a:r>
                        <a:rPr lang="en-GB" sz="1400" b="0" strike="noStrike" spc="-1">
                          <a:solidFill>
                            <a:srgbClr val="000000"/>
                          </a:solidFill>
                          <a:latin typeface="Lucida Sans"/>
                          <a:ea typeface="Lucida Sans"/>
                        </a:rPr>
                        <a:t>29/4/20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Hill GC</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70.5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125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85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13.1</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FFFF00"/>
                    </a:solidFill>
                  </a:tcPr>
                </a:tc>
                <a:extLst>
                  <a:ext uri="{0D108BD9-81ED-4DB2-BD59-A6C34878D82A}">
                    <a16:rowId xmlns:a16="http://schemas.microsoft.com/office/drawing/2014/main" val="10017"/>
                  </a:ext>
                </a:extLst>
              </a:tr>
              <a:tr h="291600">
                <a:tc>
                  <a:txBody>
                    <a:bodyPr/>
                    <a:lstStyle/>
                    <a:p>
                      <a:pPr algn="ctr">
                        <a:lnSpc>
                          <a:spcPct val="100000"/>
                        </a:lnSpc>
                      </a:pPr>
                      <a:r>
                        <a:rPr lang="en-GB" sz="1400" b="0" strike="noStrike" spc="-1">
                          <a:solidFill>
                            <a:srgbClr val="000000"/>
                          </a:solidFill>
                          <a:latin typeface="Lucida Sans"/>
                          <a:ea typeface="Lucida Sans"/>
                        </a:rPr>
                        <a:t>18</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noFill/>
                  </a:tcPr>
                </a:tc>
                <a:tc>
                  <a:txBody>
                    <a:bodyPr/>
                    <a:lstStyle/>
                    <a:p>
                      <a:pPr algn="ctr">
                        <a:lnSpc>
                          <a:spcPct val="100000"/>
                        </a:lnSpc>
                      </a:pPr>
                      <a:r>
                        <a:rPr lang="en-GB" sz="1400" b="0" strike="noStrike" spc="-1">
                          <a:solidFill>
                            <a:srgbClr val="000000"/>
                          </a:solidFill>
                          <a:latin typeface="Lucida Sans"/>
                          <a:ea typeface="Lucida Sans"/>
                        </a:rPr>
                        <a:t>14/4/20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872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Hill GC</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872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70.5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872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125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872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93</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872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20.3</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8720">
                      <a:solidFill>
                        <a:srgbClr val="FFFFFF"/>
                      </a:solidFill>
                    </a:lnB>
                    <a:solidFill>
                      <a:srgbClr val="CFD5EA"/>
                    </a:solidFill>
                  </a:tcPr>
                </a:tc>
                <a:extLst>
                  <a:ext uri="{0D108BD9-81ED-4DB2-BD59-A6C34878D82A}">
                    <a16:rowId xmlns:a16="http://schemas.microsoft.com/office/drawing/2014/main" val="10018"/>
                  </a:ext>
                </a:extLst>
              </a:tr>
              <a:tr h="291600">
                <a:tc>
                  <a:txBody>
                    <a:bodyPr/>
                    <a:lstStyle/>
                    <a:p>
                      <a:pPr algn="ctr">
                        <a:lnSpc>
                          <a:spcPct val="100000"/>
                        </a:lnSpc>
                      </a:pPr>
                      <a:r>
                        <a:rPr lang="en-GB" sz="1400" b="0" strike="noStrike" spc="-1">
                          <a:solidFill>
                            <a:srgbClr val="000000"/>
                          </a:solidFill>
                          <a:latin typeface="Lucida Sans"/>
                          <a:ea typeface="Lucida Sans"/>
                        </a:rPr>
                        <a:t>19</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noFill/>
                  </a:tcPr>
                </a:tc>
                <a:tc>
                  <a:txBody>
                    <a:bodyPr/>
                    <a:lstStyle/>
                    <a:p>
                      <a:pPr algn="ctr">
                        <a:lnSpc>
                          <a:spcPct val="100000"/>
                        </a:lnSpc>
                      </a:pPr>
                      <a:r>
                        <a:rPr lang="en-GB" sz="1400" b="0" strike="noStrike" spc="-1">
                          <a:solidFill>
                            <a:srgbClr val="000000"/>
                          </a:solidFill>
                          <a:latin typeface="Lucida Sans"/>
                          <a:ea typeface="Lucida Sans"/>
                        </a:rPr>
                        <a:t>10/4/20</a:t>
                      </a:r>
                      <a:endParaRPr lang="en-GB" sz="1400" b="0" strike="noStrike" spc="-1">
                        <a:latin typeface="Arial"/>
                      </a:endParaRPr>
                    </a:p>
                  </a:txBody>
                  <a:tcPr marL="5040" marR="5040">
                    <a:lnL w="12240">
                      <a:solidFill>
                        <a:srgbClr val="FFFFFF"/>
                      </a:solidFill>
                    </a:lnL>
                    <a:lnR w="12240">
                      <a:solidFill>
                        <a:srgbClr val="FFFFFF"/>
                      </a:solidFill>
                    </a:lnR>
                    <a:lnT w="18720">
                      <a:solidFill>
                        <a:srgbClr val="FFFFFF"/>
                      </a:solidFill>
                    </a:lnT>
                    <a:lnB w="12240">
                      <a:solidFill>
                        <a:srgbClr val="FFFFFF"/>
                      </a:solidFill>
                    </a:lnB>
                    <a:solidFill>
                      <a:srgbClr val="EDEDED"/>
                    </a:solidFill>
                  </a:tcPr>
                </a:tc>
                <a:tc>
                  <a:txBody>
                    <a:bodyPr/>
                    <a:lstStyle/>
                    <a:p>
                      <a:pPr algn="ctr">
                        <a:lnSpc>
                          <a:spcPct val="100000"/>
                        </a:lnSpc>
                      </a:pPr>
                      <a:r>
                        <a:rPr lang="en-GB" sz="1400" b="0" strike="noStrike" spc="-1">
                          <a:solidFill>
                            <a:srgbClr val="000000"/>
                          </a:solidFill>
                          <a:latin typeface="Lucida Sans"/>
                          <a:ea typeface="Lucida Sans"/>
                        </a:rPr>
                        <a:t>Hill GC</a:t>
                      </a:r>
                      <a:endParaRPr lang="en-GB" sz="1400" b="0" strike="noStrike" spc="-1">
                        <a:latin typeface="Arial"/>
                      </a:endParaRPr>
                    </a:p>
                  </a:txBody>
                  <a:tcPr marL="5040" marR="5040">
                    <a:lnL w="12240">
                      <a:solidFill>
                        <a:srgbClr val="FFFFFF"/>
                      </a:solidFill>
                    </a:lnL>
                    <a:lnR w="12240">
                      <a:solidFill>
                        <a:srgbClr val="FFFFFF"/>
                      </a:solidFill>
                    </a:lnR>
                    <a:lnT w="18720">
                      <a:solidFill>
                        <a:srgbClr val="FFFFFF"/>
                      </a:solidFill>
                    </a:lnT>
                    <a:lnB w="12240">
                      <a:solidFill>
                        <a:srgbClr val="FFFFFF"/>
                      </a:solidFill>
                    </a:lnB>
                    <a:solidFill>
                      <a:srgbClr val="EDEDED"/>
                    </a:solidFill>
                  </a:tcPr>
                </a:tc>
                <a:tc>
                  <a:txBody>
                    <a:bodyPr/>
                    <a:lstStyle/>
                    <a:p>
                      <a:pPr algn="ctr">
                        <a:lnSpc>
                          <a:spcPct val="100000"/>
                        </a:lnSpc>
                      </a:pPr>
                      <a:r>
                        <a:rPr lang="en-GB" sz="1400" b="0" strike="noStrike" spc="-1">
                          <a:solidFill>
                            <a:srgbClr val="000000"/>
                          </a:solidFill>
                          <a:latin typeface="Lucida Sans"/>
                          <a:ea typeface="Lucida Sans"/>
                        </a:rPr>
                        <a:t>70.5</a:t>
                      </a:r>
                      <a:endParaRPr lang="en-GB" sz="1400" b="0" strike="noStrike" spc="-1">
                        <a:latin typeface="Arial"/>
                      </a:endParaRPr>
                    </a:p>
                  </a:txBody>
                  <a:tcPr marL="5040" marR="5040">
                    <a:lnL w="12240">
                      <a:solidFill>
                        <a:srgbClr val="FFFFFF"/>
                      </a:solidFill>
                    </a:lnL>
                    <a:lnR w="12240">
                      <a:solidFill>
                        <a:srgbClr val="FFFFFF"/>
                      </a:solidFill>
                    </a:lnR>
                    <a:lnT w="18720">
                      <a:solidFill>
                        <a:srgbClr val="FFFFFF"/>
                      </a:solidFill>
                    </a:lnT>
                    <a:lnB w="12240">
                      <a:solidFill>
                        <a:srgbClr val="FFFFFF"/>
                      </a:solidFill>
                    </a:lnB>
                    <a:solidFill>
                      <a:srgbClr val="EDEDED"/>
                    </a:solidFill>
                  </a:tcPr>
                </a:tc>
                <a:tc>
                  <a:txBody>
                    <a:bodyPr/>
                    <a:lstStyle/>
                    <a:p>
                      <a:pPr algn="ctr">
                        <a:lnSpc>
                          <a:spcPct val="100000"/>
                        </a:lnSpc>
                      </a:pPr>
                      <a:r>
                        <a:rPr lang="en-GB" sz="1400" b="0" strike="noStrike" spc="-1">
                          <a:solidFill>
                            <a:srgbClr val="000000"/>
                          </a:solidFill>
                          <a:latin typeface="Lucida Sans"/>
                          <a:ea typeface="Lucida Sans"/>
                        </a:rPr>
                        <a:t>125</a:t>
                      </a:r>
                      <a:endParaRPr lang="en-GB" sz="1400" b="0" strike="noStrike" spc="-1">
                        <a:latin typeface="Arial"/>
                      </a:endParaRPr>
                    </a:p>
                  </a:txBody>
                  <a:tcPr marL="5040" marR="5040">
                    <a:lnL w="12240">
                      <a:solidFill>
                        <a:srgbClr val="FFFFFF"/>
                      </a:solidFill>
                    </a:lnL>
                    <a:lnR w="12240">
                      <a:solidFill>
                        <a:srgbClr val="FFFFFF"/>
                      </a:solidFill>
                    </a:lnR>
                    <a:lnT w="18720">
                      <a:solidFill>
                        <a:srgbClr val="FFFFFF"/>
                      </a:solidFill>
                    </a:lnT>
                    <a:lnB w="12240">
                      <a:solidFill>
                        <a:srgbClr val="FFFFFF"/>
                      </a:solidFill>
                    </a:lnB>
                    <a:solidFill>
                      <a:srgbClr val="EDEDED"/>
                    </a:solidFill>
                  </a:tcPr>
                </a:tc>
                <a:tc>
                  <a:txBody>
                    <a:bodyPr/>
                    <a:lstStyle/>
                    <a:p>
                      <a:pPr algn="ctr">
                        <a:lnSpc>
                          <a:spcPct val="100000"/>
                        </a:lnSpc>
                      </a:pPr>
                      <a:r>
                        <a:rPr lang="en-GB" sz="1400" b="0" strike="noStrike" spc="-1">
                          <a:solidFill>
                            <a:srgbClr val="000000"/>
                          </a:solidFill>
                          <a:latin typeface="Lucida Sans"/>
                          <a:ea typeface="Lucida Sans"/>
                        </a:rPr>
                        <a:t>94</a:t>
                      </a:r>
                      <a:endParaRPr lang="en-GB" sz="1400" b="0" strike="noStrike" spc="-1">
                        <a:latin typeface="Arial"/>
                      </a:endParaRPr>
                    </a:p>
                  </a:txBody>
                  <a:tcPr marL="5040" marR="5040">
                    <a:lnL w="12240">
                      <a:solidFill>
                        <a:srgbClr val="FFFFFF"/>
                      </a:solidFill>
                    </a:lnL>
                    <a:lnR w="12240">
                      <a:solidFill>
                        <a:srgbClr val="FFFFFF"/>
                      </a:solidFill>
                    </a:lnR>
                    <a:lnT w="18720">
                      <a:solidFill>
                        <a:srgbClr val="FFFFFF"/>
                      </a:solidFill>
                    </a:lnT>
                    <a:lnB w="12240">
                      <a:solidFill>
                        <a:srgbClr val="FFFFFF"/>
                      </a:solidFill>
                    </a:lnB>
                    <a:solidFill>
                      <a:srgbClr val="EDEDED"/>
                    </a:solidFill>
                  </a:tcPr>
                </a:tc>
                <a:tc>
                  <a:txBody>
                    <a:bodyPr/>
                    <a:lstStyle/>
                    <a:p>
                      <a:pPr algn="ctr">
                        <a:lnSpc>
                          <a:spcPct val="100000"/>
                        </a:lnSpc>
                      </a:pPr>
                      <a:r>
                        <a:rPr lang="en-GB" sz="1400" b="0" strike="noStrike" spc="-1">
                          <a:solidFill>
                            <a:srgbClr val="000000"/>
                          </a:solidFill>
                          <a:latin typeface="Lucida Sans"/>
                          <a:ea typeface="Lucida Sans"/>
                        </a:rPr>
                        <a:t>21.2</a:t>
                      </a:r>
                      <a:endParaRPr lang="en-GB" sz="1400" b="0" strike="noStrike" spc="-1">
                        <a:latin typeface="Arial"/>
                      </a:endParaRPr>
                    </a:p>
                  </a:txBody>
                  <a:tcPr marL="5040" marR="5040">
                    <a:lnL w="12240">
                      <a:solidFill>
                        <a:srgbClr val="FFFFFF"/>
                      </a:solidFill>
                    </a:lnL>
                    <a:lnR w="12240">
                      <a:solidFill>
                        <a:srgbClr val="FFFFFF"/>
                      </a:solidFill>
                    </a:lnR>
                    <a:lnT w="18720">
                      <a:solidFill>
                        <a:srgbClr val="FFFFFF"/>
                      </a:solidFill>
                    </a:lnT>
                    <a:lnB w="12240">
                      <a:solidFill>
                        <a:srgbClr val="FFFFFF"/>
                      </a:solidFill>
                    </a:lnB>
                    <a:solidFill>
                      <a:srgbClr val="EDEDED"/>
                    </a:solidFill>
                  </a:tcPr>
                </a:tc>
                <a:extLst>
                  <a:ext uri="{0D108BD9-81ED-4DB2-BD59-A6C34878D82A}">
                    <a16:rowId xmlns:a16="http://schemas.microsoft.com/office/drawing/2014/main" val="10019"/>
                  </a:ext>
                </a:extLst>
              </a:tr>
              <a:tr h="291600">
                <a:tc>
                  <a:txBody>
                    <a:bodyPr/>
                    <a:lstStyle/>
                    <a:p>
                      <a:pPr algn="ctr">
                        <a:lnSpc>
                          <a:spcPct val="100000"/>
                        </a:lnSpc>
                      </a:pPr>
                      <a:r>
                        <a:rPr lang="en-GB" sz="1400" b="0" strike="noStrike" spc="-1">
                          <a:solidFill>
                            <a:srgbClr val="000000"/>
                          </a:solidFill>
                          <a:latin typeface="Lucida Sans"/>
                          <a:ea typeface="Lucida Sans"/>
                        </a:rPr>
                        <a:t>20</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solidFill>
                      <a:srgbClr val="FFFFFF"/>
                    </a:solidFill>
                  </a:tcPr>
                </a:tc>
                <a:tc>
                  <a:txBody>
                    <a:bodyPr/>
                    <a:lstStyle/>
                    <a:p>
                      <a:pPr algn="ctr">
                        <a:lnSpc>
                          <a:spcPct val="100000"/>
                        </a:lnSpc>
                      </a:pPr>
                      <a:r>
                        <a:rPr lang="en-GB" sz="1400" b="0" strike="noStrike" spc="-1">
                          <a:solidFill>
                            <a:srgbClr val="000000"/>
                          </a:solidFill>
                          <a:latin typeface="Lucida Sans"/>
                          <a:ea typeface="Lucida Sans"/>
                        </a:rPr>
                        <a:t>3/4/20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D6DCE5"/>
                    </a:solidFill>
                  </a:tcPr>
                </a:tc>
                <a:tc>
                  <a:txBody>
                    <a:bodyPr/>
                    <a:lstStyle/>
                    <a:p>
                      <a:pPr algn="ctr">
                        <a:lnSpc>
                          <a:spcPct val="100000"/>
                        </a:lnSpc>
                      </a:pPr>
                      <a:r>
                        <a:rPr lang="en-GB" sz="1400" b="0" strike="noStrike" spc="-1">
                          <a:solidFill>
                            <a:srgbClr val="000000"/>
                          </a:solidFill>
                          <a:latin typeface="Lucida Sans"/>
                          <a:ea typeface="Lucida Sans"/>
                        </a:rPr>
                        <a:t>Meadow GC</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D6DCE5"/>
                    </a:solidFill>
                  </a:tcPr>
                </a:tc>
                <a:tc>
                  <a:txBody>
                    <a:bodyPr/>
                    <a:lstStyle/>
                    <a:p>
                      <a:pPr algn="ctr">
                        <a:lnSpc>
                          <a:spcPct val="100000"/>
                        </a:lnSpc>
                      </a:pPr>
                      <a:r>
                        <a:rPr lang="en-GB" sz="1400" b="0" strike="noStrike" spc="-1">
                          <a:solidFill>
                            <a:srgbClr val="000000"/>
                          </a:solidFill>
                          <a:latin typeface="Lucida Sans"/>
                          <a:ea typeface="Lucida Sans"/>
                        </a:rPr>
                        <a:t>72.2</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D6DCE5"/>
                    </a:solidFill>
                  </a:tcPr>
                </a:tc>
                <a:tc>
                  <a:txBody>
                    <a:bodyPr/>
                    <a:lstStyle/>
                    <a:p>
                      <a:pPr algn="ctr">
                        <a:lnSpc>
                          <a:spcPct val="100000"/>
                        </a:lnSpc>
                      </a:pPr>
                      <a:r>
                        <a:rPr lang="en-GB" sz="1400" b="0" strike="noStrike" spc="-1">
                          <a:solidFill>
                            <a:srgbClr val="000000"/>
                          </a:solidFill>
                          <a:latin typeface="Lucida Sans"/>
                          <a:ea typeface="Lucida Sans"/>
                        </a:rPr>
                        <a:t>131</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D6DCE5"/>
                    </a:solidFill>
                  </a:tcPr>
                </a:tc>
                <a:tc>
                  <a:txBody>
                    <a:bodyPr/>
                    <a:lstStyle/>
                    <a:p>
                      <a:pPr algn="ctr">
                        <a:lnSpc>
                          <a:spcPct val="100000"/>
                        </a:lnSpc>
                      </a:pPr>
                      <a:r>
                        <a:rPr lang="en-GB" sz="1400" b="0" strike="noStrike" spc="-1">
                          <a:solidFill>
                            <a:srgbClr val="000000"/>
                          </a:solidFill>
                          <a:latin typeface="Lucida Sans"/>
                          <a:ea typeface="Lucida Sans"/>
                        </a:rPr>
                        <a:t>86</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D6DCE5"/>
                    </a:solidFill>
                  </a:tcPr>
                </a:tc>
                <a:tc>
                  <a:txBody>
                    <a:bodyPr/>
                    <a:lstStyle/>
                    <a:p>
                      <a:pPr algn="ctr">
                        <a:lnSpc>
                          <a:spcPct val="100000"/>
                        </a:lnSpc>
                      </a:pPr>
                      <a:r>
                        <a:rPr lang="en-GB" sz="1400" b="0" strike="noStrike" spc="-1">
                          <a:solidFill>
                            <a:srgbClr val="000000"/>
                          </a:solidFill>
                          <a:latin typeface="Lucida Sans"/>
                          <a:ea typeface="Lucida Sans"/>
                        </a:rPr>
                        <a:t>12.1</a:t>
                      </a:r>
                      <a:endParaRPr lang="en-GB" sz="1400" b="0" strike="noStrike" spc="-1">
                        <a:latin typeface="Arial"/>
                      </a:endParaRPr>
                    </a:p>
                  </a:txBody>
                  <a:tcPr marL="5040" marR="5040">
                    <a:lnL w="12240">
                      <a:solidFill>
                        <a:srgbClr val="FFFFFF"/>
                      </a:solidFill>
                    </a:lnL>
                    <a:lnR w="12240">
                      <a:solidFill>
                        <a:srgbClr val="000000"/>
                      </a:solidFill>
                    </a:lnR>
                    <a:lnT w="12240">
                      <a:solidFill>
                        <a:srgbClr val="FFFFFF"/>
                      </a:solidFill>
                    </a:lnT>
                    <a:lnB w="12240">
                      <a:solidFill>
                        <a:srgbClr val="FFFFFF"/>
                      </a:solidFill>
                    </a:lnB>
                    <a:solidFill>
                      <a:srgbClr val="FFFF00"/>
                    </a:solidFill>
                  </a:tcPr>
                </a:tc>
                <a:extLst>
                  <a:ext uri="{0D108BD9-81ED-4DB2-BD59-A6C34878D82A}">
                    <a16:rowId xmlns:a16="http://schemas.microsoft.com/office/drawing/2014/main" val="10020"/>
                  </a:ext>
                </a:extLst>
              </a:tr>
              <a:tr h="291600">
                <a:tc>
                  <a:txBody>
                    <a:bodyPr/>
                    <a:lstStyle/>
                    <a:p>
                      <a:pPr algn="ctr">
                        <a:lnSpc>
                          <a:spcPct val="100000"/>
                        </a:lnSpc>
                      </a:pPr>
                      <a:r>
                        <a:rPr lang="en-GB" sz="1400" b="0" strike="noStrike" spc="-1">
                          <a:solidFill>
                            <a:srgbClr val="000000"/>
                          </a:solidFill>
                          <a:latin typeface="Lucida Sans"/>
                          <a:ea typeface="Lucida Sans"/>
                        </a:rPr>
                        <a:t>21</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solidFill>
                      <a:srgbClr val="FFFFFF"/>
                    </a:solidFill>
                  </a:tcPr>
                </a:tc>
                <a:tc>
                  <a:txBody>
                    <a:bodyPr/>
                    <a:lstStyle/>
                    <a:p>
                      <a:endParaRPr lang="en-US"/>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F2F2F2"/>
                    </a:solidFill>
                  </a:tcPr>
                </a:tc>
                <a:tc>
                  <a:txBody>
                    <a:bodyPr/>
                    <a:lstStyle/>
                    <a:p>
                      <a:endParaRPr lang="en-US"/>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F2F2F2"/>
                    </a:solidFill>
                  </a:tcPr>
                </a:tc>
                <a:tc>
                  <a:txBody>
                    <a:bodyPr/>
                    <a:lstStyle/>
                    <a:p>
                      <a:endParaRPr lang="en-US"/>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F2F2F2"/>
                    </a:solidFill>
                  </a:tcPr>
                </a:tc>
                <a:tc>
                  <a:txBody>
                    <a:bodyPr/>
                    <a:lstStyle/>
                    <a:p>
                      <a:endParaRPr lang="en-US"/>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F2F2F2"/>
                    </a:solidFill>
                  </a:tcPr>
                </a:tc>
                <a:tc>
                  <a:txBody>
                    <a:bodyPr/>
                    <a:lstStyle/>
                    <a:p>
                      <a:endParaRPr lang="en-US"/>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F2F2F2"/>
                    </a:solidFill>
                  </a:tcPr>
                </a:tc>
                <a:tc>
                  <a:txBody>
                    <a:bodyPr/>
                    <a:lstStyle/>
                    <a:p>
                      <a:endParaRPr lang="en-US"/>
                    </a:p>
                  </a:txBody>
                  <a:tcPr marL="5040" marR="5040">
                    <a:lnL w="12240">
                      <a:solidFill>
                        <a:srgbClr val="FFFFFF"/>
                      </a:solidFill>
                    </a:lnL>
                    <a:lnR w="12240">
                      <a:solidFill>
                        <a:srgbClr val="000000"/>
                      </a:solidFill>
                    </a:lnR>
                    <a:lnT w="12240">
                      <a:solidFill>
                        <a:srgbClr val="FFFFFF"/>
                      </a:solidFill>
                    </a:lnT>
                    <a:lnB w="12240">
                      <a:solidFill>
                        <a:srgbClr val="FFFFFF"/>
                      </a:solidFill>
                    </a:lnB>
                    <a:solidFill>
                      <a:srgbClr val="F2F2F2"/>
                    </a:solidFill>
                  </a:tcPr>
                </a:tc>
                <a:extLst>
                  <a:ext uri="{0D108BD9-81ED-4DB2-BD59-A6C34878D82A}">
                    <a16:rowId xmlns:a16="http://schemas.microsoft.com/office/drawing/2014/main" val="10021"/>
                  </a:ext>
                </a:extLst>
              </a:tr>
            </a:tbl>
          </a:graphicData>
        </a:graphic>
      </p:graphicFrame>
      <p:sp>
        <p:nvSpPr>
          <p:cNvPr id="978" name="CustomShape 3"/>
          <p:cNvSpPr/>
          <p:nvPr/>
        </p:nvSpPr>
        <p:spPr>
          <a:xfrm>
            <a:off x="5892840" y="6172200"/>
            <a:ext cx="2844000" cy="367560"/>
          </a:xfrm>
          <a:prstGeom prst="rect">
            <a:avLst/>
          </a:prstGeom>
          <a:noFill/>
          <a:ln w="12600">
            <a:noFill/>
          </a:ln>
        </p:spPr>
        <p:style>
          <a:lnRef idx="0">
            <a:scrgbClr r="0" g="0" b="0"/>
          </a:lnRef>
          <a:fillRef idx="0">
            <a:scrgbClr r="0" g="0" b="0"/>
          </a:fillRef>
          <a:effectRef idx="0">
            <a:scrgbClr r="0" g="0" b="0"/>
          </a:effectRef>
          <a:fontRef idx="minor"/>
        </p:style>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3" name="Picture 4"/>
          <p:cNvPicPr/>
          <p:nvPr/>
        </p:nvPicPr>
        <p:blipFill>
          <a:blip r:embed="rId3"/>
          <a:srcRect t="21266"/>
          <a:stretch/>
        </p:blipFill>
        <p:spPr>
          <a:xfrm>
            <a:off x="600120" y="206280"/>
            <a:ext cx="10924560" cy="6654240"/>
          </a:xfrm>
          <a:prstGeom prst="rect">
            <a:avLst/>
          </a:prstGeom>
          <a:ln w="12600">
            <a:noFill/>
          </a:ln>
        </p:spPr>
      </p:pic>
      <p:sp>
        <p:nvSpPr>
          <p:cNvPr id="364" name="CustomShape 1"/>
          <p:cNvSpPr/>
          <p:nvPr/>
        </p:nvSpPr>
        <p:spPr>
          <a:xfrm>
            <a:off x="0" y="420840"/>
            <a:ext cx="12191400" cy="91368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chor="ctr"/>
          <a:lstStyle/>
          <a:p>
            <a:pPr>
              <a:lnSpc>
                <a:spcPct val="100000"/>
              </a:lnSpc>
            </a:pPr>
            <a:r>
              <a:rPr lang="en-GB" sz="2800" b="0" strike="noStrike" spc="-1">
                <a:solidFill>
                  <a:srgbClr val="004987"/>
                </a:solidFill>
                <a:latin typeface="Lucida Sans"/>
                <a:ea typeface="Lucida Sans"/>
              </a:rPr>
              <a:t>      Progress since 2012</a:t>
            </a:r>
            <a:endParaRPr lang="en-GB" sz="2800" b="0" strike="noStrike" spc="-1">
              <a:latin typeface="Arial"/>
            </a:endParaRPr>
          </a:p>
        </p:txBody>
      </p:sp>
      <p:pic>
        <p:nvPicPr>
          <p:cNvPr id="365" name="Picture 7"/>
          <p:cNvPicPr/>
          <p:nvPr/>
        </p:nvPicPr>
        <p:blipFill>
          <a:blip r:embed="rId4"/>
          <a:stretch/>
        </p:blipFill>
        <p:spPr>
          <a:xfrm>
            <a:off x="10099800" y="6197760"/>
            <a:ext cx="1377000" cy="462600"/>
          </a:xfrm>
          <a:prstGeom prst="rect">
            <a:avLst/>
          </a:prstGeom>
          <a:ln w="12600">
            <a:noFill/>
          </a:ln>
        </p:spPr>
      </p:pic>
      <p:sp>
        <p:nvSpPr>
          <p:cNvPr id="366" name="CustomShape 2"/>
          <p:cNvSpPr/>
          <p:nvPr/>
        </p:nvSpPr>
        <p:spPr>
          <a:xfrm>
            <a:off x="5892840" y="6172200"/>
            <a:ext cx="2844000" cy="367560"/>
          </a:xfrm>
          <a:prstGeom prst="rect">
            <a:avLst/>
          </a:prstGeom>
          <a:noFill/>
          <a:ln w="12600">
            <a:noFill/>
          </a:ln>
        </p:spPr>
        <p:style>
          <a:lnRef idx="0">
            <a:scrgbClr r="0" g="0" b="0"/>
          </a:lnRef>
          <a:fillRef idx="0">
            <a:scrgbClr r="0" g="0" b="0"/>
          </a:fillRef>
          <a:effectRef idx="0">
            <a:scrgbClr r="0" g="0" b="0"/>
          </a:effectRef>
          <a:fontRef idx="minor"/>
        </p:style>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79" name="Table 1"/>
          <p:cNvGraphicFramePr/>
          <p:nvPr/>
        </p:nvGraphicFramePr>
        <p:xfrm>
          <a:off x="504360" y="14760"/>
          <a:ext cx="5616720" cy="7101840"/>
        </p:xfrm>
        <a:graphic>
          <a:graphicData uri="http://schemas.openxmlformats.org/drawingml/2006/table">
            <a:tbl>
              <a:tblPr/>
              <a:tblGrid>
                <a:gridCol w="565560">
                  <a:extLst>
                    <a:ext uri="{9D8B030D-6E8A-4147-A177-3AD203B41FA5}">
                      <a16:colId xmlns:a16="http://schemas.microsoft.com/office/drawing/2014/main" val="20000"/>
                    </a:ext>
                  </a:extLst>
                </a:gridCol>
                <a:gridCol w="902160">
                  <a:extLst>
                    <a:ext uri="{9D8B030D-6E8A-4147-A177-3AD203B41FA5}">
                      <a16:colId xmlns:a16="http://schemas.microsoft.com/office/drawing/2014/main" val="20001"/>
                    </a:ext>
                  </a:extLst>
                </a:gridCol>
                <a:gridCol w="1094760">
                  <a:extLst>
                    <a:ext uri="{9D8B030D-6E8A-4147-A177-3AD203B41FA5}">
                      <a16:colId xmlns:a16="http://schemas.microsoft.com/office/drawing/2014/main" val="20002"/>
                    </a:ext>
                  </a:extLst>
                </a:gridCol>
                <a:gridCol w="661680">
                  <a:extLst>
                    <a:ext uri="{9D8B030D-6E8A-4147-A177-3AD203B41FA5}">
                      <a16:colId xmlns:a16="http://schemas.microsoft.com/office/drawing/2014/main" val="20003"/>
                    </a:ext>
                  </a:extLst>
                </a:gridCol>
                <a:gridCol w="637560">
                  <a:extLst>
                    <a:ext uri="{9D8B030D-6E8A-4147-A177-3AD203B41FA5}">
                      <a16:colId xmlns:a16="http://schemas.microsoft.com/office/drawing/2014/main" val="20004"/>
                    </a:ext>
                  </a:extLst>
                </a:gridCol>
                <a:gridCol w="757800">
                  <a:extLst>
                    <a:ext uri="{9D8B030D-6E8A-4147-A177-3AD203B41FA5}">
                      <a16:colId xmlns:a16="http://schemas.microsoft.com/office/drawing/2014/main" val="20005"/>
                    </a:ext>
                  </a:extLst>
                </a:gridCol>
                <a:gridCol w="997200">
                  <a:extLst>
                    <a:ext uri="{9D8B030D-6E8A-4147-A177-3AD203B41FA5}">
                      <a16:colId xmlns:a16="http://schemas.microsoft.com/office/drawing/2014/main" val="20006"/>
                    </a:ext>
                  </a:extLst>
                </a:gridCol>
              </a:tblGrid>
              <a:tr h="603720">
                <a:tc>
                  <a:txBody>
                    <a:bodyPr/>
                    <a:lstStyle/>
                    <a:p>
                      <a:r>
                        <a:rPr lang="en-GB" sz="1200" b="1" strike="noStrike" spc="-1">
                          <a:solidFill>
                            <a:srgbClr val="FFFFFF"/>
                          </a:solidFill>
                          <a:latin typeface="Lucida Sans"/>
                          <a:ea typeface="Lucida Sans"/>
                        </a:rPr>
                        <a:t>Score</a:t>
                      </a:r>
                      <a:endParaRPr lang="en-GB" sz="1200" b="0" strike="noStrike" spc="-1">
                        <a:latin typeface="Arial"/>
                      </a:endParaRPr>
                    </a:p>
                    <a:p>
                      <a:pPr algn="ctr">
                        <a:lnSpc>
                          <a:spcPct val="100000"/>
                        </a:lnSpc>
                      </a:pPr>
                      <a:r>
                        <a:rPr lang="en-GB" sz="1200" b="1" strike="noStrike" spc="-1">
                          <a:solidFill>
                            <a:srgbClr val="FFFFFF"/>
                          </a:solidFill>
                          <a:latin typeface="Lucida Sans"/>
                          <a:ea typeface="Lucida Sans"/>
                        </a:rPr>
                        <a:t>No.</a:t>
                      </a:r>
                      <a:endParaRPr lang="en-GB" sz="12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solidFill>
                      <a:srgbClr val="AFABAB"/>
                    </a:solidFill>
                  </a:tcPr>
                </a:tc>
                <a:tc>
                  <a:txBody>
                    <a:bodyPr/>
                    <a:lstStyle/>
                    <a:p>
                      <a:r>
                        <a:rPr lang="en-GB" sz="1200" b="1" strike="noStrike" spc="-1">
                          <a:solidFill>
                            <a:srgbClr val="FFFFFF"/>
                          </a:solidFill>
                          <a:latin typeface="Lucida Sans"/>
                          <a:ea typeface="Lucida Sans"/>
                        </a:rPr>
                        <a:t>Date</a:t>
                      </a:r>
                      <a:endParaRPr lang="en-GB" sz="1200" b="0" strike="noStrike" spc="-1">
                        <a:latin typeface="Arial"/>
                      </a:endParaRPr>
                    </a:p>
                    <a:p>
                      <a:pPr algn="ctr">
                        <a:lnSpc>
                          <a:spcPct val="100000"/>
                        </a:lnSpc>
                      </a:pPr>
                      <a:r>
                        <a:rPr lang="en-GB" sz="1200" b="1" strike="noStrike" spc="-1">
                          <a:solidFill>
                            <a:srgbClr val="FFFFFF"/>
                          </a:solidFill>
                          <a:latin typeface="Lucida Sans"/>
                          <a:ea typeface="Lucida Sans"/>
                        </a:rPr>
                        <a:t>Played</a:t>
                      </a:r>
                      <a:endParaRPr lang="en-GB" sz="12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AFABAB"/>
                    </a:solidFill>
                  </a:tcPr>
                </a:tc>
                <a:tc>
                  <a:txBody>
                    <a:bodyPr/>
                    <a:lstStyle/>
                    <a:p>
                      <a:pPr algn="ctr">
                        <a:lnSpc>
                          <a:spcPct val="100000"/>
                        </a:lnSpc>
                      </a:pPr>
                      <a:r>
                        <a:rPr lang="en-GB" sz="1200" b="1" strike="noStrike" spc="-1">
                          <a:solidFill>
                            <a:srgbClr val="FFFFFF"/>
                          </a:solidFill>
                          <a:latin typeface="Lucida Sans"/>
                          <a:ea typeface="Lucida Sans"/>
                        </a:rPr>
                        <a:t>Course </a:t>
                      </a:r>
                      <a:endParaRPr lang="en-GB" sz="12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AFABAB"/>
                    </a:solidFill>
                  </a:tcPr>
                </a:tc>
                <a:tc>
                  <a:txBody>
                    <a:bodyPr/>
                    <a:lstStyle/>
                    <a:p>
                      <a:pPr algn="ctr">
                        <a:lnSpc>
                          <a:spcPct val="100000"/>
                        </a:lnSpc>
                      </a:pPr>
                      <a:r>
                        <a:rPr lang="en-GB" sz="1200" b="1" strike="noStrike" spc="-1">
                          <a:solidFill>
                            <a:srgbClr val="FFFFFF"/>
                          </a:solidFill>
                          <a:latin typeface="Lucida Sans"/>
                          <a:ea typeface="Lucida Sans"/>
                        </a:rPr>
                        <a:t>Course Rating</a:t>
                      </a:r>
                      <a:endParaRPr lang="en-GB" sz="12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AFABAB"/>
                    </a:solidFill>
                  </a:tcPr>
                </a:tc>
                <a:tc>
                  <a:txBody>
                    <a:bodyPr/>
                    <a:lstStyle/>
                    <a:p>
                      <a:pPr algn="ctr">
                        <a:lnSpc>
                          <a:spcPct val="100000"/>
                        </a:lnSpc>
                      </a:pPr>
                      <a:r>
                        <a:rPr lang="en-GB" sz="1200" b="1" strike="noStrike" spc="-1">
                          <a:solidFill>
                            <a:srgbClr val="FFFFFF"/>
                          </a:solidFill>
                          <a:latin typeface="Lucida Sans"/>
                          <a:ea typeface="Lucida Sans"/>
                        </a:rPr>
                        <a:t>Slope Rating</a:t>
                      </a:r>
                      <a:endParaRPr lang="en-GB" sz="12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AFABAB"/>
                    </a:solidFill>
                  </a:tcPr>
                </a:tc>
                <a:tc>
                  <a:txBody>
                    <a:bodyPr/>
                    <a:lstStyle/>
                    <a:p>
                      <a:pPr algn="ctr">
                        <a:lnSpc>
                          <a:spcPct val="100000"/>
                        </a:lnSpc>
                      </a:pPr>
                      <a:r>
                        <a:rPr lang="en-GB" sz="1200" b="1" strike="noStrike" spc="-1">
                          <a:solidFill>
                            <a:srgbClr val="FFFFFF"/>
                          </a:solidFill>
                          <a:latin typeface="Lucida Sans"/>
                          <a:ea typeface="Lucida Sans"/>
                        </a:rPr>
                        <a:t>Adjusted Gross Score</a:t>
                      </a:r>
                      <a:endParaRPr lang="en-GB" sz="12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AFABAB"/>
                    </a:solidFill>
                  </a:tcPr>
                </a:tc>
                <a:tc>
                  <a:txBody>
                    <a:bodyPr/>
                    <a:lstStyle/>
                    <a:p>
                      <a:pPr algn="ctr">
                        <a:lnSpc>
                          <a:spcPct val="100000"/>
                        </a:lnSpc>
                      </a:pPr>
                      <a:r>
                        <a:rPr lang="en-GB" sz="1200" b="1" strike="noStrike" spc="-1">
                          <a:solidFill>
                            <a:srgbClr val="FFFFFF"/>
                          </a:solidFill>
                          <a:latin typeface="Lucida Sans"/>
                          <a:ea typeface="Lucida Sans"/>
                        </a:rPr>
                        <a:t>Score Differential</a:t>
                      </a:r>
                      <a:endParaRPr lang="en-GB" sz="12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AFABAB"/>
                    </a:solidFill>
                  </a:tcPr>
                </a:tc>
                <a:extLst>
                  <a:ext uri="{0D108BD9-81ED-4DB2-BD59-A6C34878D82A}">
                    <a16:rowId xmlns:a16="http://schemas.microsoft.com/office/drawing/2014/main" val="10000"/>
                  </a:ext>
                </a:extLst>
              </a:tr>
              <a:tr h="291600">
                <a:tc>
                  <a:txBody>
                    <a:bodyPr/>
                    <a:lstStyle/>
                    <a:p>
                      <a:pPr algn="ctr">
                        <a:lnSpc>
                          <a:spcPct val="100000"/>
                        </a:lnSpc>
                      </a:pPr>
                      <a:r>
                        <a:rPr lang="en-GB" sz="1400" b="0" strike="noStrike" spc="-1">
                          <a:solidFill>
                            <a:srgbClr val="000000"/>
                          </a:solidFill>
                          <a:latin typeface="Lucida Sans"/>
                          <a:ea typeface="Lucida Sans"/>
                        </a:rPr>
                        <a:t>1</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solidFill>
                      <a:srgbClr val="FFFFFF"/>
                    </a:solidFill>
                  </a:tcPr>
                </a:tc>
                <a:tc>
                  <a:txBody>
                    <a:bodyPr/>
                    <a:lstStyle/>
                    <a:p>
                      <a:pPr algn="ctr">
                        <a:lnSpc>
                          <a:spcPct val="100000"/>
                        </a:lnSpc>
                      </a:pPr>
                      <a:r>
                        <a:rPr lang="en-GB" sz="1400" b="0" strike="noStrike" spc="-1">
                          <a:solidFill>
                            <a:srgbClr val="000000"/>
                          </a:solidFill>
                          <a:latin typeface="Lucida Sans"/>
                          <a:ea typeface="Lucida Sans"/>
                        </a:rPr>
                        <a:t>22/9/20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DEDED"/>
                    </a:solidFill>
                  </a:tcPr>
                </a:tc>
                <a:tc>
                  <a:txBody>
                    <a:bodyPr/>
                    <a:lstStyle/>
                    <a:p>
                      <a:pPr algn="ctr">
                        <a:lnSpc>
                          <a:spcPct val="100000"/>
                        </a:lnSpc>
                      </a:pPr>
                      <a:r>
                        <a:rPr lang="en-GB" sz="1400" b="0" strike="noStrike" spc="-1">
                          <a:solidFill>
                            <a:srgbClr val="000000"/>
                          </a:solidFill>
                          <a:latin typeface="Lucida Sans"/>
                          <a:ea typeface="Lucida Sans"/>
                        </a:rPr>
                        <a:t>Hill GC</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DEDED"/>
                    </a:solidFill>
                  </a:tcPr>
                </a:tc>
                <a:tc>
                  <a:txBody>
                    <a:bodyPr/>
                    <a:lstStyle/>
                    <a:p>
                      <a:pPr algn="ctr">
                        <a:lnSpc>
                          <a:spcPct val="100000"/>
                        </a:lnSpc>
                      </a:pPr>
                      <a:r>
                        <a:rPr lang="en-GB" sz="1400" b="0" strike="noStrike" spc="-1">
                          <a:solidFill>
                            <a:srgbClr val="000000"/>
                          </a:solidFill>
                          <a:latin typeface="Lucida Sans"/>
                          <a:ea typeface="Lucida Sans"/>
                        </a:rPr>
                        <a:t>70.5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DEDED"/>
                    </a:solidFill>
                  </a:tcPr>
                </a:tc>
                <a:tc>
                  <a:txBody>
                    <a:bodyPr/>
                    <a:lstStyle/>
                    <a:p>
                      <a:pPr algn="ctr">
                        <a:lnSpc>
                          <a:spcPct val="100000"/>
                        </a:lnSpc>
                      </a:pPr>
                      <a:r>
                        <a:rPr lang="en-GB" sz="1400" b="0" strike="noStrike" spc="-1">
                          <a:solidFill>
                            <a:srgbClr val="000000"/>
                          </a:solidFill>
                          <a:latin typeface="Lucida Sans"/>
                          <a:ea typeface="Lucida Sans"/>
                        </a:rPr>
                        <a:t>125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DEDED"/>
                    </a:solidFill>
                  </a:tcPr>
                </a:tc>
                <a:tc>
                  <a:txBody>
                    <a:bodyPr/>
                    <a:lstStyle/>
                    <a:p>
                      <a:pPr algn="ctr">
                        <a:lnSpc>
                          <a:spcPct val="100000"/>
                        </a:lnSpc>
                      </a:pPr>
                      <a:r>
                        <a:rPr lang="en-GB" sz="1400" b="0" strike="noStrike" spc="-1">
                          <a:solidFill>
                            <a:srgbClr val="000000"/>
                          </a:solidFill>
                          <a:latin typeface="Lucida Sans"/>
                          <a:ea typeface="Lucida Sans"/>
                        </a:rPr>
                        <a:t>91</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DEDED"/>
                    </a:solidFill>
                  </a:tcPr>
                </a:tc>
                <a:tc>
                  <a:txBody>
                    <a:bodyPr/>
                    <a:lstStyle/>
                    <a:p>
                      <a:pPr algn="ctr">
                        <a:lnSpc>
                          <a:spcPct val="100000"/>
                        </a:lnSpc>
                      </a:pPr>
                      <a:r>
                        <a:rPr lang="en-GB" sz="1400" b="0" strike="noStrike" spc="-1">
                          <a:solidFill>
                            <a:srgbClr val="000000"/>
                          </a:solidFill>
                          <a:latin typeface="Lucida Sans"/>
                          <a:ea typeface="Lucida Sans"/>
                        </a:rPr>
                        <a:t>18.5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DEDED"/>
                    </a:solidFill>
                  </a:tcPr>
                </a:tc>
                <a:extLst>
                  <a:ext uri="{0D108BD9-81ED-4DB2-BD59-A6C34878D82A}">
                    <a16:rowId xmlns:a16="http://schemas.microsoft.com/office/drawing/2014/main" val="10001"/>
                  </a:ext>
                </a:extLst>
              </a:tr>
              <a:tr h="291600">
                <a:tc>
                  <a:txBody>
                    <a:bodyPr/>
                    <a:lstStyle/>
                    <a:p>
                      <a:pPr algn="ctr">
                        <a:lnSpc>
                          <a:spcPct val="100000"/>
                        </a:lnSpc>
                      </a:pPr>
                      <a:r>
                        <a:rPr lang="en-GB" sz="1400" b="0" strike="noStrike" spc="-1">
                          <a:solidFill>
                            <a:srgbClr val="000000"/>
                          </a:solidFill>
                          <a:latin typeface="Lucida Sans"/>
                          <a:ea typeface="Lucida Sans"/>
                        </a:rPr>
                        <a:t>2</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noFill/>
                  </a:tcPr>
                </a:tc>
                <a:tc>
                  <a:txBody>
                    <a:bodyPr/>
                    <a:lstStyle/>
                    <a:p>
                      <a:pPr algn="ctr">
                        <a:lnSpc>
                          <a:spcPct val="100000"/>
                        </a:lnSpc>
                      </a:pPr>
                      <a:r>
                        <a:rPr lang="en-GB" sz="1400" b="0" strike="noStrike" spc="-1">
                          <a:solidFill>
                            <a:srgbClr val="000000"/>
                          </a:solidFill>
                          <a:latin typeface="Lucida Sans"/>
                          <a:ea typeface="Lucida Sans"/>
                        </a:rPr>
                        <a:t>5/9/20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Hill GC</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70.5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125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92</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19.4</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extLst>
                  <a:ext uri="{0D108BD9-81ED-4DB2-BD59-A6C34878D82A}">
                    <a16:rowId xmlns:a16="http://schemas.microsoft.com/office/drawing/2014/main" val="10002"/>
                  </a:ext>
                </a:extLst>
              </a:tr>
              <a:tr h="291600">
                <a:tc>
                  <a:txBody>
                    <a:bodyPr/>
                    <a:lstStyle/>
                    <a:p>
                      <a:pPr algn="ctr">
                        <a:lnSpc>
                          <a:spcPct val="100000"/>
                        </a:lnSpc>
                      </a:pPr>
                      <a:r>
                        <a:rPr lang="en-GB" sz="1400" b="0" strike="noStrike" spc="-1">
                          <a:solidFill>
                            <a:srgbClr val="000000"/>
                          </a:solidFill>
                          <a:latin typeface="Lucida Sans"/>
                          <a:ea typeface="Lucida Sans"/>
                        </a:rPr>
                        <a:t>3</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noFill/>
                  </a:tcPr>
                </a:tc>
                <a:tc>
                  <a:txBody>
                    <a:bodyPr/>
                    <a:lstStyle/>
                    <a:p>
                      <a:pPr algn="ctr">
                        <a:lnSpc>
                          <a:spcPct val="100000"/>
                        </a:lnSpc>
                      </a:pPr>
                      <a:r>
                        <a:rPr lang="en-GB" sz="1400" b="0" strike="noStrike" spc="-1">
                          <a:solidFill>
                            <a:srgbClr val="000000"/>
                          </a:solidFill>
                          <a:latin typeface="Lucida Sans"/>
                          <a:ea typeface="Lucida Sans"/>
                        </a:rPr>
                        <a:t>1/9/20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Hill GC</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70.5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125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99</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25.8</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extLst>
                  <a:ext uri="{0D108BD9-81ED-4DB2-BD59-A6C34878D82A}">
                    <a16:rowId xmlns:a16="http://schemas.microsoft.com/office/drawing/2014/main" val="10003"/>
                  </a:ext>
                </a:extLst>
              </a:tr>
              <a:tr h="291600">
                <a:tc>
                  <a:txBody>
                    <a:bodyPr/>
                    <a:lstStyle/>
                    <a:p>
                      <a:pPr algn="ctr">
                        <a:lnSpc>
                          <a:spcPct val="100000"/>
                        </a:lnSpc>
                      </a:pPr>
                      <a:r>
                        <a:rPr lang="en-GB" sz="1400" b="0" strike="noStrike" spc="-1">
                          <a:solidFill>
                            <a:srgbClr val="000000"/>
                          </a:solidFill>
                          <a:latin typeface="Lucida Sans"/>
                          <a:ea typeface="Lucida Sans"/>
                        </a:rPr>
                        <a:t>4</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noFill/>
                  </a:tcPr>
                </a:tc>
                <a:tc>
                  <a:txBody>
                    <a:bodyPr/>
                    <a:lstStyle/>
                    <a:p>
                      <a:pPr algn="ctr">
                        <a:lnSpc>
                          <a:spcPct val="100000"/>
                        </a:lnSpc>
                      </a:pPr>
                      <a:r>
                        <a:rPr lang="en-GB" sz="1400" b="0" strike="noStrike" spc="-1">
                          <a:solidFill>
                            <a:srgbClr val="000000"/>
                          </a:solidFill>
                          <a:latin typeface="Lucida Sans"/>
                          <a:ea typeface="Lucida Sans"/>
                        </a:rPr>
                        <a:t>28/8/20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Hill GC</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70.5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125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89</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16.7</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extLst>
                  <a:ext uri="{0D108BD9-81ED-4DB2-BD59-A6C34878D82A}">
                    <a16:rowId xmlns:a16="http://schemas.microsoft.com/office/drawing/2014/main" val="10004"/>
                  </a:ext>
                </a:extLst>
              </a:tr>
              <a:tr h="291600">
                <a:tc>
                  <a:txBody>
                    <a:bodyPr/>
                    <a:lstStyle/>
                    <a:p>
                      <a:pPr algn="ctr">
                        <a:lnSpc>
                          <a:spcPct val="100000"/>
                        </a:lnSpc>
                      </a:pPr>
                      <a:r>
                        <a:rPr lang="en-GB" sz="1400" b="0" strike="noStrike" spc="-1">
                          <a:solidFill>
                            <a:srgbClr val="000000"/>
                          </a:solidFill>
                          <a:latin typeface="Lucida Sans"/>
                          <a:ea typeface="Lucida Sans"/>
                        </a:rPr>
                        <a:t>5</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noFill/>
                  </a:tcPr>
                </a:tc>
                <a:tc>
                  <a:txBody>
                    <a:bodyPr/>
                    <a:lstStyle/>
                    <a:p>
                      <a:pPr algn="ctr">
                        <a:lnSpc>
                          <a:spcPct val="100000"/>
                        </a:lnSpc>
                      </a:pPr>
                      <a:r>
                        <a:rPr lang="en-GB" sz="1400" b="0" strike="noStrike" spc="-1">
                          <a:solidFill>
                            <a:srgbClr val="000000"/>
                          </a:solidFill>
                          <a:latin typeface="Lucida Sans"/>
                          <a:ea typeface="Lucida Sans"/>
                        </a:rPr>
                        <a:t>23/8/20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River GC</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71.3</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127</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92</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18.4</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extLst>
                  <a:ext uri="{0D108BD9-81ED-4DB2-BD59-A6C34878D82A}">
                    <a16:rowId xmlns:a16="http://schemas.microsoft.com/office/drawing/2014/main" val="10005"/>
                  </a:ext>
                </a:extLst>
              </a:tr>
              <a:tr h="291600">
                <a:tc>
                  <a:txBody>
                    <a:bodyPr/>
                    <a:lstStyle/>
                    <a:p>
                      <a:pPr algn="ctr">
                        <a:lnSpc>
                          <a:spcPct val="100000"/>
                        </a:lnSpc>
                      </a:pPr>
                      <a:r>
                        <a:rPr lang="en-GB" sz="1400" b="0" strike="noStrike" spc="-1">
                          <a:solidFill>
                            <a:srgbClr val="000000"/>
                          </a:solidFill>
                          <a:latin typeface="Lucida Sans"/>
                          <a:ea typeface="Lucida Sans"/>
                        </a:rPr>
                        <a:t>6</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noFill/>
                  </a:tcPr>
                </a:tc>
                <a:tc>
                  <a:txBody>
                    <a:bodyPr/>
                    <a:lstStyle/>
                    <a:p>
                      <a:pPr algn="ctr">
                        <a:lnSpc>
                          <a:spcPct val="100000"/>
                        </a:lnSpc>
                      </a:pPr>
                      <a:r>
                        <a:rPr lang="en-GB" sz="1400" b="0" strike="noStrike" spc="-1">
                          <a:solidFill>
                            <a:srgbClr val="000000"/>
                          </a:solidFill>
                          <a:latin typeface="Lucida Sans"/>
                          <a:ea typeface="Lucida Sans"/>
                        </a:rPr>
                        <a:t>26/7/20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Meadow GC</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72.2</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131</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87</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12.8</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FFFF00"/>
                    </a:solidFill>
                  </a:tcPr>
                </a:tc>
                <a:extLst>
                  <a:ext uri="{0D108BD9-81ED-4DB2-BD59-A6C34878D82A}">
                    <a16:rowId xmlns:a16="http://schemas.microsoft.com/office/drawing/2014/main" val="10006"/>
                  </a:ext>
                </a:extLst>
              </a:tr>
              <a:tr h="291600">
                <a:tc>
                  <a:txBody>
                    <a:bodyPr/>
                    <a:lstStyle/>
                    <a:p>
                      <a:pPr algn="ctr">
                        <a:lnSpc>
                          <a:spcPct val="100000"/>
                        </a:lnSpc>
                      </a:pPr>
                      <a:r>
                        <a:rPr lang="en-GB" sz="1400" b="0" strike="noStrike" spc="-1">
                          <a:solidFill>
                            <a:srgbClr val="000000"/>
                          </a:solidFill>
                          <a:latin typeface="Lucida Sans"/>
                          <a:ea typeface="Lucida Sans"/>
                        </a:rPr>
                        <a:t>7</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noFill/>
                  </a:tcPr>
                </a:tc>
                <a:tc>
                  <a:txBody>
                    <a:bodyPr/>
                    <a:lstStyle/>
                    <a:p>
                      <a:pPr algn="ctr">
                        <a:lnSpc>
                          <a:spcPct val="100000"/>
                        </a:lnSpc>
                      </a:pPr>
                      <a:r>
                        <a:rPr lang="en-GB" sz="1400" b="0" strike="noStrike" spc="-1">
                          <a:solidFill>
                            <a:srgbClr val="000000"/>
                          </a:solidFill>
                          <a:latin typeface="Lucida Sans"/>
                          <a:ea typeface="Lucida Sans"/>
                        </a:rPr>
                        <a:t>14/7/20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Hill GC</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70.5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125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97</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24.0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DEDED"/>
                    </a:solidFill>
                  </a:tcPr>
                </a:tc>
                <a:extLst>
                  <a:ext uri="{0D108BD9-81ED-4DB2-BD59-A6C34878D82A}">
                    <a16:rowId xmlns:a16="http://schemas.microsoft.com/office/drawing/2014/main" val="10007"/>
                  </a:ext>
                </a:extLst>
              </a:tr>
              <a:tr h="291600">
                <a:tc>
                  <a:txBody>
                    <a:bodyPr/>
                    <a:lstStyle/>
                    <a:p>
                      <a:pPr algn="ctr">
                        <a:lnSpc>
                          <a:spcPct val="100000"/>
                        </a:lnSpc>
                      </a:pPr>
                      <a:r>
                        <a:rPr lang="en-GB" sz="1400" b="0" strike="noStrike" spc="-1">
                          <a:solidFill>
                            <a:srgbClr val="000000"/>
                          </a:solidFill>
                          <a:latin typeface="Lucida Sans"/>
                          <a:ea typeface="Lucida Sans"/>
                        </a:rPr>
                        <a:t>8</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noFill/>
                  </a:tcPr>
                </a:tc>
                <a:tc>
                  <a:txBody>
                    <a:bodyPr/>
                    <a:lstStyle/>
                    <a:p>
                      <a:pPr algn="ctr">
                        <a:lnSpc>
                          <a:spcPct val="100000"/>
                        </a:lnSpc>
                      </a:pPr>
                      <a:r>
                        <a:rPr lang="en-GB" sz="1400" b="0" strike="noStrike" spc="-1">
                          <a:solidFill>
                            <a:srgbClr val="000000"/>
                          </a:solidFill>
                          <a:latin typeface="Lucida Sans"/>
                          <a:ea typeface="Lucida Sans"/>
                        </a:rPr>
                        <a:t>4/7/20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Hill GC</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70.5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125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88</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15.8</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FFFF00"/>
                    </a:solidFill>
                  </a:tcPr>
                </a:tc>
                <a:extLst>
                  <a:ext uri="{0D108BD9-81ED-4DB2-BD59-A6C34878D82A}">
                    <a16:rowId xmlns:a16="http://schemas.microsoft.com/office/drawing/2014/main" val="10008"/>
                  </a:ext>
                </a:extLst>
              </a:tr>
              <a:tr h="291600">
                <a:tc>
                  <a:txBody>
                    <a:bodyPr/>
                    <a:lstStyle/>
                    <a:p>
                      <a:pPr algn="ctr">
                        <a:lnSpc>
                          <a:spcPct val="100000"/>
                        </a:lnSpc>
                      </a:pPr>
                      <a:r>
                        <a:rPr lang="en-GB" sz="1400" b="0" strike="noStrike" spc="-1">
                          <a:solidFill>
                            <a:srgbClr val="000000"/>
                          </a:solidFill>
                          <a:latin typeface="Lucida Sans"/>
                          <a:ea typeface="Lucida Sans"/>
                        </a:rPr>
                        <a:t>9</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noFill/>
                  </a:tcPr>
                </a:tc>
                <a:tc>
                  <a:txBody>
                    <a:bodyPr/>
                    <a:lstStyle/>
                    <a:p>
                      <a:pPr algn="ctr">
                        <a:lnSpc>
                          <a:spcPct val="100000"/>
                        </a:lnSpc>
                      </a:pPr>
                      <a:r>
                        <a:rPr lang="en-GB" sz="1400" b="0" strike="noStrike" spc="-1">
                          <a:solidFill>
                            <a:srgbClr val="000000"/>
                          </a:solidFill>
                          <a:latin typeface="Lucida Sans"/>
                          <a:ea typeface="Lucida Sans"/>
                        </a:rPr>
                        <a:t>19/6/20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River GC</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71.3</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127</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87</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13.5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FFFF00"/>
                    </a:solidFill>
                  </a:tcPr>
                </a:tc>
                <a:extLst>
                  <a:ext uri="{0D108BD9-81ED-4DB2-BD59-A6C34878D82A}">
                    <a16:rowId xmlns:a16="http://schemas.microsoft.com/office/drawing/2014/main" val="10009"/>
                  </a:ext>
                </a:extLst>
              </a:tr>
              <a:tr h="291600">
                <a:tc>
                  <a:txBody>
                    <a:bodyPr/>
                    <a:lstStyle/>
                    <a:p>
                      <a:pPr algn="ctr">
                        <a:lnSpc>
                          <a:spcPct val="100000"/>
                        </a:lnSpc>
                      </a:pPr>
                      <a:r>
                        <a:rPr lang="en-GB" sz="1400" b="0" strike="noStrike" spc="-1">
                          <a:solidFill>
                            <a:srgbClr val="000000"/>
                          </a:solidFill>
                          <a:latin typeface="Lucida Sans"/>
                          <a:ea typeface="Lucida Sans"/>
                        </a:rPr>
                        <a:t>10</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noFill/>
                  </a:tcPr>
                </a:tc>
                <a:tc>
                  <a:txBody>
                    <a:bodyPr/>
                    <a:lstStyle/>
                    <a:p>
                      <a:pPr algn="ctr">
                        <a:lnSpc>
                          <a:spcPct val="100000"/>
                        </a:lnSpc>
                      </a:pPr>
                      <a:r>
                        <a:rPr lang="en-GB" sz="1400" b="0" strike="noStrike" spc="-1">
                          <a:solidFill>
                            <a:srgbClr val="000000"/>
                          </a:solidFill>
                          <a:latin typeface="Lucida Sans"/>
                          <a:ea typeface="Lucida Sans"/>
                        </a:rPr>
                        <a:t>16/6/20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Valley GC</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69.9</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118</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95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24.0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D6DCE5"/>
                    </a:solidFill>
                  </a:tcPr>
                </a:tc>
                <a:extLst>
                  <a:ext uri="{0D108BD9-81ED-4DB2-BD59-A6C34878D82A}">
                    <a16:rowId xmlns:a16="http://schemas.microsoft.com/office/drawing/2014/main" val="10010"/>
                  </a:ext>
                </a:extLst>
              </a:tr>
              <a:tr h="291600">
                <a:tc>
                  <a:txBody>
                    <a:bodyPr/>
                    <a:lstStyle/>
                    <a:p>
                      <a:pPr algn="ctr">
                        <a:lnSpc>
                          <a:spcPct val="100000"/>
                        </a:lnSpc>
                      </a:pPr>
                      <a:r>
                        <a:rPr lang="en-GB" sz="1400" b="0" strike="noStrike" spc="-1">
                          <a:solidFill>
                            <a:srgbClr val="000000"/>
                          </a:solidFill>
                          <a:latin typeface="Lucida Sans"/>
                          <a:ea typeface="Lucida Sans"/>
                        </a:rPr>
                        <a:t>11</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noFill/>
                  </a:tcPr>
                </a:tc>
                <a:tc>
                  <a:txBody>
                    <a:bodyPr/>
                    <a:lstStyle/>
                    <a:p>
                      <a:pPr algn="ctr">
                        <a:lnSpc>
                          <a:spcPct val="100000"/>
                        </a:lnSpc>
                      </a:pPr>
                      <a:r>
                        <a:rPr lang="en-GB" sz="1400" b="0" strike="noStrike" spc="-1">
                          <a:solidFill>
                            <a:srgbClr val="000000"/>
                          </a:solidFill>
                          <a:latin typeface="Lucida Sans"/>
                          <a:ea typeface="Lucida Sans"/>
                        </a:rPr>
                        <a:t>12/6/20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Forest GC</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70.1</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115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86</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15.6</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FFFF00"/>
                    </a:solidFill>
                  </a:tcPr>
                </a:tc>
                <a:extLst>
                  <a:ext uri="{0D108BD9-81ED-4DB2-BD59-A6C34878D82A}">
                    <a16:rowId xmlns:a16="http://schemas.microsoft.com/office/drawing/2014/main" val="10011"/>
                  </a:ext>
                </a:extLst>
              </a:tr>
              <a:tr h="291600">
                <a:tc>
                  <a:txBody>
                    <a:bodyPr/>
                    <a:lstStyle/>
                    <a:p>
                      <a:pPr algn="ctr">
                        <a:lnSpc>
                          <a:spcPct val="100000"/>
                        </a:lnSpc>
                      </a:pPr>
                      <a:r>
                        <a:rPr lang="en-GB" sz="1400" b="0" strike="noStrike" spc="-1">
                          <a:solidFill>
                            <a:srgbClr val="000000"/>
                          </a:solidFill>
                          <a:latin typeface="Lucida Sans"/>
                          <a:ea typeface="Lucida Sans"/>
                        </a:rPr>
                        <a:t>12</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noFill/>
                  </a:tcPr>
                </a:tc>
                <a:tc>
                  <a:txBody>
                    <a:bodyPr/>
                    <a:lstStyle/>
                    <a:p>
                      <a:pPr algn="ctr">
                        <a:lnSpc>
                          <a:spcPct val="100000"/>
                        </a:lnSpc>
                      </a:pPr>
                      <a:r>
                        <a:rPr lang="en-GB" sz="1400" b="0" strike="noStrike" spc="-1">
                          <a:solidFill>
                            <a:srgbClr val="000000"/>
                          </a:solidFill>
                          <a:latin typeface="Lucida Sans"/>
                          <a:ea typeface="Lucida Sans"/>
                        </a:rPr>
                        <a:t>5/6/20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Meadow GC</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72.2</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131</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85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11.0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FFFF00"/>
                    </a:solidFill>
                  </a:tcPr>
                </a:tc>
                <a:extLst>
                  <a:ext uri="{0D108BD9-81ED-4DB2-BD59-A6C34878D82A}">
                    <a16:rowId xmlns:a16="http://schemas.microsoft.com/office/drawing/2014/main" val="10012"/>
                  </a:ext>
                </a:extLst>
              </a:tr>
              <a:tr h="291600">
                <a:tc>
                  <a:txBody>
                    <a:bodyPr/>
                    <a:lstStyle/>
                    <a:p>
                      <a:pPr algn="ctr">
                        <a:lnSpc>
                          <a:spcPct val="100000"/>
                        </a:lnSpc>
                      </a:pPr>
                      <a:r>
                        <a:rPr lang="en-GB" sz="1400" b="0" strike="noStrike" spc="-1">
                          <a:solidFill>
                            <a:srgbClr val="000000"/>
                          </a:solidFill>
                          <a:latin typeface="Lucida Sans"/>
                          <a:ea typeface="Lucida Sans"/>
                        </a:rPr>
                        <a:t>13</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noFill/>
                  </a:tcPr>
                </a:tc>
                <a:tc>
                  <a:txBody>
                    <a:bodyPr/>
                    <a:lstStyle/>
                    <a:p>
                      <a:pPr algn="ctr">
                        <a:lnSpc>
                          <a:spcPct val="100000"/>
                        </a:lnSpc>
                      </a:pPr>
                      <a:r>
                        <a:rPr lang="en-GB" sz="1400" b="0" strike="noStrike" spc="-1">
                          <a:solidFill>
                            <a:srgbClr val="000000"/>
                          </a:solidFill>
                          <a:latin typeface="Lucida Sans"/>
                          <a:ea typeface="Lucida Sans"/>
                        </a:rPr>
                        <a:t>2/6/20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Hill GC</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70.5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125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82</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10.4</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FFFF00"/>
                    </a:solidFill>
                  </a:tcPr>
                </a:tc>
                <a:extLst>
                  <a:ext uri="{0D108BD9-81ED-4DB2-BD59-A6C34878D82A}">
                    <a16:rowId xmlns:a16="http://schemas.microsoft.com/office/drawing/2014/main" val="10013"/>
                  </a:ext>
                </a:extLst>
              </a:tr>
              <a:tr h="291600">
                <a:tc>
                  <a:txBody>
                    <a:bodyPr/>
                    <a:lstStyle/>
                    <a:p>
                      <a:pPr algn="ctr">
                        <a:lnSpc>
                          <a:spcPct val="100000"/>
                        </a:lnSpc>
                      </a:pPr>
                      <a:r>
                        <a:rPr lang="en-GB" sz="1400" b="0" strike="noStrike" spc="-1">
                          <a:solidFill>
                            <a:srgbClr val="000000"/>
                          </a:solidFill>
                          <a:latin typeface="Lucida Sans"/>
                          <a:ea typeface="Lucida Sans"/>
                        </a:rPr>
                        <a:t>14</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noFill/>
                  </a:tcPr>
                </a:tc>
                <a:tc>
                  <a:txBody>
                    <a:bodyPr/>
                    <a:lstStyle/>
                    <a:p>
                      <a:pPr algn="ctr">
                        <a:lnSpc>
                          <a:spcPct val="100000"/>
                        </a:lnSpc>
                      </a:pPr>
                      <a:r>
                        <a:rPr lang="en-GB" sz="1400" b="0" strike="noStrike" spc="-1">
                          <a:solidFill>
                            <a:srgbClr val="000000"/>
                          </a:solidFill>
                          <a:latin typeface="Lucida Sans"/>
                          <a:ea typeface="Lucida Sans"/>
                        </a:rPr>
                        <a:t>30/5/20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Hill GC</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70.5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125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94</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21.2</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D6DCE5"/>
                    </a:solidFill>
                  </a:tcPr>
                </a:tc>
                <a:extLst>
                  <a:ext uri="{0D108BD9-81ED-4DB2-BD59-A6C34878D82A}">
                    <a16:rowId xmlns:a16="http://schemas.microsoft.com/office/drawing/2014/main" val="10014"/>
                  </a:ext>
                </a:extLst>
              </a:tr>
              <a:tr h="291600">
                <a:tc>
                  <a:txBody>
                    <a:bodyPr/>
                    <a:lstStyle/>
                    <a:p>
                      <a:pPr algn="ctr">
                        <a:lnSpc>
                          <a:spcPct val="100000"/>
                        </a:lnSpc>
                      </a:pPr>
                      <a:r>
                        <a:rPr lang="en-GB" sz="1400" b="0" strike="noStrike" spc="-1">
                          <a:solidFill>
                            <a:srgbClr val="000000"/>
                          </a:solidFill>
                          <a:latin typeface="Lucida Sans"/>
                          <a:ea typeface="Lucida Sans"/>
                        </a:rPr>
                        <a:t>15</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noFill/>
                  </a:tcPr>
                </a:tc>
                <a:tc>
                  <a:txBody>
                    <a:bodyPr/>
                    <a:lstStyle/>
                    <a:p>
                      <a:pPr algn="ctr">
                        <a:lnSpc>
                          <a:spcPct val="100000"/>
                        </a:lnSpc>
                      </a:pPr>
                      <a:r>
                        <a:rPr lang="en-GB" sz="1400" b="0" strike="noStrike" spc="-1">
                          <a:solidFill>
                            <a:srgbClr val="000000"/>
                          </a:solidFill>
                          <a:latin typeface="Lucida Sans"/>
                          <a:ea typeface="Lucida Sans"/>
                        </a:rPr>
                        <a:t>25/5/20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Valley GC</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69.9</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118</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89</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18.3</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DEDED"/>
                    </a:solidFill>
                  </a:tcPr>
                </a:tc>
                <a:extLst>
                  <a:ext uri="{0D108BD9-81ED-4DB2-BD59-A6C34878D82A}">
                    <a16:rowId xmlns:a16="http://schemas.microsoft.com/office/drawing/2014/main" val="10015"/>
                  </a:ext>
                </a:extLst>
              </a:tr>
              <a:tr h="291600">
                <a:tc>
                  <a:txBody>
                    <a:bodyPr/>
                    <a:lstStyle/>
                    <a:p>
                      <a:pPr algn="ctr">
                        <a:lnSpc>
                          <a:spcPct val="100000"/>
                        </a:lnSpc>
                      </a:pPr>
                      <a:r>
                        <a:rPr lang="en-GB" sz="1400" b="0" strike="noStrike" spc="-1">
                          <a:solidFill>
                            <a:srgbClr val="000000"/>
                          </a:solidFill>
                          <a:latin typeface="Lucida Sans"/>
                          <a:ea typeface="Lucida Sans"/>
                        </a:rPr>
                        <a:t>16</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noFill/>
                  </a:tcPr>
                </a:tc>
                <a:tc>
                  <a:txBody>
                    <a:bodyPr/>
                    <a:lstStyle/>
                    <a:p>
                      <a:pPr algn="ctr">
                        <a:lnSpc>
                          <a:spcPct val="100000"/>
                        </a:lnSpc>
                      </a:pPr>
                      <a:r>
                        <a:rPr lang="en-GB" sz="1400" b="0" strike="noStrike" spc="-1">
                          <a:solidFill>
                            <a:srgbClr val="000000"/>
                          </a:solidFill>
                          <a:latin typeface="Lucida Sans"/>
                          <a:ea typeface="Lucida Sans"/>
                        </a:rPr>
                        <a:t>22/5/20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Hill GC</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70.5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125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97</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24.0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D6DCE5"/>
                    </a:solidFill>
                  </a:tcPr>
                </a:tc>
                <a:extLst>
                  <a:ext uri="{0D108BD9-81ED-4DB2-BD59-A6C34878D82A}">
                    <a16:rowId xmlns:a16="http://schemas.microsoft.com/office/drawing/2014/main" val="10016"/>
                  </a:ext>
                </a:extLst>
              </a:tr>
              <a:tr h="291600">
                <a:tc>
                  <a:txBody>
                    <a:bodyPr/>
                    <a:lstStyle/>
                    <a:p>
                      <a:pPr algn="ctr">
                        <a:lnSpc>
                          <a:spcPct val="100000"/>
                        </a:lnSpc>
                      </a:pPr>
                      <a:r>
                        <a:rPr lang="en-GB" sz="1400" b="0" strike="noStrike" spc="-1">
                          <a:solidFill>
                            <a:srgbClr val="000000"/>
                          </a:solidFill>
                          <a:latin typeface="Lucida Sans"/>
                          <a:ea typeface="Lucida Sans"/>
                        </a:rPr>
                        <a:t>17</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noFill/>
                  </a:tcPr>
                </a:tc>
                <a:tc>
                  <a:txBody>
                    <a:bodyPr/>
                    <a:lstStyle/>
                    <a:p>
                      <a:pPr algn="ctr">
                        <a:lnSpc>
                          <a:spcPct val="100000"/>
                        </a:lnSpc>
                      </a:pPr>
                      <a:r>
                        <a:rPr lang="en-GB" sz="1400" b="0" strike="noStrike" spc="-1">
                          <a:solidFill>
                            <a:srgbClr val="000000"/>
                          </a:solidFill>
                          <a:latin typeface="Lucida Sans"/>
                          <a:ea typeface="Lucida Sans"/>
                        </a:rPr>
                        <a:t>29/4/20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Hill GC</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70.5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125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85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13.1</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FFFF00"/>
                    </a:solidFill>
                  </a:tcPr>
                </a:tc>
                <a:extLst>
                  <a:ext uri="{0D108BD9-81ED-4DB2-BD59-A6C34878D82A}">
                    <a16:rowId xmlns:a16="http://schemas.microsoft.com/office/drawing/2014/main" val="10017"/>
                  </a:ext>
                </a:extLst>
              </a:tr>
              <a:tr h="291600">
                <a:tc>
                  <a:txBody>
                    <a:bodyPr/>
                    <a:lstStyle/>
                    <a:p>
                      <a:pPr algn="ctr">
                        <a:lnSpc>
                          <a:spcPct val="100000"/>
                        </a:lnSpc>
                      </a:pPr>
                      <a:r>
                        <a:rPr lang="en-GB" sz="1400" b="0" strike="noStrike" spc="-1">
                          <a:solidFill>
                            <a:srgbClr val="000000"/>
                          </a:solidFill>
                          <a:latin typeface="Lucida Sans"/>
                          <a:ea typeface="Lucida Sans"/>
                        </a:rPr>
                        <a:t>18</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noFill/>
                  </a:tcPr>
                </a:tc>
                <a:tc>
                  <a:txBody>
                    <a:bodyPr/>
                    <a:lstStyle/>
                    <a:p>
                      <a:pPr algn="ctr">
                        <a:lnSpc>
                          <a:spcPct val="100000"/>
                        </a:lnSpc>
                      </a:pPr>
                      <a:r>
                        <a:rPr lang="en-GB" sz="1400" b="0" strike="noStrike" spc="-1">
                          <a:solidFill>
                            <a:srgbClr val="000000"/>
                          </a:solidFill>
                          <a:latin typeface="Lucida Sans"/>
                          <a:ea typeface="Lucida Sans"/>
                        </a:rPr>
                        <a:t>14/4/20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872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Hill GC</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872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70.5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872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125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872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93</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872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20.3</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8720">
                      <a:solidFill>
                        <a:srgbClr val="FFFFFF"/>
                      </a:solidFill>
                    </a:lnB>
                    <a:solidFill>
                      <a:srgbClr val="CFD5EA"/>
                    </a:solidFill>
                  </a:tcPr>
                </a:tc>
                <a:extLst>
                  <a:ext uri="{0D108BD9-81ED-4DB2-BD59-A6C34878D82A}">
                    <a16:rowId xmlns:a16="http://schemas.microsoft.com/office/drawing/2014/main" val="10018"/>
                  </a:ext>
                </a:extLst>
              </a:tr>
              <a:tr h="291600">
                <a:tc>
                  <a:txBody>
                    <a:bodyPr/>
                    <a:lstStyle/>
                    <a:p>
                      <a:pPr algn="ctr">
                        <a:lnSpc>
                          <a:spcPct val="100000"/>
                        </a:lnSpc>
                      </a:pPr>
                      <a:r>
                        <a:rPr lang="en-GB" sz="1400" b="0" strike="noStrike" spc="-1">
                          <a:solidFill>
                            <a:srgbClr val="000000"/>
                          </a:solidFill>
                          <a:latin typeface="Lucida Sans"/>
                          <a:ea typeface="Lucida Sans"/>
                        </a:rPr>
                        <a:t>19</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noFill/>
                  </a:tcPr>
                </a:tc>
                <a:tc>
                  <a:txBody>
                    <a:bodyPr/>
                    <a:lstStyle/>
                    <a:p>
                      <a:pPr algn="ctr">
                        <a:lnSpc>
                          <a:spcPct val="100000"/>
                        </a:lnSpc>
                      </a:pPr>
                      <a:r>
                        <a:rPr lang="en-GB" sz="1400" b="0" strike="noStrike" spc="-1">
                          <a:solidFill>
                            <a:srgbClr val="000000"/>
                          </a:solidFill>
                          <a:latin typeface="Lucida Sans"/>
                          <a:ea typeface="Lucida Sans"/>
                        </a:rPr>
                        <a:t>10/4/20</a:t>
                      </a:r>
                      <a:endParaRPr lang="en-GB" sz="1400" b="0" strike="noStrike" spc="-1">
                        <a:latin typeface="Arial"/>
                      </a:endParaRPr>
                    </a:p>
                  </a:txBody>
                  <a:tcPr marL="5040" marR="5040">
                    <a:lnL w="12240">
                      <a:solidFill>
                        <a:srgbClr val="FFFFFF"/>
                      </a:solidFill>
                    </a:lnL>
                    <a:lnR w="12240">
                      <a:solidFill>
                        <a:srgbClr val="FFFFFF"/>
                      </a:solidFill>
                    </a:lnR>
                    <a:lnT w="18720">
                      <a:solidFill>
                        <a:srgbClr val="FFFFFF"/>
                      </a:solidFill>
                    </a:lnT>
                    <a:lnB w="12240">
                      <a:solidFill>
                        <a:srgbClr val="FFFFFF"/>
                      </a:solidFill>
                    </a:lnB>
                    <a:solidFill>
                      <a:srgbClr val="EDEDED"/>
                    </a:solidFill>
                  </a:tcPr>
                </a:tc>
                <a:tc>
                  <a:txBody>
                    <a:bodyPr/>
                    <a:lstStyle/>
                    <a:p>
                      <a:pPr algn="ctr">
                        <a:lnSpc>
                          <a:spcPct val="100000"/>
                        </a:lnSpc>
                      </a:pPr>
                      <a:r>
                        <a:rPr lang="en-GB" sz="1400" b="0" strike="noStrike" spc="-1">
                          <a:solidFill>
                            <a:srgbClr val="000000"/>
                          </a:solidFill>
                          <a:latin typeface="Lucida Sans"/>
                          <a:ea typeface="Lucida Sans"/>
                        </a:rPr>
                        <a:t>Hill GC</a:t>
                      </a:r>
                      <a:endParaRPr lang="en-GB" sz="1400" b="0" strike="noStrike" spc="-1">
                        <a:latin typeface="Arial"/>
                      </a:endParaRPr>
                    </a:p>
                  </a:txBody>
                  <a:tcPr marL="5040" marR="5040">
                    <a:lnL w="12240">
                      <a:solidFill>
                        <a:srgbClr val="FFFFFF"/>
                      </a:solidFill>
                    </a:lnL>
                    <a:lnR w="12240">
                      <a:solidFill>
                        <a:srgbClr val="FFFFFF"/>
                      </a:solidFill>
                    </a:lnR>
                    <a:lnT w="18720">
                      <a:solidFill>
                        <a:srgbClr val="FFFFFF"/>
                      </a:solidFill>
                    </a:lnT>
                    <a:lnB w="12240">
                      <a:solidFill>
                        <a:srgbClr val="FFFFFF"/>
                      </a:solidFill>
                    </a:lnB>
                    <a:solidFill>
                      <a:srgbClr val="EDEDED"/>
                    </a:solidFill>
                  </a:tcPr>
                </a:tc>
                <a:tc>
                  <a:txBody>
                    <a:bodyPr/>
                    <a:lstStyle/>
                    <a:p>
                      <a:pPr algn="ctr">
                        <a:lnSpc>
                          <a:spcPct val="100000"/>
                        </a:lnSpc>
                      </a:pPr>
                      <a:r>
                        <a:rPr lang="en-GB" sz="1400" b="0" strike="noStrike" spc="-1">
                          <a:solidFill>
                            <a:srgbClr val="000000"/>
                          </a:solidFill>
                          <a:latin typeface="Lucida Sans"/>
                          <a:ea typeface="Lucida Sans"/>
                        </a:rPr>
                        <a:t>70.5</a:t>
                      </a:r>
                      <a:endParaRPr lang="en-GB" sz="1400" b="0" strike="noStrike" spc="-1">
                        <a:latin typeface="Arial"/>
                      </a:endParaRPr>
                    </a:p>
                  </a:txBody>
                  <a:tcPr marL="5040" marR="5040">
                    <a:lnL w="12240">
                      <a:solidFill>
                        <a:srgbClr val="FFFFFF"/>
                      </a:solidFill>
                    </a:lnL>
                    <a:lnR w="12240">
                      <a:solidFill>
                        <a:srgbClr val="FFFFFF"/>
                      </a:solidFill>
                    </a:lnR>
                    <a:lnT w="18720">
                      <a:solidFill>
                        <a:srgbClr val="FFFFFF"/>
                      </a:solidFill>
                    </a:lnT>
                    <a:lnB w="12240">
                      <a:solidFill>
                        <a:srgbClr val="FFFFFF"/>
                      </a:solidFill>
                    </a:lnB>
                    <a:solidFill>
                      <a:srgbClr val="EDEDED"/>
                    </a:solidFill>
                  </a:tcPr>
                </a:tc>
                <a:tc>
                  <a:txBody>
                    <a:bodyPr/>
                    <a:lstStyle/>
                    <a:p>
                      <a:pPr algn="ctr">
                        <a:lnSpc>
                          <a:spcPct val="100000"/>
                        </a:lnSpc>
                      </a:pPr>
                      <a:r>
                        <a:rPr lang="en-GB" sz="1400" b="0" strike="noStrike" spc="-1">
                          <a:solidFill>
                            <a:srgbClr val="000000"/>
                          </a:solidFill>
                          <a:latin typeface="Lucida Sans"/>
                          <a:ea typeface="Lucida Sans"/>
                        </a:rPr>
                        <a:t>125</a:t>
                      </a:r>
                      <a:endParaRPr lang="en-GB" sz="1400" b="0" strike="noStrike" spc="-1">
                        <a:latin typeface="Arial"/>
                      </a:endParaRPr>
                    </a:p>
                  </a:txBody>
                  <a:tcPr marL="5040" marR="5040">
                    <a:lnL w="12240">
                      <a:solidFill>
                        <a:srgbClr val="FFFFFF"/>
                      </a:solidFill>
                    </a:lnL>
                    <a:lnR w="12240">
                      <a:solidFill>
                        <a:srgbClr val="FFFFFF"/>
                      </a:solidFill>
                    </a:lnR>
                    <a:lnT w="18720">
                      <a:solidFill>
                        <a:srgbClr val="FFFFFF"/>
                      </a:solidFill>
                    </a:lnT>
                    <a:lnB w="12240">
                      <a:solidFill>
                        <a:srgbClr val="FFFFFF"/>
                      </a:solidFill>
                    </a:lnB>
                    <a:solidFill>
                      <a:srgbClr val="EDEDED"/>
                    </a:solidFill>
                  </a:tcPr>
                </a:tc>
                <a:tc>
                  <a:txBody>
                    <a:bodyPr/>
                    <a:lstStyle/>
                    <a:p>
                      <a:pPr algn="ctr">
                        <a:lnSpc>
                          <a:spcPct val="100000"/>
                        </a:lnSpc>
                      </a:pPr>
                      <a:r>
                        <a:rPr lang="en-GB" sz="1400" b="0" strike="noStrike" spc="-1">
                          <a:solidFill>
                            <a:srgbClr val="000000"/>
                          </a:solidFill>
                          <a:latin typeface="Lucida Sans"/>
                          <a:ea typeface="Lucida Sans"/>
                        </a:rPr>
                        <a:t>94</a:t>
                      </a:r>
                      <a:endParaRPr lang="en-GB" sz="1400" b="0" strike="noStrike" spc="-1">
                        <a:latin typeface="Arial"/>
                      </a:endParaRPr>
                    </a:p>
                  </a:txBody>
                  <a:tcPr marL="5040" marR="5040">
                    <a:lnL w="12240">
                      <a:solidFill>
                        <a:srgbClr val="FFFFFF"/>
                      </a:solidFill>
                    </a:lnL>
                    <a:lnR w="12240">
                      <a:solidFill>
                        <a:srgbClr val="FFFFFF"/>
                      </a:solidFill>
                    </a:lnR>
                    <a:lnT w="18720">
                      <a:solidFill>
                        <a:srgbClr val="FFFFFF"/>
                      </a:solidFill>
                    </a:lnT>
                    <a:lnB w="12240">
                      <a:solidFill>
                        <a:srgbClr val="FFFFFF"/>
                      </a:solidFill>
                    </a:lnB>
                    <a:solidFill>
                      <a:srgbClr val="EDEDED"/>
                    </a:solidFill>
                  </a:tcPr>
                </a:tc>
                <a:tc>
                  <a:txBody>
                    <a:bodyPr/>
                    <a:lstStyle/>
                    <a:p>
                      <a:pPr algn="ctr">
                        <a:lnSpc>
                          <a:spcPct val="100000"/>
                        </a:lnSpc>
                      </a:pPr>
                      <a:r>
                        <a:rPr lang="en-GB" sz="1400" b="0" strike="noStrike" spc="-1">
                          <a:solidFill>
                            <a:srgbClr val="000000"/>
                          </a:solidFill>
                          <a:latin typeface="Lucida Sans"/>
                          <a:ea typeface="Lucida Sans"/>
                        </a:rPr>
                        <a:t>21.2</a:t>
                      </a:r>
                      <a:endParaRPr lang="en-GB" sz="1400" b="0" strike="noStrike" spc="-1">
                        <a:latin typeface="Arial"/>
                      </a:endParaRPr>
                    </a:p>
                  </a:txBody>
                  <a:tcPr marL="5040" marR="5040">
                    <a:lnL w="12240">
                      <a:solidFill>
                        <a:srgbClr val="FFFFFF"/>
                      </a:solidFill>
                    </a:lnL>
                    <a:lnR w="12240">
                      <a:solidFill>
                        <a:srgbClr val="FFFFFF"/>
                      </a:solidFill>
                    </a:lnR>
                    <a:lnT w="18720">
                      <a:solidFill>
                        <a:srgbClr val="FFFFFF"/>
                      </a:solidFill>
                    </a:lnT>
                    <a:lnB w="12240">
                      <a:solidFill>
                        <a:srgbClr val="FFFFFF"/>
                      </a:solidFill>
                    </a:lnB>
                    <a:solidFill>
                      <a:srgbClr val="EDEDED"/>
                    </a:solidFill>
                  </a:tcPr>
                </a:tc>
                <a:extLst>
                  <a:ext uri="{0D108BD9-81ED-4DB2-BD59-A6C34878D82A}">
                    <a16:rowId xmlns:a16="http://schemas.microsoft.com/office/drawing/2014/main" val="10019"/>
                  </a:ext>
                </a:extLst>
              </a:tr>
              <a:tr h="291600">
                <a:tc>
                  <a:txBody>
                    <a:bodyPr/>
                    <a:lstStyle/>
                    <a:p>
                      <a:pPr algn="ctr">
                        <a:lnSpc>
                          <a:spcPct val="100000"/>
                        </a:lnSpc>
                      </a:pPr>
                      <a:r>
                        <a:rPr lang="en-GB" sz="1400" b="0" strike="noStrike" spc="-1">
                          <a:solidFill>
                            <a:srgbClr val="000000"/>
                          </a:solidFill>
                          <a:latin typeface="Lucida Sans"/>
                          <a:ea typeface="Lucida Sans"/>
                        </a:rPr>
                        <a:t>20</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solidFill>
                      <a:srgbClr val="FFFFFF"/>
                    </a:solidFill>
                  </a:tcPr>
                </a:tc>
                <a:tc>
                  <a:txBody>
                    <a:bodyPr/>
                    <a:lstStyle/>
                    <a:p>
                      <a:pPr algn="ctr">
                        <a:lnSpc>
                          <a:spcPct val="100000"/>
                        </a:lnSpc>
                      </a:pPr>
                      <a:r>
                        <a:rPr lang="en-GB" sz="1400" b="0" strike="noStrike" spc="-1">
                          <a:solidFill>
                            <a:srgbClr val="000000"/>
                          </a:solidFill>
                          <a:latin typeface="Lucida Sans"/>
                          <a:ea typeface="Lucida Sans"/>
                        </a:rPr>
                        <a:t>3/4/20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D6DCE5"/>
                    </a:solidFill>
                  </a:tcPr>
                </a:tc>
                <a:tc>
                  <a:txBody>
                    <a:bodyPr/>
                    <a:lstStyle/>
                    <a:p>
                      <a:pPr algn="ctr">
                        <a:lnSpc>
                          <a:spcPct val="100000"/>
                        </a:lnSpc>
                      </a:pPr>
                      <a:r>
                        <a:rPr lang="en-GB" sz="1400" b="0" strike="noStrike" spc="-1">
                          <a:solidFill>
                            <a:srgbClr val="000000"/>
                          </a:solidFill>
                          <a:latin typeface="Lucida Sans"/>
                          <a:ea typeface="Lucida Sans"/>
                        </a:rPr>
                        <a:t>Meadow GC</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D6DCE5"/>
                    </a:solidFill>
                  </a:tcPr>
                </a:tc>
                <a:tc>
                  <a:txBody>
                    <a:bodyPr/>
                    <a:lstStyle/>
                    <a:p>
                      <a:pPr algn="ctr">
                        <a:lnSpc>
                          <a:spcPct val="100000"/>
                        </a:lnSpc>
                      </a:pPr>
                      <a:r>
                        <a:rPr lang="en-GB" sz="1400" b="0" strike="noStrike" spc="-1">
                          <a:solidFill>
                            <a:srgbClr val="000000"/>
                          </a:solidFill>
                          <a:latin typeface="Lucida Sans"/>
                          <a:ea typeface="Lucida Sans"/>
                        </a:rPr>
                        <a:t>72.2</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D6DCE5"/>
                    </a:solidFill>
                  </a:tcPr>
                </a:tc>
                <a:tc>
                  <a:txBody>
                    <a:bodyPr/>
                    <a:lstStyle/>
                    <a:p>
                      <a:pPr algn="ctr">
                        <a:lnSpc>
                          <a:spcPct val="100000"/>
                        </a:lnSpc>
                      </a:pPr>
                      <a:r>
                        <a:rPr lang="en-GB" sz="1400" b="0" strike="noStrike" spc="-1">
                          <a:solidFill>
                            <a:srgbClr val="000000"/>
                          </a:solidFill>
                          <a:latin typeface="Lucida Sans"/>
                          <a:ea typeface="Lucida Sans"/>
                        </a:rPr>
                        <a:t>131</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D6DCE5"/>
                    </a:solidFill>
                  </a:tcPr>
                </a:tc>
                <a:tc>
                  <a:txBody>
                    <a:bodyPr/>
                    <a:lstStyle/>
                    <a:p>
                      <a:pPr algn="ctr">
                        <a:lnSpc>
                          <a:spcPct val="100000"/>
                        </a:lnSpc>
                      </a:pPr>
                      <a:r>
                        <a:rPr lang="en-GB" sz="1400" b="0" strike="noStrike" spc="-1">
                          <a:solidFill>
                            <a:srgbClr val="000000"/>
                          </a:solidFill>
                          <a:latin typeface="Lucida Sans"/>
                          <a:ea typeface="Lucida Sans"/>
                        </a:rPr>
                        <a:t>86</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D6DCE5"/>
                    </a:solidFill>
                  </a:tcPr>
                </a:tc>
                <a:tc>
                  <a:txBody>
                    <a:bodyPr/>
                    <a:lstStyle/>
                    <a:p>
                      <a:pPr algn="ctr">
                        <a:lnSpc>
                          <a:spcPct val="100000"/>
                        </a:lnSpc>
                      </a:pPr>
                      <a:r>
                        <a:rPr lang="en-GB" sz="1400" b="0" strike="noStrike" spc="-1">
                          <a:solidFill>
                            <a:srgbClr val="000000"/>
                          </a:solidFill>
                          <a:latin typeface="Lucida Sans"/>
                          <a:ea typeface="Lucida Sans"/>
                        </a:rPr>
                        <a:t>12.1</a:t>
                      </a:r>
                      <a:endParaRPr lang="en-GB" sz="1400" b="0" strike="noStrike" spc="-1">
                        <a:latin typeface="Arial"/>
                      </a:endParaRPr>
                    </a:p>
                  </a:txBody>
                  <a:tcPr marL="5040" marR="5040">
                    <a:lnL w="12240">
                      <a:solidFill>
                        <a:srgbClr val="FFFFFF"/>
                      </a:solidFill>
                    </a:lnL>
                    <a:lnR w="12240">
                      <a:solidFill>
                        <a:srgbClr val="000000"/>
                      </a:solidFill>
                    </a:lnR>
                    <a:lnT w="12240">
                      <a:solidFill>
                        <a:srgbClr val="FFFFFF"/>
                      </a:solidFill>
                    </a:lnT>
                    <a:lnB w="12240">
                      <a:solidFill>
                        <a:srgbClr val="FFFFFF"/>
                      </a:solidFill>
                    </a:lnB>
                    <a:solidFill>
                      <a:srgbClr val="FFFF00"/>
                    </a:solidFill>
                  </a:tcPr>
                </a:tc>
                <a:extLst>
                  <a:ext uri="{0D108BD9-81ED-4DB2-BD59-A6C34878D82A}">
                    <a16:rowId xmlns:a16="http://schemas.microsoft.com/office/drawing/2014/main" val="10020"/>
                  </a:ext>
                </a:extLst>
              </a:tr>
              <a:tr h="291600">
                <a:tc>
                  <a:txBody>
                    <a:bodyPr/>
                    <a:lstStyle/>
                    <a:p>
                      <a:pPr algn="ctr">
                        <a:lnSpc>
                          <a:spcPct val="100000"/>
                        </a:lnSpc>
                      </a:pPr>
                      <a:r>
                        <a:rPr lang="en-GB" sz="1400" b="0" strike="noStrike" spc="-1">
                          <a:solidFill>
                            <a:srgbClr val="000000"/>
                          </a:solidFill>
                          <a:latin typeface="Lucida Sans"/>
                          <a:ea typeface="Lucida Sans"/>
                        </a:rPr>
                        <a:t>21</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solidFill>
                      <a:srgbClr val="FFFFFF"/>
                    </a:solidFill>
                  </a:tcPr>
                </a:tc>
                <a:tc>
                  <a:txBody>
                    <a:bodyPr/>
                    <a:lstStyle/>
                    <a:p>
                      <a:endParaRPr lang="en-US"/>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F2F2F2"/>
                    </a:solidFill>
                  </a:tcPr>
                </a:tc>
                <a:tc>
                  <a:txBody>
                    <a:bodyPr/>
                    <a:lstStyle/>
                    <a:p>
                      <a:endParaRPr lang="en-US"/>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F2F2F2"/>
                    </a:solidFill>
                  </a:tcPr>
                </a:tc>
                <a:tc>
                  <a:txBody>
                    <a:bodyPr/>
                    <a:lstStyle/>
                    <a:p>
                      <a:endParaRPr lang="en-US"/>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F2F2F2"/>
                    </a:solidFill>
                  </a:tcPr>
                </a:tc>
                <a:tc>
                  <a:txBody>
                    <a:bodyPr/>
                    <a:lstStyle/>
                    <a:p>
                      <a:endParaRPr lang="en-US"/>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F2F2F2"/>
                    </a:solidFill>
                  </a:tcPr>
                </a:tc>
                <a:tc>
                  <a:txBody>
                    <a:bodyPr/>
                    <a:lstStyle/>
                    <a:p>
                      <a:endParaRPr lang="en-US"/>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F2F2F2"/>
                    </a:solidFill>
                  </a:tcPr>
                </a:tc>
                <a:tc>
                  <a:txBody>
                    <a:bodyPr/>
                    <a:lstStyle/>
                    <a:p>
                      <a:endParaRPr lang="en-US"/>
                    </a:p>
                  </a:txBody>
                  <a:tcPr marL="5040" marR="5040">
                    <a:lnL w="12240">
                      <a:solidFill>
                        <a:srgbClr val="FFFFFF"/>
                      </a:solidFill>
                    </a:lnL>
                    <a:lnR w="12240">
                      <a:solidFill>
                        <a:srgbClr val="000000"/>
                      </a:solidFill>
                    </a:lnR>
                    <a:lnT w="12240">
                      <a:solidFill>
                        <a:srgbClr val="FFFFFF"/>
                      </a:solidFill>
                    </a:lnT>
                    <a:lnB w="12240">
                      <a:solidFill>
                        <a:srgbClr val="FFFFFF"/>
                      </a:solidFill>
                    </a:lnB>
                    <a:solidFill>
                      <a:srgbClr val="F2F2F2"/>
                    </a:solidFill>
                  </a:tcPr>
                </a:tc>
                <a:extLst>
                  <a:ext uri="{0D108BD9-81ED-4DB2-BD59-A6C34878D82A}">
                    <a16:rowId xmlns:a16="http://schemas.microsoft.com/office/drawing/2014/main" val="10021"/>
                  </a:ext>
                </a:extLst>
              </a:tr>
            </a:tbl>
          </a:graphicData>
        </a:graphic>
      </p:graphicFrame>
      <p:sp>
        <p:nvSpPr>
          <p:cNvPr id="980" name="CustomShape 2"/>
          <p:cNvSpPr/>
          <p:nvPr/>
        </p:nvSpPr>
        <p:spPr>
          <a:xfrm>
            <a:off x="6977160" y="2007720"/>
            <a:ext cx="2954880" cy="91296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marL="228600" indent="-227880">
              <a:lnSpc>
                <a:spcPct val="100000"/>
              </a:lnSpc>
              <a:spcBef>
                <a:spcPts val="1001"/>
              </a:spcBef>
              <a:buClr>
                <a:srgbClr val="000000"/>
              </a:buClr>
              <a:buFont typeface="Arial"/>
              <a:buChar char="•"/>
            </a:pPr>
            <a:r>
              <a:rPr lang="en-GB" sz="1800" b="0" strike="noStrike" spc="-1">
                <a:solidFill>
                  <a:srgbClr val="000000"/>
                </a:solidFill>
                <a:latin typeface="Lucida Sans"/>
                <a:ea typeface="Lucida Sans"/>
              </a:rPr>
              <a:t>Adding together the best 8 differentials out of the last 20:</a:t>
            </a:r>
            <a:endParaRPr lang="en-GB" sz="1800" b="0" strike="noStrike" spc="-1">
              <a:latin typeface="Arial"/>
            </a:endParaRPr>
          </a:p>
        </p:txBody>
      </p:sp>
      <p:sp>
        <p:nvSpPr>
          <p:cNvPr id="981" name="CustomShape 3"/>
          <p:cNvSpPr/>
          <p:nvPr/>
        </p:nvSpPr>
        <p:spPr>
          <a:xfrm>
            <a:off x="7220520" y="5095800"/>
            <a:ext cx="4108320" cy="546840"/>
          </a:xfrm>
          <a:prstGeom prst="rect">
            <a:avLst/>
          </a:prstGeom>
          <a:noFill/>
          <a:ln>
            <a:solidFill>
              <a:srgbClr val="4F81BD"/>
            </a:solid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en-GB" sz="2400" b="0" strike="noStrike" spc="-1">
                <a:solidFill>
                  <a:srgbClr val="000000"/>
                </a:solidFill>
                <a:latin typeface="Lucida Sans"/>
                <a:ea typeface="Lucida Sans"/>
              </a:rPr>
              <a:t> Handicap Index of </a:t>
            </a:r>
            <a:r>
              <a:rPr lang="en-GB" sz="3000" b="1" strike="noStrike" spc="-1">
                <a:solidFill>
                  <a:srgbClr val="000000"/>
                </a:solidFill>
                <a:latin typeface="Lucida Sans"/>
                <a:ea typeface="Lucida Sans"/>
              </a:rPr>
              <a:t>13.0 </a:t>
            </a:r>
            <a:endParaRPr lang="en-GB" sz="3000" b="0" strike="noStrike" spc="-1">
              <a:latin typeface="Arial"/>
            </a:endParaRPr>
          </a:p>
        </p:txBody>
      </p:sp>
      <p:sp>
        <p:nvSpPr>
          <p:cNvPr id="982" name="CustomShape 4"/>
          <p:cNvSpPr/>
          <p:nvPr/>
        </p:nvSpPr>
        <p:spPr>
          <a:xfrm>
            <a:off x="6977160" y="4560480"/>
            <a:ext cx="2954880" cy="36432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spcBef>
                <a:spcPts val="400"/>
              </a:spcBef>
            </a:pPr>
            <a:r>
              <a:rPr lang="en-GB" sz="1800" b="0" strike="noStrike" spc="-1">
                <a:solidFill>
                  <a:srgbClr val="404040"/>
                </a:solidFill>
                <a:latin typeface="Lucida Sans"/>
                <a:ea typeface="Lucida Sans"/>
              </a:rPr>
              <a:t>And averaging the total:</a:t>
            </a:r>
            <a:endParaRPr lang="en-GB" sz="1800" b="0" strike="noStrike" spc="-1">
              <a:latin typeface="Arial"/>
            </a:endParaRPr>
          </a:p>
        </p:txBody>
      </p:sp>
      <p:graphicFrame>
        <p:nvGraphicFramePr>
          <p:cNvPr id="983" name="Table 5"/>
          <p:cNvGraphicFramePr/>
          <p:nvPr/>
        </p:nvGraphicFramePr>
        <p:xfrm>
          <a:off x="9978480" y="1531080"/>
          <a:ext cx="1763280" cy="3336840"/>
        </p:xfrm>
        <a:graphic>
          <a:graphicData uri="http://schemas.openxmlformats.org/drawingml/2006/table">
            <a:tbl>
              <a:tblPr/>
              <a:tblGrid>
                <a:gridCol w="208080">
                  <a:extLst>
                    <a:ext uri="{9D8B030D-6E8A-4147-A177-3AD203B41FA5}">
                      <a16:colId xmlns:a16="http://schemas.microsoft.com/office/drawing/2014/main" val="20000"/>
                    </a:ext>
                  </a:extLst>
                </a:gridCol>
                <a:gridCol w="864000">
                  <a:extLst>
                    <a:ext uri="{9D8B030D-6E8A-4147-A177-3AD203B41FA5}">
                      <a16:colId xmlns:a16="http://schemas.microsoft.com/office/drawing/2014/main" val="20001"/>
                    </a:ext>
                  </a:extLst>
                </a:gridCol>
                <a:gridCol w="345600">
                  <a:extLst>
                    <a:ext uri="{9D8B030D-6E8A-4147-A177-3AD203B41FA5}">
                      <a16:colId xmlns:a16="http://schemas.microsoft.com/office/drawing/2014/main" val="20002"/>
                    </a:ext>
                  </a:extLst>
                </a:gridCol>
                <a:gridCol w="345600">
                  <a:extLst>
                    <a:ext uri="{9D8B030D-6E8A-4147-A177-3AD203B41FA5}">
                      <a16:colId xmlns:a16="http://schemas.microsoft.com/office/drawing/2014/main" val="20003"/>
                    </a:ext>
                  </a:extLst>
                </a:gridCol>
              </a:tblGrid>
              <a:tr h="370800">
                <a:tc>
                  <a:txBody>
                    <a:bodyPr/>
                    <a:lstStyle/>
                    <a:p>
                      <a:endParaRPr lang="en-US"/>
                    </a:p>
                  </a:txBody>
                  <a:tcPr marL="45720" marR="45720">
                    <a:lnL w="12240">
                      <a:solidFill>
                        <a:srgbClr val="FFFFFF"/>
                      </a:solidFill>
                    </a:lnL>
                    <a:lnR w="12240">
                      <a:solidFill>
                        <a:srgbClr val="FFFFFF"/>
                      </a:solidFill>
                    </a:lnR>
                    <a:lnT w="12240">
                      <a:solidFill>
                        <a:srgbClr val="FFFFFF"/>
                      </a:solidFill>
                    </a:lnT>
                    <a:lnB w="38160">
                      <a:solidFill>
                        <a:srgbClr val="FFFFFF"/>
                      </a:solidFill>
                    </a:lnB>
                    <a:solidFill>
                      <a:srgbClr val="FFFFFF"/>
                    </a:solidFill>
                  </a:tcPr>
                </a:tc>
                <a:tc>
                  <a:txBody>
                    <a:bodyPr/>
                    <a:lstStyle/>
                    <a:p>
                      <a:pPr algn="ctr">
                        <a:lnSpc>
                          <a:spcPct val="100000"/>
                        </a:lnSpc>
                      </a:pPr>
                      <a:r>
                        <a:rPr lang="en-GB" sz="1800" b="0" strike="noStrike" spc="-1">
                          <a:solidFill>
                            <a:srgbClr val="000000"/>
                          </a:solidFill>
                          <a:latin typeface="Lucida Sans"/>
                          <a:ea typeface="Lucida Sans"/>
                        </a:rPr>
                        <a:t>12.8</a:t>
                      </a:r>
                      <a:endParaRPr lang="en-GB" sz="1800" b="0" strike="noStrike" spc="-1">
                        <a:latin typeface="Arial"/>
                      </a:endParaRPr>
                    </a:p>
                  </a:txBody>
                  <a:tcPr marL="45720" marR="45720">
                    <a:lnL w="12240">
                      <a:solidFill>
                        <a:srgbClr val="FFFFFF"/>
                      </a:solidFill>
                    </a:lnL>
                    <a:lnR w="12240">
                      <a:solidFill>
                        <a:srgbClr val="FFFFFF"/>
                      </a:solidFill>
                    </a:lnR>
                    <a:lnT w="12240">
                      <a:solidFill>
                        <a:srgbClr val="FFFFFF"/>
                      </a:solidFill>
                    </a:lnT>
                    <a:lnB w="38160">
                      <a:solidFill>
                        <a:srgbClr val="FFFFFF"/>
                      </a:solidFill>
                    </a:lnB>
                    <a:solidFill>
                      <a:srgbClr val="FFFFFF"/>
                    </a:solidFill>
                  </a:tcPr>
                </a:tc>
                <a:tc>
                  <a:txBody>
                    <a:bodyPr/>
                    <a:lstStyle/>
                    <a:p>
                      <a:endParaRPr lang="en-US"/>
                    </a:p>
                  </a:txBody>
                  <a:tcPr marL="45720" marR="45720">
                    <a:lnL w="12240">
                      <a:solidFill>
                        <a:srgbClr val="FFFFFF"/>
                      </a:solidFill>
                    </a:lnL>
                    <a:lnR w="12240">
                      <a:solidFill>
                        <a:srgbClr val="FFFFFF"/>
                      </a:solidFill>
                    </a:lnR>
                    <a:lnT w="12240">
                      <a:solidFill>
                        <a:srgbClr val="FFFFFF"/>
                      </a:solidFill>
                    </a:lnT>
                    <a:lnB w="38160">
                      <a:solidFill>
                        <a:srgbClr val="FFFFFF"/>
                      </a:solidFill>
                    </a:lnB>
                    <a:solidFill>
                      <a:srgbClr val="FFFFFF"/>
                    </a:solidFill>
                  </a:tcPr>
                </a:tc>
                <a:tc>
                  <a:txBody>
                    <a:bodyPr/>
                    <a:lstStyle/>
                    <a:p>
                      <a:endParaRPr lang="en-US"/>
                    </a:p>
                  </a:txBody>
                  <a:tcPr marL="45720" marR="45720">
                    <a:lnL w="12240">
                      <a:solidFill>
                        <a:srgbClr val="FFFFFF"/>
                      </a:solidFill>
                    </a:lnL>
                    <a:lnR w="12240">
                      <a:solidFill>
                        <a:srgbClr val="FFFFFF"/>
                      </a:solidFill>
                    </a:lnR>
                    <a:lnT w="12240">
                      <a:solidFill>
                        <a:srgbClr val="FFFFFF"/>
                      </a:solidFill>
                    </a:lnT>
                    <a:lnB w="38160">
                      <a:solidFill>
                        <a:srgbClr val="FFFFFF"/>
                      </a:solidFill>
                    </a:lnB>
                    <a:solidFill>
                      <a:srgbClr val="FFFFFF"/>
                    </a:solidFill>
                  </a:tcPr>
                </a:tc>
                <a:extLst>
                  <a:ext uri="{0D108BD9-81ED-4DB2-BD59-A6C34878D82A}">
                    <a16:rowId xmlns:a16="http://schemas.microsoft.com/office/drawing/2014/main" val="10000"/>
                  </a:ext>
                </a:extLst>
              </a:tr>
              <a:tr h="370800">
                <a:tc>
                  <a:txBody>
                    <a:bodyPr/>
                    <a:lstStyle/>
                    <a:p>
                      <a:pPr algn="ctr">
                        <a:lnSpc>
                          <a:spcPct val="100000"/>
                        </a:lnSpc>
                      </a:pPr>
                      <a:r>
                        <a:rPr lang="en-GB" sz="1800" b="0" strike="noStrike" spc="-1">
                          <a:solidFill>
                            <a:srgbClr val="000000"/>
                          </a:solidFill>
                          <a:latin typeface="Lucida Sans"/>
                          <a:ea typeface="Lucida Sans"/>
                        </a:rPr>
                        <a:t>+</a:t>
                      </a:r>
                      <a:endParaRPr lang="en-GB" sz="1800" b="0" strike="noStrike" spc="-1">
                        <a:latin typeface="Arial"/>
                      </a:endParaRPr>
                    </a:p>
                  </a:txBody>
                  <a:tcPr marL="45720" marR="45720">
                    <a:lnL w="12240">
                      <a:solidFill>
                        <a:srgbClr val="FFFFFF"/>
                      </a:solidFill>
                    </a:lnL>
                    <a:lnR w="12240">
                      <a:solidFill>
                        <a:srgbClr val="FFFFFF"/>
                      </a:solidFill>
                    </a:lnR>
                    <a:lnT w="38160">
                      <a:solidFill>
                        <a:srgbClr val="FFFFFF"/>
                      </a:solidFill>
                    </a:lnT>
                    <a:lnB w="12240">
                      <a:solidFill>
                        <a:srgbClr val="FFFFFF"/>
                      </a:solidFill>
                    </a:lnB>
                    <a:solidFill>
                      <a:srgbClr val="FFFFFF"/>
                    </a:solidFill>
                  </a:tcPr>
                </a:tc>
                <a:tc>
                  <a:txBody>
                    <a:bodyPr/>
                    <a:lstStyle/>
                    <a:p>
                      <a:pPr algn="ctr">
                        <a:lnSpc>
                          <a:spcPct val="100000"/>
                        </a:lnSpc>
                      </a:pPr>
                      <a:r>
                        <a:rPr lang="en-GB" sz="1800" b="0" strike="noStrike" spc="-1">
                          <a:solidFill>
                            <a:srgbClr val="000000"/>
                          </a:solidFill>
                          <a:latin typeface="Lucida Sans"/>
                          <a:ea typeface="Lucida Sans"/>
                        </a:rPr>
                        <a:t>15.8</a:t>
                      </a:r>
                      <a:endParaRPr lang="en-GB" sz="1800" b="0" strike="noStrike" spc="-1">
                        <a:latin typeface="Arial"/>
                      </a:endParaRPr>
                    </a:p>
                  </a:txBody>
                  <a:tcPr marL="45720" marR="45720">
                    <a:lnL w="12240">
                      <a:solidFill>
                        <a:srgbClr val="FFFFFF"/>
                      </a:solidFill>
                    </a:lnL>
                    <a:lnR w="12240">
                      <a:solidFill>
                        <a:srgbClr val="FFFFFF"/>
                      </a:solidFill>
                    </a:lnR>
                    <a:lnT w="38160">
                      <a:solidFill>
                        <a:srgbClr val="FFFFFF"/>
                      </a:solidFill>
                    </a:lnT>
                    <a:lnB w="12240">
                      <a:solidFill>
                        <a:srgbClr val="FFFFFF"/>
                      </a:solidFill>
                    </a:lnB>
                    <a:solidFill>
                      <a:srgbClr val="FFFFFF"/>
                    </a:solidFill>
                  </a:tcPr>
                </a:tc>
                <a:tc>
                  <a:txBody>
                    <a:bodyPr/>
                    <a:lstStyle/>
                    <a:p>
                      <a:endParaRPr lang="en-US"/>
                    </a:p>
                  </a:txBody>
                  <a:tcPr marL="45720" marR="45720">
                    <a:lnL w="12240">
                      <a:solidFill>
                        <a:srgbClr val="FFFFFF"/>
                      </a:solidFill>
                    </a:lnL>
                    <a:lnR w="12240">
                      <a:solidFill>
                        <a:srgbClr val="FFFFFF"/>
                      </a:solidFill>
                    </a:lnR>
                    <a:lnT w="38160">
                      <a:solidFill>
                        <a:srgbClr val="FFFFFF"/>
                      </a:solidFill>
                    </a:lnT>
                    <a:lnB w="12240">
                      <a:solidFill>
                        <a:srgbClr val="FFFFFF"/>
                      </a:solidFill>
                    </a:lnB>
                    <a:solidFill>
                      <a:srgbClr val="FFFFFF"/>
                    </a:solidFill>
                  </a:tcPr>
                </a:tc>
                <a:tc>
                  <a:txBody>
                    <a:bodyPr/>
                    <a:lstStyle/>
                    <a:p>
                      <a:endParaRPr lang="en-US"/>
                    </a:p>
                  </a:txBody>
                  <a:tcPr marL="45720" marR="45720">
                    <a:lnL w="12240">
                      <a:solidFill>
                        <a:srgbClr val="FFFFFF"/>
                      </a:solidFill>
                    </a:lnL>
                    <a:lnR w="12240">
                      <a:solidFill>
                        <a:srgbClr val="FFFFFF"/>
                      </a:solidFill>
                    </a:lnR>
                    <a:lnT w="38160">
                      <a:solidFill>
                        <a:srgbClr val="FFFFFF"/>
                      </a:solidFill>
                    </a:lnT>
                    <a:lnB w="12240">
                      <a:solidFill>
                        <a:srgbClr val="FFFFFF"/>
                      </a:solidFill>
                    </a:lnB>
                    <a:solidFill>
                      <a:srgbClr val="FFFFFF"/>
                    </a:solidFill>
                  </a:tcPr>
                </a:tc>
                <a:extLst>
                  <a:ext uri="{0D108BD9-81ED-4DB2-BD59-A6C34878D82A}">
                    <a16:rowId xmlns:a16="http://schemas.microsoft.com/office/drawing/2014/main" val="10001"/>
                  </a:ext>
                </a:extLst>
              </a:tr>
              <a:tr h="370800">
                <a:tc>
                  <a:txBody>
                    <a:bodyPr/>
                    <a:lstStyle/>
                    <a:p>
                      <a:pPr algn="ctr">
                        <a:lnSpc>
                          <a:spcPct val="100000"/>
                        </a:lnSpc>
                      </a:pPr>
                      <a:r>
                        <a:rPr lang="en-GB" sz="1800" b="0" strike="noStrike" spc="-1">
                          <a:solidFill>
                            <a:srgbClr val="000000"/>
                          </a:solidFill>
                          <a:latin typeface="Lucida Sans"/>
                          <a:ea typeface="Lucida Sans"/>
                        </a:rPr>
                        <a:t>+</a:t>
                      </a:r>
                      <a:endParaRPr lang="en-GB" sz="1800" b="0" strike="noStrike" spc="-1">
                        <a:latin typeface="Arial"/>
                      </a:endParaRPr>
                    </a:p>
                  </a:txBody>
                  <a:tcPr marL="45720" marR="45720">
                    <a:lnL w="12240">
                      <a:solidFill>
                        <a:srgbClr val="FFFFFF"/>
                      </a:solidFill>
                    </a:lnL>
                    <a:lnR w="12240">
                      <a:solidFill>
                        <a:srgbClr val="FFFFFF"/>
                      </a:solidFill>
                    </a:lnR>
                    <a:lnT w="12240">
                      <a:solidFill>
                        <a:srgbClr val="FFFFFF"/>
                      </a:solidFill>
                    </a:lnT>
                    <a:lnB w="12240">
                      <a:solidFill>
                        <a:srgbClr val="FFFFFF"/>
                      </a:solidFill>
                    </a:lnB>
                    <a:solidFill>
                      <a:srgbClr val="FFFFFF"/>
                    </a:solidFill>
                  </a:tcPr>
                </a:tc>
                <a:tc>
                  <a:txBody>
                    <a:bodyPr/>
                    <a:lstStyle/>
                    <a:p>
                      <a:pPr algn="ctr">
                        <a:lnSpc>
                          <a:spcPct val="100000"/>
                        </a:lnSpc>
                      </a:pPr>
                      <a:r>
                        <a:rPr lang="en-GB" sz="1800" b="0" strike="noStrike" spc="-1">
                          <a:solidFill>
                            <a:srgbClr val="000000"/>
                          </a:solidFill>
                          <a:latin typeface="Lucida Sans"/>
                          <a:ea typeface="Lucida Sans"/>
                        </a:rPr>
                        <a:t>13.5</a:t>
                      </a:r>
                      <a:endParaRPr lang="en-GB" sz="1800" b="0" strike="noStrike" spc="-1">
                        <a:latin typeface="Arial"/>
                      </a:endParaRPr>
                    </a:p>
                  </a:txBody>
                  <a:tcPr marL="45720" marR="45720">
                    <a:lnL w="12240">
                      <a:solidFill>
                        <a:srgbClr val="FFFFFF"/>
                      </a:solidFill>
                    </a:lnL>
                    <a:lnR w="12240">
                      <a:solidFill>
                        <a:srgbClr val="FFFFFF"/>
                      </a:solidFill>
                    </a:lnR>
                    <a:lnT w="12240">
                      <a:solidFill>
                        <a:srgbClr val="FFFFFF"/>
                      </a:solidFill>
                    </a:lnT>
                    <a:lnB w="12240">
                      <a:solidFill>
                        <a:srgbClr val="FFFFFF"/>
                      </a:solidFill>
                    </a:lnB>
                    <a:solidFill>
                      <a:srgbClr val="FFFFFF"/>
                    </a:solidFill>
                  </a:tcPr>
                </a:tc>
                <a:tc>
                  <a:txBody>
                    <a:bodyPr/>
                    <a:lstStyle/>
                    <a:p>
                      <a:endParaRPr lang="en-US"/>
                    </a:p>
                  </a:txBody>
                  <a:tcPr marL="45720" marR="45720">
                    <a:lnL w="12240">
                      <a:solidFill>
                        <a:srgbClr val="FFFFFF"/>
                      </a:solidFill>
                    </a:lnL>
                    <a:lnR w="12240">
                      <a:solidFill>
                        <a:srgbClr val="FFFFFF"/>
                      </a:solidFill>
                    </a:lnR>
                    <a:lnT w="12240">
                      <a:solidFill>
                        <a:srgbClr val="FFFFFF"/>
                      </a:solidFill>
                    </a:lnT>
                    <a:lnB w="12240">
                      <a:solidFill>
                        <a:srgbClr val="FFFFFF"/>
                      </a:solidFill>
                    </a:lnB>
                    <a:solidFill>
                      <a:srgbClr val="FFFFFF"/>
                    </a:solidFill>
                  </a:tcPr>
                </a:tc>
                <a:tc>
                  <a:txBody>
                    <a:bodyPr/>
                    <a:lstStyle/>
                    <a:p>
                      <a:endParaRPr lang="en-US"/>
                    </a:p>
                  </a:txBody>
                  <a:tcPr marL="45720" marR="45720">
                    <a:lnL w="12240">
                      <a:solidFill>
                        <a:srgbClr val="FFFFFF"/>
                      </a:solidFill>
                    </a:lnL>
                    <a:lnR w="12240">
                      <a:solidFill>
                        <a:srgbClr val="FFFFFF"/>
                      </a:solidFill>
                    </a:lnR>
                    <a:lnT w="12240">
                      <a:solidFill>
                        <a:srgbClr val="FFFFFF"/>
                      </a:solidFill>
                    </a:lnT>
                    <a:lnB w="12240">
                      <a:solidFill>
                        <a:srgbClr val="FFFFFF"/>
                      </a:solidFill>
                    </a:lnB>
                    <a:solidFill>
                      <a:srgbClr val="FFFFFF"/>
                    </a:solidFill>
                  </a:tcPr>
                </a:tc>
                <a:extLst>
                  <a:ext uri="{0D108BD9-81ED-4DB2-BD59-A6C34878D82A}">
                    <a16:rowId xmlns:a16="http://schemas.microsoft.com/office/drawing/2014/main" val="10002"/>
                  </a:ext>
                </a:extLst>
              </a:tr>
              <a:tr h="370800">
                <a:tc>
                  <a:txBody>
                    <a:bodyPr/>
                    <a:lstStyle/>
                    <a:p>
                      <a:pPr algn="ctr">
                        <a:lnSpc>
                          <a:spcPct val="100000"/>
                        </a:lnSpc>
                      </a:pPr>
                      <a:r>
                        <a:rPr lang="en-GB" sz="1800" b="0" strike="noStrike" spc="-1">
                          <a:solidFill>
                            <a:srgbClr val="000000"/>
                          </a:solidFill>
                          <a:latin typeface="Lucida Sans"/>
                          <a:ea typeface="Lucida Sans"/>
                        </a:rPr>
                        <a:t>+</a:t>
                      </a:r>
                      <a:endParaRPr lang="en-GB" sz="1800" b="0" strike="noStrike" spc="-1">
                        <a:latin typeface="Arial"/>
                      </a:endParaRPr>
                    </a:p>
                  </a:txBody>
                  <a:tcPr marL="45720" marR="45720">
                    <a:lnL w="12240">
                      <a:solidFill>
                        <a:srgbClr val="FFFFFF"/>
                      </a:solidFill>
                    </a:lnL>
                    <a:lnR w="12240">
                      <a:solidFill>
                        <a:srgbClr val="FFFFFF"/>
                      </a:solidFill>
                    </a:lnR>
                    <a:lnT w="12240">
                      <a:solidFill>
                        <a:srgbClr val="FFFFFF"/>
                      </a:solidFill>
                    </a:lnT>
                    <a:lnB w="12240">
                      <a:solidFill>
                        <a:srgbClr val="FFFFFF"/>
                      </a:solidFill>
                    </a:lnB>
                    <a:solidFill>
                      <a:srgbClr val="FFFFFF"/>
                    </a:solidFill>
                  </a:tcPr>
                </a:tc>
                <a:tc>
                  <a:txBody>
                    <a:bodyPr/>
                    <a:lstStyle/>
                    <a:p>
                      <a:pPr algn="ctr">
                        <a:lnSpc>
                          <a:spcPct val="100000"/>
                        </a:lnSpc>
                      </a:pPr>
                      <a:r>
                        <a:rPr lang="en-GB" sz="1800" b="0" strike="noStrike" spc="-1">
                          <a:solidFill>
                            <a:srgbClr val="000000"/>
                          </a:solidFill>
                          <a:latin typeface="Lucida Sans"/>
                          <a:ea typeface="Lucida Sans"/>
                        </a:rPr>
                        <a:t>15.6</a:t>
                      </a:r>
                      <a:endParaRPr lang="en-GB" sz="1800" b="0" strike="noStrike" spc="-1">
                        <a:latin typeface="Arial"/>
                      </a:endParaRPr>
                    </a:p>
                  </a:txBody>
                  <a:tcPr marL="45720" marR="45720">
                    <a:lnL w="12240">
                      <a:solidFill>
                        <a:srgbClr val="FFFFFF"/>
                      </a:solidFill>
                    </a:lnL>
                    <a:lnR w="12240">
                      <a:solidFill>
                        <a:srgbClr val="FFFFFF"/>
                      </a:solidFill>
                    </a:lnR>
                    <a:lnT w="12240">
                      <a:solidFill>
                        <a:srgbClr val="FFFFFF"/>
                      </a:solidFill>
                    </a:lnT>
                    <a:lnB w="12240">
                      <a:solidFill>
                        <a:srgbClr val="FFFFFF"/>
                      </a:solidFill>
                    </a:lnB>
                    <a:solidFill>
                      <a:srgbClr val="FFFFFF"/>
                    </a:solidFill>
                  </a:tcPr>
                </a:tc>
                <a:tc>
                  <a:txBody>
                    <a:bodyPr/>
                    <a:lstStyle/>
                    <a:p>
                      <a:endParaRPr lang="en-US"/>
                    </a:p>
                  </a:txBody>
                  <a:tcPr marL="45720" marR="45720">
                    <a:lnL w="12240">
                      <a:solidFill>
                        <a:srgbClr val="FFFFFF"/>
                      </a:solidFill>
                    </a:lnL>
                    <a:lnR w="12240">
                      <a:solidFill>
                        <a:srgbClr val="FFFFFF"/>
                      </a:solidFill>
                    </a:lnR>
                    <a:lnT w="12240">
                      <a:solidFill>
                        <a:srgbClr val="FFFFFF"/>
                      </a:solidFill>
                    </a:lnT>
                    <a:lnB w="12240">
                      <a:solidFill>
                        <a:srgbClr val="FFFFFF"/>
                      </a:solidFill>
                    </a:lnB>
                    <a:solidFill>
                      <a:srgbClr val="FFFFFF"/>
                    </a:solidFill>
                  </a:tcPr>
                </a:tc>
                <a:tc>
                  <a:txBody>
                    <a:bodyPr/>
                    <a:lstStyle/>
                    <a:p>
                      <a:endParaRPr lang="en-US"/>
                    </a:p>
                  </a:txBody>
                  <a:tcPr marL="45720" marR="45720">
                    <a:lnL w="12240">
                      <a:solidFill>
                        <a:srgbClr val="FFFFFF"/>
                      </a:solidFill>
                    </a:lnL>
                    <a:lnR w="12240">
                      <a:solidFill>
                        <a:srgbClr val="FFFFFF"/>
                      </a:solidFill>
                    </a:lnR>
                    <a:lnT w="12240">
                      <a:solidFill>
                        <a:srgbClr val="FFFFFF"/>
                      </a:solidFill>
                    </a:lnT>
                    <a:lnB w="12240">
                      <a:solidFill>
                        <a:srgbClr val="FFFFFF"/>
                      </a:solidFill>
                    </a:lnB>
                    <a:solidFill>
                      <a:srgbClr val="FFFFFF"/>
                    </a:solidFill>
                  </a:tcPr>
                </a:tc>
                <a:extLst>
                  <a:ext uri="{0D108BD9-81ED-4DB2-BD59-A6C34878D82A}">
                    <a16:rowId xmlns:a16="http://schemas.microsoft.com/office/drawing/2014/main" val="10003"/>
                  </a:ext>
                </a:extLst>
              </a:tr>
              <a:tr h="370800">
                <a:tc>
                  <a:txBody>
                    <a:bodyPr/>
                    <a:lstStyle/>
                    <a:p>
                      <a:pPr algn="ctr">
                        <a:lnSpc>
                          <a:spcPct val="100000"/>
                        </a:lnSpc>
                      </a:pPr>
                      <a:r>
                        <a:rPr lang="en-GB" sz="1800" b="0" strike="noStrike" spc="-1">
                          <a:solidFill>
                            <a:srgbClr val="000000"/>
                          </a:solidFill>
                          <a:latin typeface="Lucida Sans"/>
                          <a:ea typeface="Lucida Sans"/>
                        </a:rPr>
                        <a:t>+</a:t>
                      </a:r>
                      <a:endParaRPr lang="en-GB" sz="1800" b="0" strike="noStrike" spc="-1">
                        <a:latin typeface="Arial"/>
                      </a:endParaRPr>
                    </a:p>
                  </a:txBody>
                  <a:tcPr marL="45720" marR="45720">
                    <a:lnL w="12240">
                      <a:solidFill>
                        <a:srgbClr val="FFFFFF"/>
                      </a:solidFill>
                    </a:lnL>
                    <a:lnR w="12240">
                      <a:solidFill>
                        <a:srgbClr val="FFFFFF"/>
                      </a:solidFill>
                    </a:lnR>
                    <a:lnT w="12240">
                      <a:solidFill>
                        <a:srgbClr val="FFFFFF"/>
                      </a:solidFill>
                    </a:lnT>
                    <a:lnB w="12240">
                      <a:solidFill>
                        <a:srgbClr val="FFFFFF"/>
                      </a:solidFill>
                    </a:lnB>
                    <a:solidFill>
                      <a:srgbClr val="FFFFFF"/>
                    </a:solidFill>
                  </a:tcPr>
                </a:tc>
                <a:tc>
                  <a:txBody>
                    <a:bodyPr/>
                    <a:lstStyle/>
                    <a:p>
                      <a:pPr algn="ctr">
                        <a:lnSpc>
                          <a:spcPct val="100000"/>
                        </a:lnSpc>
                      </a:pPr>
                      <a:r>
                        <a:rPr lang="en-GB" sz="1800" b="0" strike="noStrike" spc="-1">
                          <a:solidFill>
                            <a:srgbClr val="000000"/>
                          </a:solidFill>
                          <a:latin typeface="Lucida Sans"/>
                          <a:ea typeface="Lucida Sans"/>
                        </a:rPr>
                        <a:t>11.0</a:t>
                      </a:r>
                      <a:endParaRPr lang="en-GB" sz="1800" b="0" strike="noStrike" spc="-1">
                        <a:latin typeface="Arial"/>
                      </a:endParaRPr>
                    </a:p>
                  </a:txBody>
                  <a:tcPr marL="45720" marR="45720">
                    <a:lnL w="12240">
                      <a:solidFill>
                        <a:srgbClr val="FFFFFF"/>
                      </a:solidFill>
                    </a:lnL>
                    <a:lnR w="12240">
                      <a:solidFill>
                        <a:srgbClr val="FFFFFF"/>
                      </a:solidFill>
                    </a:lnR>
                    <a:lnT w="12240">
                      <a:solidFill>
                        <a:srgbClr val="FFFFFF"/>
                      </a:solidFill>
                    </a:lnT>
                    <a:lnB w="12240">
                      <a:solidFill>
                        <a:srgbClr val="FFFFFF"/>
                      </a:solidFill>
                    </a:lnB>
                    <a:solidFill>
                      <a:srgbClr val="FFFFFF"/>
                    </a:solidFill>
                  </a:tcPr>
                </a:tc>
                <a:tc>
                  <a:txBody>
                    <a:bodyPr/>
                    <a:lstStyle/>
                    <a:p>
                      <a:endParaRPr lang="en-US"/>
                    </a:p>
                  </a:txBody>
                  <a:tcPr marL="45720" marR="45720">
                    <a:lnL w="12240">
                      <a:solidFill>
                        <a:srgbClr val="FFFFFF"/>
                      </a:solidFill>
                    </a:lnL>
                    <a:lnR w="12240">
                      <a:solidFill>
                        <a:srgbClr val="FFFFFF"/>
                      </a:solidFill>
                    </a:lnR>
                    <a:lnT w="12240">
                      <a:solidFill>
                        <a:srgbClr val="FFFFFF"/>
                      </a:solidFill>
                    </a:lnT>
                    <a:lnB w="12240">
                      <a:solidFill>
                        <a:srgbClr val="FFFFFF"/>
                      </a:solidFill>
                    </a:lnB>
                    <a:solidFill>
                      <a:srgbClr val="FFFFFF"/>
                    </a:solidFill>
                  </a:tcPr>
                </a:tc>
                <a:tc>
                  <a:txBody>
                    <a:bodyPr/>
                    <a:lstStyle/>
                    <a:p>
                      <a:endParaRPr lang="en-US"/>
                    </a:p>
                  </a:txBody>
                  <a:tcPr marL="45720" marR="45720">
                    <a:lnL w="12240">
                      <a:solidFill>
                        <a:srgbClr val="FFFFFF"/>
                      </a:solidFill>
                    </a:lnL>
                    <a:lnR w="12240">
                      <a:solidFill>
                        <a:srgbClr val="FFFFFF"/>
                      </a:solidFill>
                    </a:lnR>
                    <a:lnT w="12240">
                      <a:solidFill>
                        <a:srgbClr val="FFFFFF"/>
                      </a:solidFill>
                    </a:lnT>
                    <a:lnB w="12240">
                      <a:solidFill>
                        <a:srgbClr val="FFFFFF"/>
                      </a:solidFill>
                    </a:lnB>
                    <a:solidFill>
                      <a:srgbClr val="FFFFFF"/>
                    </a:solidFill>
                  </a:tcPr>
                </a:tc>
                <a:extLst>
                  <a:ext uri="{0D108BD9-81ED-4DB2-BD59-A6C34878D82A}">
                    <a16:rowId xmlns:a16="http://schemas.microsoft.com/office/drawing/2014/main" val="10004"/>
                  </a:ext>
                </a:extLst>
              </a:tr>
              <a:tr h="370800">
                <a:tc>
                  <a:txBody>
                    <a:bodyPr/>
                    <a:lstStyle/>
                    <a:p>
                      <a:pPr algn="ctr">
                        <a:lnSpc>
                          <a:spcPct val="100000"/>
                        </a:lnSpc>
                      </a:pPr>
                      <a:r>
                        <a:rPr lang="en-GB" sz="1800" b="0" strike="noStrike" spc="-1">
                          <a:solidFill>
                            <a:srgbClr val="000000"/>
                          </a:solidFill>
                          <a:latin typeface="Lucida Sans"/>
                          <a:ea typeface="Lucida Sans"/>
                        </a:rPr>
                        <a:t>+</a:t>
                      </a:r>
                      <a:endParaRPr lang="en-GB" sz="1800" b="0" strike="noStrike" spc="-1">
                        <a:latin typeface="Arial"/>
                      </a:endParaRPr>
                    </a:p>
                  </a:txBody>
                  <a:tcPr marL="45720" marR="45720">
                    <a:lnL w="12240">
                      <a:solidFill>
                        <a:srgbClr val="FFFFFF"/>
                      </a:solidFill>
                    </a:lnL>
                    <a:lnR w="12240">
                      <a:solidFill>
                        <a:srgbClr val="FFFFFF"/>
                      </a:solidFill>
                    </a:lnR>
                    <a:lnT w="12240">
                      <a:solidFill>
                        <a:srgbClr val="FFFFFF"/>
                      </a:solidFill>
                    </a:lnT>
                    <a:lnB w="12240">
                      <a:solidFill>
                        <a:srgbClr val="FFFFFF"/>
                      </a:solidFill>
                    </a:lnB>
                    <a:solidFill>
                      <a:srgbClr val="FFFFFF"/>
                    </a:solidFill>
                  </a:tcPr>
                </a:tc>
                <a:tc>
                  <a:txBody>
                    <a:bodyPr/>
                    <a:lstStyle/>
                    <a:p>
                      <a:pPr algn="ctr">
                        <a:lnSpc>
                          <a:spcPct val="100000"/>
                        </a:lnSpc>
                      </a:pPr>
                      <a:r>
                        <a:rPr lang="en-GB" sz="1800" b="0" strike="noStrike" spc="-1">
                          <a:solidFill>
                            <a:srgbClr val="000000"/>
                          </a:solidFill>
                          <a:latin typeface="Lucida Sans"/>
                          <a:ea typeface="Lucida Sans"/>
                        </a:rPr>
                        <a:t>10.4</a:t>
                      </a:r>
                      <a:endParaRPr lang="en-GB" sz="1800" b="0" strike="noStrike" spc="-1">
                        <a:latin typeface="Arial"/>
                      </a:endParaRPr>
                    </a:p>
                  </a:txBody>
                  <a:tcPr marL="45720" marR="45720">
                    <a:lnL w="12240">
                      <a:solidFill>
                        <a:srgbClr val="FFFFFF"/>
                      </a:solidFill>
                    </a:lnL>
                    <a:lnR w="12240">
                      <a:solidFill>
                        <a:srgbClr val="FFFFFF"/>
                      </a:solidFill>
                    </a:lnR>
                    <a:lnT w="12240">
                      <a:solidFill>
                        <a:srgbClr val="FFFFFF"/>
                      </a:solidFill>
                    </a:lnT>
                    <a:lnB w="12240">
                      <a:solidFill>
                        <a:srgbClr val="FFFFFF"/>
                      </a:solidFill>
                    </a:lnB>
                    <a:solidFill>
                      <a:srgbClr val="FFFFFF"/>
                    </a:solidFill>
                  </a:tcPr>
                </a:tc>
                <a:tc>
                  <a:txBody>
                    <a:bodyPr/>
                    <a:lstStyle/>
                    <a:p>
                      <a:endParaRPr lang="en-US"/>
                    </a:p>
                  </a:txBody>
                  <a:tcPr marL="45720" marR="45720">
                    <a:lnL w="12240">
                      <a:solidFill>
                        <a:srgbClr val="FFFFFF"/>
                      </a:solidFill>
                    </a:lnL>
                    <a:lnR w="12240">
                      <a:solidFill>
                        <a:srgbClr val="FFFFFF"/>
                      </a:solidFill>
                    </a:lnR>
                    <a:lnT w="12240">
                      <a:solidFill>
                        <a:srgbClr val="FFFFFF"/>
                      </a:solidFill>
                    </a:lnT>
                    <a:lnB w="12240">
                      <a:solidFill>
                        <a:srgbClr val="FFFFFF"/>
                      </a:solidFill>
                    </a:lnB>
                    <a:solidFill>
                      <a:srgbClr val="FFFFFF"/>
                    </a:solidFill>
                  </a:tcPr>
                </a:tc>
                <a:tc>
                  <a:txBody>
                    <a:bodyPr/>
                    <a:lstStyle/>
                    <a:p>
                      <a:endParaRPr lang="en-US"/>
                    </a:p>
                  </a:txBody>
                  <a:tcPr marL="45720" marR="45720">
                    <a:lnL w="12240">
                      <a:solidFill>
                        <a:srgbClr val="FFFFFF"/>
                      </a:solidFill>
                    </a:lnL>
                    <a:lnR w="12240">
                      <a:solidFill>
                        <a:srgbClr val="FFFFFF"/>
                      </a:solidFill>
                    </a:lnR>
                    <a:lnT w="12240">
                      <a:solidFill>
                        <a:srgbClr val="FFFFFF"/>
                      </a:solidFill>
                    </a:lnT>
                    <a:lnB w="12240">
                      <a:solidFill>
                        <a:srgbClr val="FFFFFF"/>
                      </a:solidFill>
                    </a:lnB>
                    <a:solidFill>
                      <a:srgbClr val="FFFFFF"/>
                    </a:solidFill>
                  </a:tcPr>
                </a:tc>
                <a:extLst>
                  <a:ext uri="{0D108BD9-81ED-4DB2-BD59-A6C34878D82A}">
                    <a16:rowId xmlns:a16="http://schemas.microsoft.com/office/drawing/2014/main" val="10005"/>
                  </a:ext>
                </a:extLst>
              </a:tr>
              <a:tr h="370800">
                <a:tc>
                  <a:txBody>
                    <a:bodyPr/>
                    <a:lstStyle/>
                    <a:p>
                      <a:pPr algn="ctr">
                        <a:lnSpc>
                          <a:spcPct val="100000"/>
                        </a:lnSpc>
                      </a:pPr>
                      <a:r>
                        <a:rPr lang="en-GB" sz="1800" b="0" strike="noStrike" spc="-1">
                          <a:solidFill>
                            <a:srgbClr val="000000"/>
                          </a:solidFill>
                          <a:latin typeface="Lucida Sans"/>
                          <a:ea typeface="Lucida Sans"/>
                        </a:rPr>
                        <a:t>+</a:t>
                      </a:r>
                      <a:endParaRPr lang="en-GB" sz="1800" b="0" strike="noStrike" spc="-1">
                        <a:latin typeface="Arial"/>
                      </a:endParaRPr>
                    </a:p>
                  </a:txBody>
                  <a:tcPr marL="45720" marR="45720">
                    <a:lnL w="12240">
                      <a:solidFill>
                        <a:srgbClr val="FFFFFF"/>
                      </a:solidFill>
                    </a:lnL>
                    <a:lnR w="12240">
                      <a:solidFill>
                        <a:srgbClr val="FFFFFF"/>
                      </a:solidFill>
                    </a:lnR>
                    <a:lnT w="12240">
                      <a:solidFill>
                        <a:srgbClr val="FFFFFF"/>
                      </a:solidFill>
                    </a:lnT>
                    <a:lnB w="12240">
                      <a:solidFill>
                        <a:srgbClr val="FFFFFF"/>
                      </a:solidFill>
                    </a:lnB>
                    <a:solidFill>
                      <a:srgbClr val="FFFFFF"/>
                    </a:solidFill>
                  </a:tcPr>
                </a:tc>
                <a:tc>
                  <a:txBody>
                    <a:bodyPr/>
                    <a:lstStyle/>
                    <a:p>
                      <a:pPr algn="ctr">
                        <a:lnSpc>
                          <a:spcPct val="100000"/>
                        </a:lnSpc>
                      </a:pPr>
                      <a:r>
                        <a:rPr lang="en-GB" sz="1800" b="0" strike="noStrike" spc="-1">
                          <a:solidFill>
                            <a:srgbClr val="000000"/>
                          </a:solidFill>
                          <a:latin typeface="Lucida Sans"/>
                          <a:ea typeface="Lucida Sans"/>
                        </a:rPr>
                        <a:t>13.1</a:t>
                      </a:r>
                      <a:endParaRPr lang="en-GB" sz="1800" b="0" strike="noStrike" spc="-1">
                        <a:latin typeface="Arial"/>
                      </a:endParaRPr>
                    </a:p>
                  </a:txBody>
                  <a:tcPr marL="45720" marR="45720">
                    <a:lnL w="12240">
                      <a:solidFill>
                        <a:srgbClr val="FFFFFF"/>
                      </a:solidFill>
                    </a:lnL>
                    <a:lnR w="12240">
                      <a:solidFill>
                        <a:srgbClr val="FFFFFF"/>
                      </a:solidFill>
                    </a:lnR>
                    <a:lnT w="12240">
                      <a:solidFill>
                        <a:srgbClr val="FFFFFF"/>
                      </a:solidFill>
                    </a:lnT>
                    <a:lnB w="12240">
                      <a:solidFill>
                        <a:srgbClr val="FFFFFF"/>
                      </a:solidFill>
                    </a:lnB>
                    <a:solidFill>
                      <a:srgbClr val="FFFFFF"/>
                    </a:solidFill>
                  </a:tcPr>
                </a:tc>
                <a:tc>
                  <a:txBody>
                    <a:bodyPr/>
                    <a:lstStyle/>
                    <a:p>
                      <a:endParaRPr lang="en-US"/>
                    </a:p>
                  </a:txBody>
                  <a:tcPr marL="45720" marR="45720">
                    <a:lnL w="12240">
                      <a:solidFill>
                        <a:srgbClr val="FFFFFF"/>
                      </a:solidFill>
                    </a:lnL>
                    <a:lnR w="12240">
                      <a:solidFill>
                        <a:srgbClr val="FFFFFF"/>
                      </a:solidFill>
                    </a:lnR>
                    <a:lnT w="12240">
                      <a:solidFill>
                        <a:srgbClr val="FFFFFF"/>
                      </a:solidFill>
                    </a:lnT>
                    <a:lnB w="12240">
                      <a:solidFill>
                        <a:srgbClr val="FFFFFF"/>
                      </a:solidFill>
                    </a:lnB>
                    <a:solidFill>
                      <a:srgbClr val="FFFFFF"/>
                    </a:solidFill>
                  </a:tcPr>
                </a:tc>
                <a:tc>
                  <a:txBody>
                    <a:bodyPr/>
                    <a:lstStyle/>
                    <a:p>
                      <a:endParaRPr lang="en-US"/>
                    </a:p>
                  </a:txBody>
                  <a:tcPr marL="45720" marR="45720">
                    <a:lnL w="12240">
                      <a:solidFill>
                        <a:srgbClr val="FFFFFF"/>
                      </a:solidFill>
                    </a:lnL>
                    <a:lnR w="12240">
                      <a:solidFill>
                        <a:srgbClr val="FFFFFF"/>
                      </a:solidFill>
                    </a:lnR>
                    <a:lnT w="12240">
                      <a:solidFill>
                        <a:srgbClr val="FFFFFF"/>
                      </a:solidFill>
                    </a:lnT>
                    <a:lnB w="12240">
                      <a:solidFill>
                        <a:srgbClr val="FFFFFF"/>
                      </a:solidFill>
                    </a:lnB>
                    <a:solidFill>
                      <a:srgbClr val="FFFFFF"/>
                    </a:solidFill>
                  </a:tcPr>
                </a:tc>
                <a:extLst>
                  <a:ext uri="{0D108BD9-81ED-4DB2-BD59-A6C34878D82A}">
                    <a16:rowId xmlns:a16="http://schemas.microsoft.com/office/drawing/2014/main" val="10006"/>
                  </a:ext>
                </a:extLst>
              </a:tr>
              <a:tr h="370800">
                <a:tc>
                  <a:txBody>
                    <a:bodyPr/>
                    <a:lstStyle/>
                    <a:p>
                      <a:pPr algn="ctr">
                        <a:lnSpc>
                          <a:spcPct val="100000"/>
                        </a:lnSpc>
                      </a:pPr>
                      <a:r>
                        <a:rPr lang="en-GB" sz="1800" b="0" strike="noStrike" spc="-1">
                          <a:solidFill>
                            <a:srgbClr val="000000"/>
                          </a:solidFill>
                          <a:latin typeface="Lucida Sans"/>
                          <a:ea typeface="Lucida Sans"/>
                        </a:rPr>
                        <a:t>+</a:t>
                      </a:r>
                      <a:endParaRPr lang="en-GB" sz="1800" b="0" strike="noStrike" spc="-1">
                        <a:latin typeface="Arial"/>
                      </a:endParaRPr>
                    </a:p>
                  </a:txBody>
                  <a:tcPr marL="45720" marR="45720">
                    <a:lnL w="12240">
                      <a:solidFill>
                        <a:srgbClr val="FFFFFF"/>
                      </a:solidFill>
                    </a:lnL>
                    <a:lnR w="12240">
                      <a:solidFill>
                        <a:srgbClr val="FFFFFF"/>
                      </a:solidFill>
                    </a:lnR>
                    <a:lnT w="12240">
                      <a:solidFill>
                        <a:srgbClr val="FFFFFF"/>
                      </a:solidFill>
                    </a:lnT>
                    <a:lnB w="12240">
                      <a:solidFill>
                        <a:srgbClr val="FFFFFF"/>
                      </a:solidFill>
                    </a:lnB>
                    <a:solidFill>
                      <a:srgbClr val="FFFFFF"/>
                    </a:solidFill>
                  </a:tcPr>
                </a:tc>
                <a:tc>
                  <a:txBody>
                    <a:bodyPr/>
                    <a:lstStyle/>
                    <a:p>
                      <a:pPr algn="ctr">
                        <a:lnSpc>
                          <a:spcPct val="100000"/>
                        </a:lnSpc>
                      </a:pPr>
                      <a:r>
                        <a:rPr lang="en-GB" sz="1800" b="0" strike="noStrike" spc="-1">
                          <a:solidFill>
                            <a:srgbClr val="000000"/>
                          </a:solidFill>
                          <a:latin typeface="Lucida Sans"/>
                          <a:ea typeface="Lucida Sans"/>
                        </a:rPr>
                        <a:t>12.1</a:t>
                      </a:r>
                      <a:endParaRPr lang="en-GB" sz="1800" b="0" strike="noStrike" spc="-1">
                        <a:latin typeface="Arial"/>
                      </a:endParaRPr>
                    </a:p>
                  </a:txBody>
                  <a:tcPr marL="45720" marR="45720">
                    <a:lnL w="12240">
                      <a:solidFill>
                        <a:srgbClr val="FFFFFF"/>
                      </a:solidFill>
                    </a:lnL>
                    <a:lnR w="12240">
                      <a:solidFill>
                        <a:srgbClr val="FFFFFF"/>
                      </a:solidFill>
                    </a:lnR>
                    <a:lnT w="12240">
                      <a:solidFill>
                        <a:srgbClr val="FFFFFF"/>
                      </a:solidFill>
                    </a:lnT>
                    <a:lnB w="12240">
                      <a:solidFill>
                        <a:srgbClr val="000000"/>
                      </a:solidFill>
                    </a:lnB>
                    <a:solidFill>
                      <a:srgbClr val="FFFFFF"/>
                    </a:solidFill>
                  </a:tcPr>
                </a:tc>
                <a:tc>
                  <a:txBody>
                    <a:bodyPr/>
                    <a:lstStyle/>
                    <a:p>
                      <a:endParaRPr lang="en-US"/>
                    </a:p>
                  </a:txBody>
                  <a:tcPr marL="45720" marR="45720">
                    <a:lnL w="12240">
                      <a:solidFill>
                        <a:srgbClr val="FFFFFF"/>
                      </a:solidFill>
                    </a:lnL>
                    <a:lnR w="12240">
                      <a:solidFill>
                        <a:srgbClr val="FFFFFF"/>
                      </a:solidFill>
                    </a:lnR>
                    <a:lnT w="12240">
                      <a:solidFill>
                        <a:srgbClr val="FFFFFF"/>
                      </a:solidFill>
                    </a:lnT>
                    <a:lnB w="12240">
                      <a:solidFill>
                        <a:srgbClr val="FFFFFF"/>
                      </a:solidFill>
                    </a:lnB>
                    <a:solidFill>
                      <a:srgbClr val="FFFFFF"/>
                    </a:solidFill>
                  </a:tcPr>
                </a:tc>
                <a:tc>
                  <a:txBody>
                    <a:bodyPr/>
                    <a:lstStyle/>
                    <a:p>
                      <a:endParaRPr lang="en-US"/>
                    </a:p>
                  </a:txBody>
                  <a:tcPr marL="45720" marR="45720">
                    <a:lnL w="12240">
                      <a:solidFill>
                        <a:srgbClr val="FFFFFF"/>
                      </a:solidFill>
                    </a:lnL>
                    <a:lnR w="12240">
                      <a:solidFill>
                        <a:srgbClr val="FFFFFF"/>
                      </a:solidFill>
                    </a:lnR>
                    <a:lnT w="12240">
                      <a:solidFill>
                        <a:srgbClr val="FFFFFF"/>
                      </a:solidFill>
                    </a:lnT>
                    <a:lnB w="12240">
                      <a:solidFill>
                        <a:srgbClr val="FFFFFF"/>
                      </a:solidFill>
                    </a:lnB>
                    <a:solidFill>
                      <a:srgbClr val="FFFFFF"/>
                    </a:solidFill>
                  </a:tcPr>
                </a:tc>
                <a:extLst>
                  <a:ext uri="{0D108BD9-81ED-4DB2-BD59-A6C34878D82A}">
                    <a16:rowId xmlns:a16="http://schemas.microsoft.com/office/drawing/2014/main" val="10007"/>
                  </a:ext>
                </a:extLst>
              </a:tr>
              <a:tr h="370440">
                <a:tc>
                  <a:txBody>
                    <a:bodyPr/>
                    <a:lstStyle/>
                    <a:p>
                      <a:pPr algn="ctr">
                        <a:lnSpc>
                          <a:spcPct val="100000"/>
                        </a:lnSpc>
                      </a:pPr>
                      <a:r>
                        <a:rPr lang="en-GB" sz="1800" b="0" strike="noStrike" spc="-1">
                          <a:solidFill>
                            <a:srgbClr val="000000"/>
                          </a:solidFill>
                          <a:latin typeface="Lucida Sans"/>
                          <a:ea typeface="Lucida Sans"/>
                        </a:rPr>
                        <a:t>=</a:t>
                      </a:r>
                      <a:endParaRPr lang="en-GB" sz="1800" b="0" strike="noStrike" spc="-1">
                        <a:latin typeface="Arial"/>
                      </a:endParaRPr>
                    </a:p>
                  </a:txBody>
                  <a:tcPr marL="45720" marR="45720">
                    <a:lnL w="12240">
                      <a:solidFill>
                        <a:srgbClr val="FFFFFF"/>
                      </a:solidFill>
                    </a:lnL>
                    <a:lnR w="12240">
                      <a:solidFill>
                        <a:srgbClr val="FFFFFF"/>
                      </a:solidFill>
                    </a:lnR>
                    <a:lnT w="12240">
                      <a:solidFill>
                        <a:srgbClr val="FFFFFF"/>
                      </a:solidFill>
                    </a:lnT>
                    <a:lnB w="12240">
                      <a:solidFill>
                        <a:srgbClr val="FFFFFF"/>
                      </a:solidFill>
                    </a:lnB>
                    <a:solidFill>
                      <a:srgbClr val="FFFFFF"/>
                    </a:solidFill>
                  </a:tcPr>
                </a:tc>
                <a:tc>
                  <a:txBody>
                    <a:bodyPr/>
                    <a:lstStyle/>
                    <a:p>
                      <a:pPr algn="ctr">
                        <a:lnSpc>
                          <a:spcPct val="100000"/>
                        </a:lnSpc>
                      </a:pPr>
                      <a:r>
                        <a:rPr lang="en-GB" sz="1800" b="0" strike="noStrike" spc="-1">
                          <a:solidFill>
                            <a:srgbClr val="000000"/>
                          </a:solidFill>
                          <a:latin typeface="Lucida Sans"/>
                          <a:ea typeface="Lucida Sans"/>
                        </a:rPr>
                        <a:t>104.3</a:t>
                      </a:r>
                      <a:endParaRPr lang="en-GB" sz="1800" b="0" strike="noStrike" spc="-1">
                        <a:latin typeface="Arial"/>
                      </a:endParaRPr>
                    </a:p>
                  </a:txBody>
                  <a:tcPr marL="45720" marR="45720">
                    <a:lnL w="12240">
                      <a:solidFill>
                        <a:srgbClr val="FFFFFF"/>
                      </a:solidFill>
                    </a:lnL>
                    <a:lnR w="12240">
                      <a:solidFill>
                        <a:srgbClr val="FFFFFF"/>
                      </a:solidFill>
                    </a:lnR>
                    <a:lnT w="12240">
                      <a:solidFill>
                        <a:srgbClr val="000000"/>
                      </a:solidFill>
                    </a:lnT>
                    <a:lnB w="12240">
                      <a:solidFill>
                        <a:srgbClr val="FFFFFF"/>
                      </a:solidFill>
                    </a:lnB>
                    <a:solidFill>
                      <a:srgbClr val="FFFFFF"/>
                    </a:solidFill>
                  </a:tcPr>
                </a:tc>
                <a:tc>
                  <a:txBody>
                    <a:bodyPr/>
                    <a:lstStyle/>
                    <a:p>
                      <a:pPr algn="ctr">
                        <a:lnSpc>
                          <a:spcPct val="100000"/>
                        </a:lnSpc>
                      </a:pPr>
                      <a:r>
                        <a:rPr lang="en-GB" sz="1800" b="0" strike="noStrike" spc="-1">
                          <a:solidFill>
                            <a:srgbClr val="000000"/>
                          </a:solidFill>
                          <a:latin typeface="Lucida Sans"/>
                          <a:ea typeface="Lucida Sans"/>
                        </a:rPr>
                        <a:t>/</a:t>
                      </a:r>
                      <a:endParaRPr lang="en-GB" sz="1800" b="0" strike="noStrike" spc="-1">
                        <a:latin typeface="Arial"/>
                      </a:endParaRPr>
                    </a:p>
                  </a:txBody>
                  <a:tcPr marL="45720" marR="45720">
                    <a:lnL w="12240">
                      <a:solidFill>
                        <a:srgbClr val="FFFFFF"/>
                      </a:solidFill>
                    </a:lnL>
                    <a:lnR w="12240">
                      <a:solidFill>
                        <a:srgbClr val="FFFFFF"/>
                      </a:solidFill>
                    </a:lnR>
                    <a:lnT w="12240">
                      <a:solidFill>
                        <a:srgbClr val="FFFFFF"/>
                      </a:solidFill>
                    </a:lnT>
                    <a:lnB w="12240">
                      <a:solidFill>
                        <a:srgbClr val="FFFFFF"/>
                      </a:solidFill>
                    </a:lnB>
                    <a:solidFill>
                      <a:srgbClr val="FFFFFF"/>
                    </a:solidFill>
                  </a:tcPr>
                </a:tc>
                <a:tc>
                  <a:txBody>
                    <a:bodyPr/>
                    <a:lstStyle/>
                    <a:p>
                      <a:pPr algn="ctr">
                        <a:lnSpc>
                          <a:spcPct val="100000"/>
                        </a:lnSpc>
                      </a:pPr>
                      <a:r>
                        <a:rPr lang="en-GB" sz="1800" b="0" strike="noStrike" spc="-1">
                          <a:solidFill>
                            <a:srgbClr val="000000"/>
                          </a:solidFill>
                          <a:latin typeface="Lucida Sans"/>
                          <a:ea typeface="Lucida Sans"/>
                        </a:rPr>
                        <a:t>8</a:t>
                      </a:r>
                      <a:endParaRPr lang="en-GB" sz="1800" b="0" strike="noStrike" spc="-1">
                        <a:latin typeface="Arial"/>
                      </a:endParaRPr>
                    </a:p>
                  </a:txBody>
                  <a:tcPr marL="45720" marR="45720">
                    <a:lnL w="12240">
                      <a:solidFill>
                        <a:srgbClr val="FFFFFF"/>
                      </a:solidFill>
                    </a:lnL>
                    <a:lnR w="12240">
                      <a:solidFill>
                        <a:srgbClr val="FFFFFF"/>
                      </a:solidFill>
                    </a:lnR>
                    <a:lnT w="12240">
                      <a:solidFill>
                        <a:srgbClr val="FFFFFF"/>
                      </a:solidFill>
                    </a:lnT>
                    <a:lnB w="12240">
                      <a:solidFill>
                        <a:srgbClr val="FFFFFF"/>
                      </a:solidFill>
                    </a:lnB>
                    <a:solidFill>
                      <a:srgbClr val="FFFFFF"/>
                    </a:solidFill>
                  </a:tcPr>
                </a:tc>
                <a:extLst>
                  <a:ext uri="{0D108BD9-81ED-4DB2-BD59-A6C34878D82A}">
                    <a16:rowId xmlns:a16="http://schemas.microsoft.com/office/drawing/2014/main" val="10008"/>
                  </a:ext>
                </a:extLst>
              </a:tr>
            </a:tbl>
          </a:graphicData>
        </a:graphic>
      </p:graphicFrame>
      <p:sp>
        <p:nvSpPr>
          <p:cNvPr id="984" name="CustomShape 6"/>
          <p:cNvSpPr/>
          <p:nvPr/>
        </p:nvSpPr>
        <p:spPr>
          <a:xfrm>
            <a:off x="5892840" y="6172200"/>
            <a:ext cx="2844000" cy="367560"/>
          </a:xfrm>
          <a:prstGeom prst="rect">
            <a:avLst/>
          </a:prstGeom>
          <a:noFill/>
          <a:ln w="12600">
            <a:noFill/>
          </a:ln>
        </p:spPr>
        <p:style>
          <a:lnRef idx="0">
            <a:scrgbClr r="0" g="0" b="0"/>
          </a:lnRef>
          <a:fillRef idx="0">
            <a:scrgbClr r="0" g="0" b="0"/>
          </a:fillRef>
          <a:effectRef idx="0">
            <a:scrgbClr r="0" g="0" b="0"/>
          </a:effectRef>
          <a:fontRef idx="minor"/>
        </p:style>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5" name="CustomShape 1"/>
          <p:cNvSpPr/>
          <p:nvPr/>
        </p:nvSpPr>
        <p:spPr>
          <a:xfrm>
            <a:off x="-144360" y="37080"/>
            <a:ext cx="5521680" cy="913680"/>
          </a:xfrm>
          <a:prstGeom prst="rect">
            <a:avLst/>
          </a:prstGeom>
          <a:noFill/>
          <a:ln w="12600">
            <a:noFill/>
          </a:ln>
        </p:spPr>
        <p:style>
          <a:lnRef idx="0">
            <a:scrgbClr r="0" g="0" b="0"/>
          </a:lnRef>
          <a:fillRef idx="0">
            <a:scrgbClr r="0" g="0" b="0"/>
          </a:fillRef>
          <a:effectRef idx="0">
            <a:scrgbClr r="0" g="0" b="0"/>
          </a:effectRef>
          <a:fontRef idx="minor"/>
        </p:style>
      </p:sp>
      <p:graphicFrame>
        <p:nvGraphicFramePr>
          <p:cNvPr id="986" name="Table 2"/>
          <p:cNvGraphicFramePr/>
          <p:nvPr/>
        </p:nvGraphicFramePr>
        <p:xfrm>
          <a:off x="6297120" y="48600"/>
          <a:ext cx="5570280" cy="7040880"/>
        </p:xfrm>
        <a:graphic>
          <a:graphicData uri="http://schemas.openxmlformats.org/drawingml/2006/table">
            <a:tbl>
              <a:tblPr/>
              <a:tblGrid>
                <a:gridCol w="565560">
                  <a:extLst>
                    <a:ext uri="{9D8B030D-6E8A-4147-A177-3AD203B41FA5}">
                      <a16:colId xmlns:a16="http://schemas.microsoft.com/office/drawing/2014/main" val="20000"/>
                    </a:ext>
                  </a:extLst>
                </a:gridCol>
                <a:gridCol w="902160">
                  <a:extLst>
                    <a:ext uri="{9D8B030D-6E8A-4147-A177-3AD203B41FA5}">
                      <a16:colId xmlns:a16="http://schemas.microsoft.com/office/drawing/2014/main" val="20001"/>
                    </a:ext>
                  </a:extLst>
                </a:gridCol>
                <a:gridCol w="1094760">
                  <a:extLst>
                    <a:ext uri="{9D8B030D-6E8A-4147-A177-3AD203B41FA5}">
                      <a16:colId xmlns:a16="http://schemas.microsoft.com/office/drawing/2014/main" val="20002"/>
                    </a:ext>
                  </a:extLst>
                </a:gridCol>
                <a:gridCol w="661680">
                  <a:extLst>
                    <a:ext uri="{9D8B030D-6E8A-4147-A177-3AD203B41FA5}">
                      <a16:colId xmlns:a16="http://schemas.microsoft.com/office/drawing/2014/main" val="20003"/>
                    </a:ext>
                  </a:extLst>
                </a:gridCol>
                <a:gridCol w="637560">
                  <a:extLst>
                    <a:ext uri="{9D8B030D-6E8A-4147-A177-3AD203B41FA5}">
                      <a16:colId xmlns:a16="http://schemas.microsoft.com/office/drawing/2014/main" val="20004"/>
                    </a:ext>
                  </a:extLst>
                </a:gridCol>
                <a:gridCol w="757800">
                  <a:extLst>
                    <a:ext uri="{9D8B030D-6E8A-4147-A177-3AD203B41FA5}">
                      <a16:colId xmlns:a16="http://schemas.microsoft.com/office/drawing/2014/main" val="20005"/>
                    </a:ext>
                  </a:extLst>
                </a:gridCol>
                <a:gridCol w="950760">
                  <a:extLst>
                    <a:ext uri="{9D8B030D-6E8A-4147-A177-3AD203B41FA5}">
                      <a16:colId xmlns:a16="http://schemas.microsoft.com/office/drawing/2014/main" val="20006"/>
                    </a:ext>
                  </a:extLst>
                </a:gridCol>
              </a:tblGrid>
              <a:tr h="603720">
                <a:tc>
                  <a:txBody>
                    <a:bodyPr/>
                    <a:lstStyle/>
                    <a:p>
                      <a:r>
                        <a:rPr lang="en-GB" sz="1200" b="1" strike="noStrike" spc="-1">
                          <a:solidFill>
                            <a:srgbClr val="FFFFFF"/>
                          </a:solidFill>
                          <a:latin typeface="Lucida Sans"/>
                          <a:ea typeface="Lucida Sans"/>
                        </a:rPr>
                        <a:t>Score</a:t>
                      </a:r>
                      <a:endParaRPr lang="en-GB" sz="1200" b="0" strike="noStrike" spc="-1">
                        <a:latin typeface="Arial"/>
                      </a:endParaRPr>
                    </a:p>
                    <a:p>
                      <a:pPr algn="ctr">
                        <a:lnSpc>
                          <a:spcPct val="100000"/>
                        </a:lnSpc>
                      </a:pPr>
                      <a:r>
                        <a:rPr lang="en-GB" sz="1200" b="1" strike="noStrike" spc="-1">
                          <a:solidFill>
                            <a:srgbClr val="FFFFFF"/>
                          </a:solidFill>
                          <a:latin typeface="Lucida Sans"/>
                          <a:ea typeface="Lucida Sans"/>
                        </a:rPr>
                        <a:t>No.</a:t>
                      </a:r>
                      <a:endParaRPr lang="en-GB" sz="12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solidFill>
                      <a:srgbClr val="AFABAB"/>
                    </a:solidFill>
                  </a:tcPr>
                </a:tc>
                <a:tc>
                  <a:txBody>
                    <a:bodyPr/>
                    <a:lstStyle/>
                    <a:p>
                      <a:r>
                        <a:rPr lang="en-GB" sz="1200" b="1" strike="noStrike" spc="-1">
                          <a:solidFill>
                            <a:srgbClr val="FFFFFF"/>
                          </a:solidFill>
                          <a:latin typeface="Lucida Sans"/>
                          <a:ea typeface="Lucida Sans"/>
                        </a:rPr>
                        <a:t>Date</a:t>
                      </a:r>
                      <a:endParaRPr lang="en-GB" sz="1200" b="0" strike="noStrike" spc="-1">
                        <a:latin typeface="Arial"/>
                      </a:endParaRPr>
                    </a:p>
                    <a:p>
                      <a:pPr algn="ctr">
                        <a:lnSpc>
                          <a:spcPct val="100000"/>
                        </a:lnSpc>
                      </a:pPr>
                      <a:r>
                        <a:rPr lang="en-GB" sz="1200" b="1" strike="noStrike" spc="-1">
                          <a:solidFill>
                            <a:srgbClr val="FFFFFF"/>
                          </a:solidFill>
                          <a:latin typeface="Lucida Sans"/>
                          <a:ea typeface="Lucida Sans"/>
                        </a:rPr>
                        <a:t>Played</a:t>
                      </a:r>
                      <a:endParaRPr lang="en-GB" sz="12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000000"/>
                      </a:solidFill>
                    </a:lnB>
                    <a:solidFill>
                      <a:srgbClr val="AFABAB"/>
                    </a:solidFill>
                  </a:tcPr>
                </a:tc>
                <a:tc>
                  <a:txBody>
                    <a:bodyPr/>
                    <a:lstStyle/>
                    <a:p>
                      <a:pPr algn="ctr">
                        <a:lnSpc>
                          <a:spcPct val="100000"/>
                        </a:lnSpc>
                      </a:pPr>
                      <a:r>
                        <a:rPr lang="en-GB" sz="1200" b="1" strike="noStrike" spc="-1">
                          <a:solidFill>
                            <a:srgbClr val="FFFFFF"/>
                          </a:solidFill>
                          <a:latin typeface="Lucida Sans"/>
                          <a:ea typeface="Lucida Sans"/>
                        </a:rPr>
                        <a:t>Course </a:t>
                      </a:r>
                      <a:endParaRPr lang="en-GB" sz="12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000000"/>
                      </a:solidFill>
                    </a:lnB>
                    <a:solidFill>
                      <a:srgbClr val="AFABAB"/>
                    </a:solidFill>
                  </a:tcPr>
                </a:tc>
                <a:tc>
                  <a:txBody>
                    <a:bodyPr/>
                    <a:lstStyle/>
                    <a:p>
                      <a:pPr algn="ctr">
                        <a:lnSpc>
                          <a:spcPct val="100000"/>
                        </a:lnSpc>
                      </a:pPr>
                      <a:r>
                        <a:rPr lang="en-GB" sz="1200" b="1" strike="noStrike" spc="-1">
                          <a:solidFill>
                            <a:srgbClr val="FFFFFF"/>
                          </a:solidFill>
                          <a:latin typeface="Lucida Sans"/>
                          <a:ea typeface="Lucida Sans"/>
                        </a:rPr>
                        <a:t>Course Rating</a:t>
                      </a:r>
                      <a:endParaRPr lang="en-GB" sz="12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000000"/>
                      </a:solidFill>
                    </a:lnB>
                    <a:solidFill>
                      <a:srgbClr val="AFABAB"/>
                    </a:solidFill>
                  </a:tcPr>
                </a:tc>
                <a:tc>
                  <a:txBody>
                    <a:bodyPr/>
                    <a:lstStyle/>
                    <a:p>
                      <a:pPr algn="ctr">
                        <a:lnSpc>
                          <a:spcPct val="100000"/>
                        </a:lnSpc>
                      </a:pPr>
                      <a:r>
                        <a:rPr lang="en-GB" sz="1200" b="1" strike="noStrike" spc="-1">
                          <a:solidFill>
                            <a:srgbClr val="FFFFFF"/>
                          </a:solidFill>
                          <a:latin typeface="Lucida Sans"/>
                          <a:ea typeface="Lucida Sans"/>
                        </a:rPr>
                        <a:t>Slope Rating</a:t>
                      </a:r>
                      <a:endParaRPr lang="en-GB" sz="12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000000"/>
                      </a:solidFill>
                    </a:lnB>
                    <a:solidFill>
                      <a:srgbClr val="AFABAB"/>
                    </a:solidFill>
                  </a:tcPr>
                </a:tc>
                <a:tc>
                  <a:txBody>
                    <a:bodyPr/>
                    <a:lstStyle/>
                    <a:p>
                      <a:pPr algn="ctr">
                        <a:lnSpc>
                          <a:spcPct val="100000"/>
                        </a:lnSpc>
                      </a:pPr>
                      <a:r>
                        <a:rPr lang="en-GB" sz="1200" b="1" strike="noStrike" spc="-1">
                          <a:solidFill>
                            <a:srgbClr val="FFFFFF"/>
                          </a:solidFill>
                          <a:latin typeface="Lucida Sans"/>
                          <a:ea typeface="Lucida Sans"/>
                        </a:rPr>
                        <a:t>Adjusted Gross Score</a:t>
                      </a:r>
                      <a:endParaRPr lang="en-GB" sz="12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000000"/>
                      </a:solidFill>
                    </a:lnB>
                    <a:solidFill>
                      <a:srgbClr val="AFABAB"/>
                    </a:solidFill>
                  </a:tcPr>
                </a:tc>
                <a:tc>
                  <a:txBody>
                    <a:bodyPr/>
                    <a:lstStyle/>
                    <a:p>
                      <a:pPr algn="ctr">
                        <a:lnSpc>
                          <a:spcPct val="100000"/>
                        </a:lnSpc>
                      </a:pPr>
                      <a:r>
                        <a:rPr lang="en-GB" sz="1200" b="1" strike="noStrike" spc="-1">
                          <a:solidFill>
                            <a:srgbClr val="FFFFFF"/>
                          </a:solidFill>
                          <a:latin typeface="Lucida Sans"/>
                          <a:ea typeface="Lucida Sans"/>
                        </a:rPr>
                        <a:t>Score Differential</a:t>
                      </a:r>
                      <a:endParaRPr lang="en-GB" sz="12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000000"/>
                      </a:solidFill>
                    </a:lnB>
                    <a:solidFill>
                      <a:srgbClr val="AFABAB"/>
                    </a:solidFill>
                  </a:tcPr>
                </a:tc>
                <a:extLst>
                  <a:ext uri="{0D108BD9-81ED-4DB2-BD59-A6C34878D82A}">
                    <a16:rowId xmlns:a16="http://schemas.microsoft.com/office/drawing/2014/main" val="10000"/>
                  </a:ext>
                </a:extLst>
              </a:tr>
              <a:tr h="291600">
                <a:tc>
                  <a:txBody>
                    <a:bodyPr/>
                    <a:lstStyle/>
                    <a:p>
                      <a:pPr algn="ctr">
                        <a:lnSpc>
                          <a:spcPct val="100000"/>
                        </a:lnSpc>
                      </a:pPr>
                      <a:r>
                        <a:rPr lang="en-GB" sz="1400" b="0" strike="noStrike" spc="-1">
                          <a:solidFill>
                            <a:srgbClr val="000000"/>
                          </a:solidFill>
                          <a:latin typeface="Lucida Sans"/>
                          <a:ea typeface="Lucida Sans"/>
                        </a:rPr>
                        <a:t>1</a:t>
                      </a:r>
                      <a:endParaRPr lang="en-GB" sz="1400" b="0" strike="noStrike" spc="-1">
                        <a:latin typeface="Arial"/>
                      </a:endParaRPr>
                    </a:p>
                  </a:txBody>
                  <a:tcPr marL="5040" marR="504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a:lstStyle/>
                    <a:p>
                      <a:pPr algn="ctr">
                        <a:lnSpc>
                          <a:spcPct val="100000"/>
                        </a:lnSpc>
                      </a:pPr>
                      <a:r>
                        <a:rPr lang="en-GB" sz="1400" b="0" strike="noStrike" spc="-1">
                          <a:solidFill>
                            <a:srgbClr val="000000"/>
                          </a:solidFill>
                          <a:latin typeface="Lucida Sans"/>
                          <a:ea typeface="Lucida Sans"/>
                        </a:rPr>
                        <a:t>25/9/20</a:t>
                      </a:r>
                      <a:endParaRPr lang="en-GB" sz="1400" b="0" strike="noStrike" spc="-1">
                        <a:latin typeface="Arial"/>
                      </a:endParaRPr>
                    </a:p>
                  </a:txBody>
                  <a:tcPr marL="5040" marR="5040">
                    <a:lnL w="12240">
                      <a:solidFill>
                        <a:srgbClr val="000000"/>
                      </a:solidFill>
                    </a:lnL>
                    <a:lnR w="12240">
                      <a:solidFill>
                        <a:srgbClr val="FFFFFF"/>
                      </a:solidFill>
                    </a:lnR>
                    <a:lnT w="12240">
                      <a:solidFill>
                        <a:srgbClr val="000000"/>
                      </a:solidFill>
                    </a:lnT>
                    <a:lnB w="12240">
                      <a:solidFill>
                        <a:srgbClr val="000000"/>
                      </a:solidFill>
                    </a:lnB>
                    <a:solidFill>
                      <a:srgbClr val="EDEDED"/>
                    </a:solidFill>
                  </a:tcPr>
                </a:tc>
                <a:tc>
                  <a:txBody>
                    <a:bodyPr/>
                    <a:lstStyle/>
                    <a:p>
                      <a:pPr algn="ctr">
                        <a:lnSpc>
                          <a:spcPct val="100000"/>
                        </a:lnSpc>
                      </a:pPr>
                      <a:r>
                        <a:rPr lang="en-GB" sz="1400" b="0" strike="noStrike" spc="-1">
                          <a:solidFill>
                            <a:srgbClr val="000000"/>
                          </a:solidFill>
                          <a:latin typeface="Lucida Sans"/>
                          <a:ea typeface="Lucida Sans"/>
                        </a:rPr>
                        <a:t>Meadow GC</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solidFill>
                      <a:srgbClr val="EDEDED"/>
                    </a:solidFill>
                  </a:tcPr>
                </a:tc>
                <a:tc>
                  <a:txBody>
                    <a:bodyPr/>
                    <a:lstStyle/>
                    <a:p>
                      <a:pPr algn="ctr">
                        <a:lnSpc>
                          <a:spcPct val="100000"/>
                        </a:lnSpc>
                      </a:pPr>
                      <a:r>
                        <a:rPr lang="en-GB" sz="1400" b="0" strike="noStrike" spc="-1">
                          <a:solidFill>
                            <a:srgbClr val="000000"/>
                          </a:solidFill>
                          <a:latin typeface="Lucida Sans"/>
                          <a:ea typeface="Lucida Sans"/>
                        </a:rPr>
                        <a:t>72.2</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solidFill>
                      <a:srgbClr val="EDEDED"/>
                    </a:solidFill>
                  </a:tcPr>
                </a:tc>
                <a:tc>
                  <a:txBody>
                    <a:bodyPr/>
                    <a:lstStyle/>
                    <a:p>
                      <a:pPr algn="ctr">
                        <a:lnSpc>
                          <a:spcPct val="100000"/>
                        </a:lnSpc>
                      </a:pPr>
                      <a:r>
                        <a:rPr lang="en-GB" sz="1400" b="0" strike="noStrike" spc="-1">
                          <a:solidFill>
                            <a:srgbClr val="000000"/>
                          </a:solidFill>
                          <a:latin typeface="Lucida Sans"/>
                          <a:ea typeface="Lucida Sans"/>
                        </a:rPr>
                        <a:t>131</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solidFill>
                      <a:srgbClr val="EDEDED"/>
                    </a:solidFill>
                  </a:tcPr>
                </a:tc>
                <a:tc>
                  <a:txBody>
                    <a:bodyPr/>
                    <a:lstStyle/>
                    <a:p>
                      <a:pPr algn="ctr">
                        <a:lnSpc>
                          <a:spcPct val="100000"/>
                        </a:lnSpc>
                      </a:pPr>
                      <a:r>
                        <a:rPr lang="en-GB" sz="1400" b="0" strike="noStrike" spc="-1">
                          <a:solidFill>
                            <a:srgbClr val="000000"/>
                          </a:solidFill>
                          <a:latin typeface="Lucida Sans"/>
                          <a:ea typeface="Lucida Sans"/>
                        </a:rPr>
                        <a:t>89</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solidFill>
                      <a:srgbClr val="EDEDED"/>
                    </a:solidFill>
                  </a:tcPr>
                </a:tc>
                <a:tc>
                  <a:txBody>
                    <a:bodyPr/>
                    <a:lstStyle/>
                    <a:p>
                      <a:pPr algn="ctr">
                        <a:lnSpc>
                          <a:spcPct val="100000"/>
                        </a:lnSpc>
                      </a:pPr>
                      <a:r>
                        <a:rPr lang="en-GB" sz="1400" b="0" strike="noStrike" spc="-1">
                          <a:solidFill>
                            <a:srgbClr val="000000"/>
                          </a:solidFill>
                          <a:latin typeface="Lucida Sans"/>
                          <a:ea typeface="Lucida Sans"/>
                        </a:rPr>
                        <a:t>14.5</a:t>
                      </a:r>
                      <a:endParaRPr lang="en-GB" sz="1400" b="0" strike="noStrike" spc="-1">
                        <a:latin typeface="Arial"/>
                      </a:endParaRPr>
                    </a:p>
                  </a:txBody>
                  <a:tcPr marL="5040" marR="5040">
                    <a:lnL w="12240">
                      <a:solidFill>
                        <a:srgbClr val="FFFFFF"/>
                      </a:solidFill>
                    </a:lnL>
                    <a:lnR w="12240">
                      <a:solidFill>
                        <a:srgbClr val="000000"/>
                      </a:solidFill>
                    </a:lnR>
                    <a:lnT w="12240">
                      <a:solidFill>
                        <a:srgbClr val="000000"/>
                      </a:solidFill>
                    </a:lnT>
                    <a:lnB w="12240">
                      <a:solidFill>
                        <a:srgbClr val="000000"/>
                      </a:solidFill>
                    </a:lnB>
                    <a:solidFill>
                      <a:srgbClr val="FFFF00"/>
                    </a:solidFill>
                  </a:tcPr>
                </a:tc>
                <a:extLst>
                  <a:ext uri="{0D108BD9-81ED-4DB2-BD59-A6C34878D82A}">
                    <a16:rowId xmlns:a16="http://schemas.microsoft.com/office/drawing/2014/main" val="10001"/>
                  </a:ext>
                </a:extLst>
              </a:tr>
              <a:tr h="291600">
                <a:tc>
                  <a:txBody>
                    <a:bodyPr/>
                    <a:lstStyle/>
                    <a:p>
                      <a:pPr algn="ctr">
                        <a:lnSpc>
                          <a:spcPct val="100000"/>
                        </a:lnSpc>
                      </a:pPr>
                      <a:r>
                        <a:rPr lang="en-GB" sz="1400" b="0" strike="noStrike" spc="-1">
                          <a:solidFill>
                            <a:srgbClr val="000000"/>
                          </a:solidFill>
                          <a:latin typeface="Lucida Sans"/>
                          <a:ea typeface="Lucida Sans"/>
                        </a:rPr>
                        <a:t>2</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solidFill>
                      <a:srgbClr val="FFFFFF"/>
                    </a:solidFill>
                  </a:tcPr>
                </a:tc>
                <a:tc>
                  <a:txBody>
                    <a:bodyPr/>
                    <a:lstStyle/>
                    <a:p>
                      <a:pPr algn="ctr">
                        <a:lnSpc>
                          <a:spcPct val="100000"/>
                        </a:lnSpc>
                      </a:pPr>
                      <a:r>
                        <a:rPr lang="en-GB" sz="1400" b="0" strike="noStrike" spc="-1">
                          <a:solidFill>
                            <a:srgbClr val="000000"/>
                          </a:solidFill>
                          <a:latin typeface="Lucida Sans"/>
                          <a:ea typeface="Lucida Sans"/>
                        </a:rPr>
                        <a:t>22/9/20</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FFFFFF"/>
                      </a:solidFill>
                    </a:lnB>
                    <a:solidFill>
                      <a:srgbClr val="D6DCE5"/>
                    </a:solidFill>
                  </a:tcPr>
                </a:tc>
                <a:tc>
                  <a:txBody>
                    <a:bodyPr/>
                    <a:lstStyle/>
                    <a:p>
                      <a:pPr algn="ctr">
                        <a:lnSpc>
                          <a:spcPct val="100000"/>
                        </a:lnSpc>
                      </a:pPr>
                      <a:r>
                        <a:rPr lang="en-GB" sz="1400" b="0" strike="noStrike" spc="-1">
                          <a:solidFill>
                            <a:srgbClr val="000000"/>
                          </a:solidFill>
                          <a:latin typeface="Lucida Sans"/>
                          <a:ea typeface="Lucida Sans"/>
                        </a:rPr>
                        <a:t>Hill GC</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FFFFFF"/>
                      </a:solidFill>
                    </a:lnB>
                    <a:solidFill>
                      <a:srgbClr val="D6DCE5"/>
                    </a:solidFill>
                  </a:tcPr>
                </a:tc>
                <a:tc>
                  <a:txBody>
                    <a:bodyPr/>
                    <a:lstStyle/>
                    <a:p>
                      <a:pPr algn="ctr">
                        <a:lnSpc>
                          <a:spcPct val="100000"/>
                        </a:lnSpc>
                      </a:pPr>
                      <a:r>
                        <a:rPr lang="en-GB" sz="1400" b="0" strike="noStrike" spc="-1">
                          <a:solidFill>
                            <a:srgbClr val="000000"/>
                          </a:solidFill>
                          <a:latin typeface="Lucida Sans"/>
                          <a:ea typeface="Lucida Sans"/>
                        </a:rPr>
                        <a:t>70.5</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FFFFFF"/>
                      </a:solidFill>
                    </a:lnB>
                    <a:solidFill>
                      <a:srgbClr val="D6DCE5"/>
                    </a:solidFill>
                  </a:tcPr>
                </a:tc>
                <a:tc>
                  <a:txBody>
                    <a:bodyPr/>
                    <a:lstStyle/>
                    <a:p>
                      <a:pPr algn="ctr">
                        <a:lnSpc>
                          <a:spcPct val="100000"/>
                        </a:lnSpc>
                      </a:pPr>
                      <a:r>
                        <a:rPr lang="en-GB" sz="1400" b="0" strike="noStrike" spc="-1">
                          <a:solidFill>
                            <a:srgbClr val="000000"/>
                          </a:solidFill>
                          <a:latin typeface="Lucida Sans"/>
                          <a:ea typeface="Lucida Sans"/>
                        </a:rPr>
                        <a:t>125</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FFFFFF"/>
                      </a:solidFill>
                    </a:lnB>
                    <a:solidFill>
                      <a:srgbClr val="D6DCE5"/>
                    </a:solidFill>
                  </a:tcPr>
                </a:tc>
                <a:tc>
                  <a:txBody>
                    <a:bodyPr/>
                    <a:lstStyle/>
                    <a:p>
                      <a:pPr algn="ctr">
                        <a:lnSpc>
                          <a:spcPct val="100000"/>
                        </a:lnSpc>
                      </a:pPr>
                      <a:r>
                        <a:rPr lang="en-GB" sz="1400" b="0" strike="noStrike" spc="-1">
                          <a:solidFill>
                            <a:srgbClr val="000000"/>
                          </a:solidFill>
                          <a:latin typeface="Lucida Sans"/>
                          <a:ea typeface="Lucida Sans"/>
                        </a:rPr>
                        <a:t>91</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FFFFFF"/>
                      </a:solidFill>
                    </a:lnB>
                    <a:solidFill>
                      <a:srgbClr val="D6DCE5"/>
                    </a:solidFill>
                  </a:tcPr>
                </a:tc>
                <a:tc>
                  <a:txBody>
                    <a:bodyPr/>
                    <a:lstStyle/>
                    <a:p>
                      <a:pPr algn="ctr">
                        <a:lnSpc>
                          <a:spcPct val="100000"/>
                        </a:lnSpc>
                      </a:pPr>
                      <a:r>
                        <a:rPr lang="en-GB" sz="1400" b="0" strike="noStrike" spc="-1">
                          <a:solidFill>
                            <a:srgbClr val="000000"/>
                          </a:solidFill>
                          <a:latin typeface="Lucida Sans"/>
                          <a:ea typeface="Lucida Sans"/>
                        </a:rPr>
                        <a:t>18.5</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FFFFFF"/>
                      </a:solidFill>
                    </a:lnB>
                    <a:solidFill>
                      <a:srgbClr val="D6DCE5"/>
                    </a:solidFill>
                  </a:tcPr>
                </a:tc>
                <a:extLst>
                  <a:ext uri="{0D108BD9-81ED-4DB2-BD59-A6C34878D82A}">
                    <a16:rowId xmlns:a16="http://schemas.microsoft.com/office/drawing/2014/main" val="10002"/>
                  </a:ext>
                </a:extLst>
              </a:tr>
              <a:tr h="291600">
                <a:tc>
                  <a:txBody>
                    <a:bodyPr/>
                    <a:lstStyle/>
                    <a:p>
                      <a:pPr algn="ctr">
                        <a:lnSpc>
                          <a:spcPct val="100000"/>
                        </a:lnSpc>
                      </a:pPr>
                      <a:r>
                        <a:rPr lang="en-GB" sz="1400" b="0" strike="noStrike" spc="-1">
                          <a:solidFill>
                            <a:srgbClr val="000000"/>
                          </a:solidFill>
                          <a:latin typeface="Lucida Sans"/>
                          <a:ea typeface="Lucida Sans"/>
                        </a:rPr>
                        <a:t>3</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noFill/>
                  </a:tcPr>
                </a:tc>
                <a:tc>
                  <a:txBody>
                    <a:bodyPr/>
                    <a:lstStyle/>
                    <a:p>
                      <a:pPr algn="ctr">
                        <a:lnSpc>
                          <a:spcPct val="100000"/>
                        </a:lnSpc>
                      </a:pPr>
                      <a:r>
                        <a:rPr lang="en-GB" sz="1400" b="0" strike="noStrike" spc="-1">
                          <a:solidFill>
                            <a:srgbClr val="000000"/>
                          </a:solidFill>
                          <a:latin typeface="Lucida Sans"/>
                          <a:ea typeface="Lucida Sans"/>
                        </a:rPr>
                        <a:t>5/9/20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Hill GC</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70.5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125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92</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19.4</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extLst>
                  <a:ext uri="{0D108BD9-81ED-4DB2-BD59-A6C34878D82A}">
                    <a16:rowId xmlns:a16="http://schemas.microsoft.com/office/drawing/2014/main" val="10003"/>
                  </a:ext>
                </a:extLst>
              </a:tr>
              <a:tr h="291600">
                <a:tc>
                  <a:txBody>
                    <a:bodyPr/>
                    <a:lstStyle/>
                    <a:p>
                      <a:pPr algn="ctr">
                        <a:lnSpc>
                          <a:spcPct val="100000"/>
                        </a:lnSpc>
                      </a:pPr>
                      <a:r>
                        <a:rPr lang="en-GB" sz="1400" b="0" strike="noStrike" spc="-1">
                          <a:solidFill>
                            <a:srgbClr val="000000"/>
                          </a:solidFill>
                          <a:latin typeface="Lucida Sans"/>
                          <a:ea typeface="Lucida Sans"/>
                        </a:rPr>
                        <a:t>4</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noFill/>
                  </a:tcPr>
                </a:tc>
                <a:tc>
                  <a:txBody>
                    <a:bodyPr/>
                    <a:lstStyle/>
                    <a:p>
                      <a:pPr algn="ctr">
                        <a:lnSpc>
                          <a:spcPct val="100000"/>
                        </a:lnSpc>
                      </a:pPr>
                      <a:r>
                        <a:rPr lang="en-GB" sz="1400" b="0" strike="noStrike" spc="-1">
                          <a:solidFill>
                            <a:srgbClr val="000000"/>
                          </a:solidFill>
                          <a:latin typeface="Lucida Sans"/>
                          <a:ea typeface="Lucida Sans"/>
                        </a:rPr>
                        <a:t>1/9/20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Hill GC</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70.5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125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99</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25.8</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extLst>
                  <a:ext uri="{0D108BD9-81ED-4DB2-BD59-A6C34878D82A}">
                    <a16:rowId xmlns:a16="http://schemas.microsoft.com/office/drawing/2014/main" val="10004"/>
                  </a:ext>
                </a:extLst>
              </a:tr>
              <a:tr h="291600">
                <a:tc>
                  <a:txBody>
                    <a:bodyPr/>
                    <a:lstStyle/>
                    <a:p>
                      <a:pPr algn="ctr">
                        <a:lnSpc>
                          <a:spcPct val="100000"/>
                        </a:lnSpc>
                      </a:pPr>
                      <a:r>
                        <a:rPr lang="en-GB" sz="1400" b="0" strike="noStrike" spc="-1">
                          <a:solidFill>
                            <a:srgbClr val="000000"/>
                          </a:solidFill>
                          <a:latin typeface="Lucida Sans"/>
                          <a:ea typeface="Lucida Sans"/>
                        </a:rPr>
                        <a:t>5</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noFill/>
                  </a:tcPr>
                </a:tc>
                <a:tc>
                  <a:txBody>
                    <a:bodyPr/>
                    <a:lstStyle/>
                    <a:p>
                      <a:pPr algn="ctr">
                        <a:lnSpc>
                          <a:spcPct val="100000"/>
                        </a:lnSpc>
                      </a:pPr>
                      <a:r>
                        <a:rPr lang="en-GB" sz="1400" b="0" strike="noStrike" spc="-1">
                          <a:solidFill>
                            <a:srgbClr val="000000"/>
                          </a:solidFill>
                          <a:latin typeface="Lucida Sans"/>
                          <a:ea typeface="Lucida Sans"/>
                        </a:rPr>
                        <a:t>28/8/20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Hill GC</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70.5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125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89</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16.7</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extLst>
                  <a:ext uri="{0D108BD9-81ED-4DB2-BD59-A6C34878D82A}">
                    <a16:rowId xmlns:a16="http://schemas.microsoft.com/office/drawing/2014/main" val="10005"/>
                  </a:ext>
                </a:extLst>
              </a:tr>
              <a:tr h="291600">
                <a:tc>
                  <a:txBody>
                    <a:bodyPr/>
                    <a:lstStyle/>
                    <a:p>
                      <a:pPr algn="ctr">
                        <a:lnSpc>
                          <a:spcPct val="100000"/>
                        </a:lnSpc>
                      </a:pPr>
                      <a:r>
                        <a:rPr lang="en-GB" sz="1400" b="0" strike="noStrike" spc="-1">
                          <a:solidFill>
                            <a:srgbClr val="000000"/>
                          </a:solidFill>
                          <a:latin typeface="Lucida Sans"/>
                          <a:ea typeface="Lucida Sans"/>
                        </a:rPr>
                        <a:t>6</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noFill/>
                  </a:tcPr>
                </a:tc>
                <a:tc>
                  <a:txBody>
                    <a:bodyPr/>
                    <a:lstStyle/>
                    <a:p>
                      <a:pPr algn="ctr">
                        <a:lnSpc>
                          <a:spcPct val="100000"/>
                        </a:lnSpc>
                      </a:pPr>
                      <a:r>
                        <a:rPr lang="en-GB" sz="1400" b="0" strike="noStrike" spc="-1">
                          <a:solidFill>
                            <a:srgbClr val="000000"/>
                          </a:solidFill>
                          <a:latin typeface="Lucida Sans"/>
                          <a:ea typeface="Lucida Sans"/>
                        </a:rPr>
                        <a:t>23/8/20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River GC</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71.3</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127</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92</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18.4</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D6DCE5"/>
                    </a:solidFill>
                  </a:tcPr>
                </a:tc>
                <a:extLst>
                  <a:ext uri="{0D108BD9-81ED-4DB2-BD59-A6C34878D82A}">
                    <a16:rowId xmlns:a16="http://schemas.microsoft.com/office/drawing/2014/main" val="10006"/>
                  </a:ext>
                </a:extLst>
              </a:tr>
              <a:tr h="291600">
                <a:tc>
                  <a:txBody>
                    <a:bodyPr/>
                    <a:lstStyle/>
                    <a:p>
                      <a:pPr algn="ctr">
                        <a:lnSpc>
                          <a:spcPct val="100000"/>
                        </a:lnSpc>
                      </a:pPr>
                      <a:r>
                        <a:rPr lang="en-GB" sz="1400" b="0" strike="noStrike" spc="-1">
                          <a:solidFill>
                            <a:srgbClr val="000000"/>
                          </a:solidFill>
                          <a:latin typeface="Lucida Sans"/>
                          <a:ea typeface="Lucida Sans"/>
                        </a:rPr>
                        <a:t>7</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noFill/>
                  </a:tcPr>
                </a:tc>
                <a:tc>
                  <a:txBody>
                    <a:bodyPr/>
                    <a:lstStyle/>
                    <a:p>
                      <a:pPr algn="ctr">
                        <a:lnSpc>
                          <a:spcPct val="100000"/>
                        </a:lnSpc>
                      </a:pPr>
                      <a:r>
                        <a:rPr lang="en-GB" sz="1400" b="0" strike="noStrike" spc="-1">
                          <a:solidFill>
                            <a:srgbClr val="000000"/>
                          </a:solidFill>
                          <a:latin typeface="Lucida Sans"/>
                          <a:ea typeface="Lucida Sans"/>
                        </a:rPr>
                        <a:t>26/7/20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Meadow GC</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72.2</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131</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87</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12.8</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FFFF00"/>
                    </a:solidFill>
                  </a:tcPr>
                </a:tc>
                <a:extLst>
                  <a:ext uri="{0D108BD9-81ED-4DB2-BD59-A6C34878D82A}">
                    <a16:rowId xmlns:a16="http://schemas.microsoft.com/office/drawing/2014/main" val="10007"/>
                  </a:ext>
                </a:extLst>
              </a:tr>
              <a:tr h="291600">
                <a:tc>
                  <a:txBody>
                    <a:bodyPr/>
                    <a:lstStyle/>
                    <a:p>
                      <a:pPr algn="ctr">
                        <a:lnSpc>
                          <a:spcPct val="100000"/>
                        </a:lnSpc>
                      </a:pPr>
                      <a:r>
                        <a:rPr lang="en-GB" sz="1400" b="0" strike="noStrike" spc="-1">
                          <a:solidFill>
                            <a:srgbClr val="000000"/>
                          </a:solidFill>
                          <a:latin typeface="Lucida Sans"/>
                          <a:ea typeface="Lucida Sans"/>
                        </a:rPr>
                        <a:t>8</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noFill/>
                  </a:tcPr>
                </a:tc>
                <a:tc>
                  <a:txBody>
                    <a:bodyPr/>
                    <a:lstStyle/>
                    <a:p>
                      <a:pPr algn="ctr">
                        <a:lnSpc>
                          <a:spcPct val="100000"/>
                        </a:lnSpc>
                      </a:pPr>
                      <a:r>
                        <a:rPr lang="en-GB" sz="1400" b="0" strike="noStrike" spc="-1">
                          <a:solidFill>
                            <a:srgbClr val="000000"/>
                          </a:solidFill>
                          <a:latin typeface="Lucida Sans"/>
                          <a:ea typeface="Lucida Sans"/>
                        </a:rPr>
                        <a:t>14/7/20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Hill GC</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70.5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125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97</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24.0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D6DCE5"/>
                    </a:solidFill>
                  </a:tcPr>
                </a:tc>
                <a:extLst>
                  <a:ext uri="{0D108BD9-81ED-4DB2-BD59-A6C34878D82A}">
                    <a16:rowId xmlns:a16="http://schemas.microsoft.com/office/drawing/2014/main" val="10008"/>
                  </a:ext>
                </a:extLst>
              </a:tr>
              <a:tr h="291600">
                <a:tc>
                  <a:txBody>
                    <a:bodyPr/>
                    <a:lstStyle/>
                    <a:p>
                      <a:pPr algn="ctr">
                        <a:lnSpc>
                          <a:spcPct val="100000"/>
                        </a:lnSpc>
                      </a:pPr>
                      <a:r>
                        <a:rPr lang="en-GB" sz="1400" b="0" strike="noStrike" spc="-1">
                          <a:solidFill>
                            <a:srgbClr val="000000"/>
                          </a:solidFill>
                          <a:latin typeface="Lucida Sans"/>
                          <a:ea typeface="Lucida Sans"/>
                        </a:rPr>
                        <a:t>9</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noFill/>
                  </a:tcPr>
                </a:tc>
                <a:tc>
                  <a:txBody>
                    <a:bodyPr/>
                    <a:lstStyle/>
                    <a:p>
                      <a:pPr algn="ctr">
                        <a:lnSpc>
                          <a:spcPct val="100000"/>
                        </a:lnSpc>
                      </a:pPr>
                      <a:r>
                        <a:rPr lang="en-GB" sz="1400" b="0" strike="noStrike" spc="-1">
                          <a:solidFill>
                            <a:srgbClr val="000000"/>
                          </a:solidFill>
                          <a:latin typeface="Lucida Sans"/>
                          <a:ea typeface="Lucida Sans"/>
                        </a:rPr>
                        <a:t>4/7/20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Hill GC</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70.5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125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88</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15.8</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FFFF00"/>
                    </a:solidFill>
                  </a:tcPr>
                </a:tc>
                <a:extLst>
                  <a:ext uri="{0D108BD9-81ED-4DB2-BD59-A6C34878D82A}">
                    <a16:rowId xmlns:a16="http://schemas.microsoft.com/office/drawing/2014/main" val="10009"/>
                  </a:ext>
                </a:extLst>
              </a:tr>
              <a:tr h="291600">
                <a:tc>
                  <a:txBody>
                    <a:bodyPr/>
                    <a:lstStyle/>
                    <a:p>
                      <a:pPr algn="ctr">
                        <a:lnSpc>
                          <a:spcPct val="100000"/>
                        </a:lnSpc>
                      </a:pPr>
                      <a:r>
                        <a:rPr lang="en-GB" sz="1400" b="0" strike="noStrike" spc="-1">
                          <a:solidFill>
                            <a:srgbClr val="000000"/>
                          </a:solidFill>
                          <a:latin typeface="Lucida Sans"/>
                          <a:ea typeface="Lucida Sans"/>
                        </a:rPr>
                        <a:t>10</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noFill/>
                  </a:tcPr>
                </a:tc>
                <a:tc>
                  <a:txBody>
                    <a:bodyPr/>
                    <a:lstStyle/>
                    <a:p>
                      <a:pPr algn="ctr">
                        <a:lnSpc>
                          <a:spcPct val="100000"/>
                        </a:lnSpc>
                      </a:pPr>
                      <a:r>
                        <a:rPr lang="en-GB" sz="1400" b="0" strike="noStrike" spc="-1">
                          <a:solidFill>
                            <a:srgbClr val="000000"/>
                          </a:solidFill>
                          <a:latin typeface="Lucida Sans"/>
                          <a:ea typeface="Lucida Sans"/>
                        </a:rPr>
                        <a:t>19/6/20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River GC</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71.3</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127</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87</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13.5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FFFF00"/>
                    </a:solidFill>
                  </a:tcPr>
                </a:tc>
                <a:extLst>
                  <a:ext uri="{0D108BD9-81ED-4DB2-BD59-A6C34878D82A}">
                    <a16:rowId xmlns:a16="http://schemas.microsoft.com/office/drawing/2014/main" val="10010"/>
                  </a:ext>
                </a:extLst>
              </a:tr>
              <a:tr h="291600">
                <a:tc>
                  <a:txBody>
                    <a:bodyPr/>
                    <a:lstStyle/>
                    <a:p>
                      <a:pPr algn="ctr">
                        <a:lnSpc>
                          <a:spcPct val="100000"/>
                        </a:lnSpc>
                      </a:pPr>
                      <a:r>
                        <a:rPr lang="en-GB" sz="1400" b="0" strike="noStrike" spc="-1">
                          <a:solidFill>
                            <a:srgbClr val="000000"/>
                          </a:solidFill>
                          <a:latin typeface="Lucida Sans"/>
                          <a:ea typeface="Lucida Sans"/>
                        </a:rPr>
                        <a:t>11</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noFill/>
                  </a:tcPr>
                </a:tc>
                <a:tc>
                  <a:txBody>
                    <a:bodyPr/>
                    <a:lstStyle/>
                    <a:p>
                      <a:pPr algn="ctr">
                        <a:lnSpc>
                          <a:spcPct val="100000"/>
                        </a:lnSpc>
                      </a:pPr>
                      <a:r>
                        <a:rPr lang="en-GB" sz="1400" b="0" strike="noStrike" spc="-1">
                          <a:solidFill>
                            <a:srgbClr val="000000"/>
                          </a:solidFill>
                          <a:latin typeface="Lucida Sans"/>
                          <a:ea typeface="Lucida Sans"/>
                        </a:rPr>
                        <a:t>16/6/20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Valley GC</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69.9</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118</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95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24.0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DEDED"/>
                    </a:solidFill>
                  </a:tcPr>
                </a:tc>
                <a:extLst>
                  <a:ext uri="{0D108BD9-81ED-4DB2-BD59-A6C34878D82A}">
                    <a16:rowId xmlns:a16="http://schemas.microsoft.com/office/drawing/2014/main" val="10011"/>
                  </a:ext>
                </a:extLst>
              </a:tr>
              <a:tr h="291600">
                <a:tc>
                  <a:txBody>
                    <a:bodyPr/>
                    <a:lstStyle/>
                    <a:p>
                      <a:pPr algn="ctr">
                        <a:lnSpc>
                          <a:spcPct val="100000"/>
                        </a:lnSpc>
                      </a:pPr>
                      <a:r>
                        <a:rPr lang="en-GB" sz="1400" b="0" strike="noStrike" spc="-1">
                          <a:solidFill>
                            <a:srgbClr val="000000"/>
                          </a:solidFill>
                          <a:latin typeface="Lucida Sans"/>
                          <a:ea typeface="Lucida Sans"/>
                        </a:rPr>
                        <a:t>12</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noFill/>
                  </a:tcPr>
                </a:tc>
                <a:tc>
                  <a:txBody>
                    <a:bodyPr/>
                    <a:lstStyle/>
                    <a:p>
                      <a:pPr algn="ctr">
                        <a:lnSpc>
                          <a:spcPct val="100000"/>
                        </a:lnSpc>
                      </a:pPr>
                      <a:r>
                        <a:rPr lang="en-GB" sz="1400" b="0" strike="noStrike" spc="-1">
                          <a:solidFill>
                            <a:srgbClr val="000000"/>
                          </a:solidFill>
                          <a:latin typeface="Lucida Sans"/>
                          <a:ea typeface="Lucida Sans"/>
                        </a:rPr>
                        <a:t>12/6/20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Forest GC</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70.1</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115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86</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15.6</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FFFF00"/>
                    </a:solidFill>
                  </a:tcPr>
                </a:tc>
                <a:extLst>
                  <a:ext uri="{0D108BD9-81ED-4DB2-BD59-A6C34878D82A}">
                    <a16:rowId xmlns:a16="http://schemas.microsoft.com/office/drawing/2014/main" val="10012"/>
                  </a:ext>
                </a:extLst>
              </a:tr>
              <a:tr h="291600">
                <a:tc>
                  <a:txBody>
                    <a:bodyPr/>
                    <a:lstStyle/>
                    <a:p>
                      <a:pPr algn="ctr">
                        <a:lnSpc>
                          <a:spcPct val="100000"/>
                        </a:lnSpc>
                      </a:pPr>
                      <a:r>
                        <a:rPr lang="en-GB" sz="1400" b="0" strike="noStrike" spc="-1">
                          <a:solidFill>
                            <a:srgbClr val="000000"/>
                          </a:solidFill>
                          <a:latin typeface="Lucida Sans"/>
                          <a:ea typeface="Lucida Sans"/>
                        </a:rPr>
                        <a:t>13</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noFill/>
                  </a:tcPr>
                </a:tc>
                <a:tc>
                  <a:txBody>
                    <a:bodyPr/>
                    <a:lstStyle/>
                    <a:p>
                      <a:pPr algn="ctr">
                        <a:lnSpc>
                          <a:spcPct val="100000"/>
                        </a:lnSpc>
                      </a:pPr>
                      <a:r>
                        <a:rPr lang="en-GB" sz="1400" b="0" strike="noStrike" spc="-1">
                          <a:solidFill>
                            <a:srgbClr val="000000"/>
                          </a:solidFill>
                          <a:latin typeface="Lucida Sans"/>
                          <a:ea typeface="Lucida Sans"/>
                        </a:rPr>
                        <a:t>5/6/20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Meadow GC</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72.2</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131</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85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11.0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FFFF00"/>
                    </a:solidFill>
                  </a:tcPr>
                </a:tc>
                <a:extLst>
                  <a:ext uri="{0D108BD9-81ED-4DB2-BD59-A6C34878D82A}">
                    <a16:rowId xmlns:a16="http://schemas.microsoft.com/office/drawing/2014/main" val="10013"/>
                  </a:ext>
                </a:extLst>
              </a:tr>
              <a:tr h="291600">
                <a:tc>
                  <a:txBody>
                    <a:bodyPr/>
                    <a:lstStyle/>
                    <a:p>
                      <a:pPr algn="ctr">
                        <a:lnSpc>
                          <a:spcPct val="100000"/>
                        </a:lnSpc>
                      </a:pPr>
                      <a:r>
                        <a:rPr lang="en-GB" sz="1400" b="0" strike="noStrike" spc="-1">
                          <a:solidFill>
                            <a:srgbClr val="000000"/>
                          </a:solidFill>
                          <a:latin typeface="Lucida Sans"/>
                          <a:ea typeface="Lucida Sans"/>
                        </a:rPr>
                        <a:t>14</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noFill/>
                  </a:tcPr>
                </a:tc>
                <a:tc>
                  <a:txBody>
                    <a:bodyPr/>
                    <a:lstStyle/>
                    <a:p>
                      <a:pPr algn="ctr">
                        <a:lnSpc>
                          <a:spcPct val="100000"/>
                        </a:lnSpc>
                      </a:pPr>
                      <a:r>
                        <a:rPr lang="en-GB" sz="1400" b="0" strike="noStrike" spc="-1">
                          <a:solidFill>
                            <a:srgbClr val="000000"/>
                          </a:solidFill>
                          <a:latin typeface="Lucida Sans"/>
                          <a:ea typeface="Lucida Sans"/>
                        </a:rPr>
                        <a:t>2/6/20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Hill GC</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70.5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125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82</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10.4</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FFFF00"/>
                    </a:solidFill>
                  </a:tcPr>
                </a:tc>
                <a:extLst>
                  <a:ext uri="{0D108BD9-81ED-4DB2-BD59-A6C34878D82A}">
                    <a16:rowId xmlns:a16="http://schemas.microsoft.com/office/drawing/2014/main" val="10014"/>
                  </a:ext>
                </a:extLst>
              </a:tr>
              <a:tr h="291600">
                <a:tc>
                  <a:txBody>
                    <a:bodyPr/>
                    <a:lstStyle/>
                    <a:p>
                      <a:pPr algn="ctr">
                        <a:lnSpc>
                          <a:spcPct val="100000"/>
                        </a:lnSpc>
                      </a:pPr>
                      <a:r>
                        <a:rPr lang="en-GB" sz="1400" b="0" strike="noStrike" spc="-1">
                          <a:solidFill>
                            <a:srgbClr val="000000"/>
                          </a:solidFill>
                          <a:latin typeface="Lucida Sans"/>
                          <a:ea typeface="Lucida Sans"/>
                        </a:rPr>
                        <a:t>15</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noFill/>
                  </a:tcPr>
                </a:tc>
                <a:tc>
                  <a:txBody>
                    <a:bodyPr/>
                    <a:lstStyle/>
                    <a:p>
                      <a:pPr algn="ctr">
                        <a:lnSpc>
                          <a:spcPct val="100000"/>
                        </a:lnSpc>
                      </a:pPr>
                      <a:r>
                        <a:rPr lang="en-GB" sz="1400" b="0" strike="noStrike" spc="-1">
                          <a:solidFill>
                            <a:srgbClr val="000000"/>
                          </a:solidFill>
                          <a:latin typeface="Lucida Sans"/>
                          <a:ea typeface="Lucida Sans"/>
                        </a:rPr>
                        <a:t>30/5/20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Hill GC</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70.5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125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94</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21.2</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DEDED"/>
                    </a:solidFill>
                  </a:tcPr>
                </a:tc>
                <a:extLst>
                  <a:ext uri="{0D108BD9-81ED-4DB2-BD59-A6C34878D82A}">
                    <a16:rowId xmlns:a16="http://schemas.microsoft.com/office/drawing/2014/main" val="10015"/>
                  </a:ext>
                </a:extLst>
              </a:tr>
              <a:tr h="291600">
                <a:tc>
                  <a:txBody>
                    <a:bodyPr/>
                    <a:lstStyle/>
                    <a:p>
                      <a:pPr algn="ctr">
                        <a:lnSpc>
                          <a:spcPct val="100000"/>
                        </a:lnSpc>
                      </a:pPr>
                      <a:r>
                        <a:rPr lang="en-GB" sz="1400" b="0" strike="noStrike" spc="-1">
                          <a:solidFill>
                            <a:srgbClr val="000000"/>
                          </a:solidFill>
                          <a:latin typeface="Lucida Sans"/>
                          <a:ea typeface="Lucida Sans"/>
                        </a:rPr>
                        <a:t>16</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noFill/>
                  </a:tcPr>
                </a:tc>
                <a:tc>
                  <a:txBody>
                    <a:bodyPr/>
                    <a:lstStyle/>
                    <a:p>
                      <a:pPr algn="ctr">
                        <a:lnSpc>
                          <a:spcPct val="100000"/>
                        </a:lnSpc>
                      </a:pPr>
                      <a:r>
                        <a:rPr lang="en-GB" sz="1400" b="0" strike="noStrike" spc="-1">
                          <a:solidFill>
                            <a:srgbClr val="000000"/>
                          </a:solidFill>
                          <a:latin typeface="Lucida Sans"/>
                          <a:ea typeface="Lucida Sans"/>
                        </a:rPr>
                        <a:t>25/5/20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Valley GC</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69.9</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118</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89</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18.3</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D6DCE5"/>
                    </a:solidFill>
                  </a:tcPr>
                </a:tc>
                <a:extLst>
                  <a:ext uri="{0D108BD9-81ED-4DB2-BD59-A6C34878D82A}">
                    <a16:rowId xmlns:a16="http://schemas.microsoft.com/office/drawing/2014/main" val="10016"/>
                  </a:ext>
                </a:extLst>
              </a:tr>
              <a:tr h="291600">
                <a:tc>
                  <a:txBody>
                    <a:bodyPr/>
                    <a:lstStyle/>
                    <a:p>
                      <a:pPr algn="ctr">
                        <a:lnSpc>
                          <a:spcPct val="100000"/>
                        </a:lnSpc>
                      </a:pPr>
                      <a:r>
                        <a:rPr lang="en-GB" sz="1400" b="0" strike="noStrike" spc="-1">
                          <a:solidFill>
                            <a:srgbClr val="000000"/>
                          </a:solidFill>
                          <a:latin typeface="Lucida Sans"/>
                          <a:ea typeface="Lucida Sans"/>
                        </a:rPr>
                        <a:t>17</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noFill/>
                  </a:tcPr>
                </a:tc>
                <a:tc>
                  <a:txBody>
                    <a:bodyPr/>
                    <a:lstStyle/>
                    <a:p>
                      <a:pPr algn="ctr">
                        <a:lnSpc>
                          <a:spcPct val="100000"/>
                        </a:lnSpc>
                      </a:pPr>
                      <a:r>
                        <a:rPr lang="en-GB" sz="1400" b="0" strike="noStrike" spc="-1">
                          <a:solidFill>
                            <a:srgbClr val="000000"/>
                          </a:solidFill>
                          <a:latin typeface="Lucida Sans"/>
                          <a:ea typeface="Lucida Sans"/>
                        </a:rPr>
                        <a:t>22/5/20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Hill GC</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70.5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125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97</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24.0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DEDED"/>
                    </a:solidFill>
                  </a:tcPr>
                </a:tc>
                <a:extLst>
                  <a:ext uri="{0D108BD9-81ED-4DB2-BD59-A6C34878D82A}">
                    <a16:rowId xmlns:a16="http://schemas.microsoft.com/office/drawing/2014/main" val="10017"/>
                  </a:ext>
                </a:extLst>
              </a:tr>
              <a:tr h="291600">
                <a:tc>
                  <a:txBody>
                    <a:bodyPr/>
                    <a:lstStyle/>
                    <a:p>
                      <a:pPr algn="ctr">
                        <a:lnSpc>
                          <a:spcPct val="100000"/>
                        </a:lnSpc>
                      </a:pPr>
                      <a:r>
                        <a:rPr lang="en-GB" sz="1400" b="0" strike="noStrike" spc="-1">
                          <a:solidFill>
                            <a:srgbClr val="000000"/>
                          </a:solidFill>
                          <a:latin typeface="Lucida Sans"/>
                          <a:ea typeface="Lucida Sans"/>
                        </a:rPr>
                        <a:t>18</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noFill/>
                  </a:tcPr>
                </a:tc>
                <a:tc>
                  <a:txBody>
                    <a:bodyPr/>
                    <a:lstStyle/>
                    <a:p>
                      <a:pPr algn="ctr">
                        <a:lnSpc>
                          <a:spcPct val="100000"/>
                        </a:lnSpc>
                      </a:pPr>
                      <a:r>
                        <a:rPr lang="en-GB" sz="1400" b="0" strike="noStrike" spc="-1">
                          <a:solidFill>
                            <a:srgbClr val="000000"/>
                          </a:solidFill>
                          <a:latin typeface="Lucida Sans"/>
                          <a:ea typeface="Lucida Sans"/>
                        </a:rPr>
                        <a:t>29/4/20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872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Hill GC</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872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70.5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872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125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872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85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872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13.1</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8720">
                      <a:solidFill>
                        <a:srgbClr val="FFFFFF"/>
                      </a:solidFill>
                    </a:lnB>
                    <a:solidFill>
                      <a:srgbClr val="FFFF00"/>
                    </a:solidFill>
                  </a:tcPr>
                </a:tc>
                <a:extLst>
                  <a:ext uri="{0D108BD9-81ED-4DB2-BD59-A6C34878D82A}">
                    <a16:rowId xmlns:a16="http://schemas.microsoft.com/office/drawing/2014/main" val="10018"/>
                  </a:ext>
                </a:extLst>
              </a:tr>
              <a:tr h="291600">
                <a:tc>
                  <a:txBody>
                    <a:bodyPr/>
                    <a:lstStyle/>
                    <a:p>
                      <a:pPr algn="ctr">
                        <a:lnSpc>
                          <a:spcPct val="100000"/>
                        </a:lnSpc>
                      </a:pPr>
                      <a:r>
                        <a:rPr lang="en-GB" sz="1400" b="0" strike="noStrike" spc="-1">
                          <a:solidFill>
                            <a:srgbClr val="000000"/>
                          </a:solidFill>
                          <a:latin typeface="Lucida Sans"/>
                          <a:ea typeface="Lucida Sans"/>
                        </a:rPr>
                        <a:t>19</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noFill/>
                  </a:tcPr>
                </a:tc>
                <a:tc>
                  <a:txBody>
                    <a:bodyPr/>
                    <a:lstStyle/>
                    <a:p>
                      <a:pPr algn="ctr">
                        <a:lnSpc>
                          <a:spcPct val="100000"/>
                        </a:lnSpc>
                      </a:pPr>
                      <a:r>
                        <a:rPr lang="en-GB" sz="1400" b="0" strike="noStrike" spc="-1">
                          <a:solidFill>
                            <a:srgbClr val="000000"/>
                          </a:solidFill>
                          <a:latin typeface="Lucida Sans"/>
                          <a:ea typeface="Lucida Sans"/>
                        </a:rPr>
                        <a:t>14/4/20</a:t>
                      </a:r>
                      <a:endParaRPr lang="en-GB" sz="1400" b="0" strike="noStrike" spc="-1">
                        <a:latin typeface="Arial"/>
                      </a:endParaRPr>
                    </a:p>
                  </a:txBody>
                  <a:tcPr marL="5040" marR="5040">
                    <a:lnL w="12240">
                      <a:solidFill>
                        <a:srgbClr val="FFFFFF"/>
                      </a:solidFill>
                    </a:lnL>
                    <a:lnR w="12240">
                      <a:solidFill>
                        <a:srgbClr val="FFFFFF"/>
                      </a:solidFill>
                    </a:lnR>
                    <a:lnT w="18720">
                      <a:solidFill>
                        <a:srgbClr val="FFFFFF"/>
                      </a:solidFill>
                    </a:lnT>
                    <a:lnB w="12240">
                      <a:solidFill>
                        <a:srgbClr val="FFFFFF"/>
                      </a:solidFill>
                    </a:lnB>
                    <a:solidFill>
                      <a:srgbClr val="EDEDED"/>
                    </a:solidFill>
                  </a:tcPr>
                </a:tc>
                <a:tc>
                  <a:txBody>
                    <a:bodyPr/>
                    <a:lstStyle/>
                    <a:p>
                      <a:pPr algn="ctr">
                        <a:lnSpc>
                          <a:spcPct val="100000"/>
                        </a:lnSpc>
                      </a:pPr>
                      <a:r>
                        <a:rPr lang="en-GB" sz="1400" b="0" strike="noStrike" spc="-1">
                          <a:solidFill>
                            <a:srgbClr val="000000"/>
                          </a:solidFill>
                          <a:latin typeface="Lucida Sans"/>
                          <a:ea typeface="Lucida Sans"/>
                        </a:rPr>
                        <a:t>Hill GC</a:t>
                      </a:r>
                      <a:endParaRPr lang="en-GB" sz="1400" b="0" strike="noStrike" spc="-1">
                        <a:latin typeface="Arial"/>
                      </a:endParaRPr>
                    </a:p>
                  </a:txBody>
                  <a:tcPr marL="5040" marR="5040">
                    <a:lnL w="12240">
                      <a:solidFill>
                        <a:srgbClr val="FFFFFF"/>
                      </a:solidFill>
                    </a:lnL>
                    <a:lnR w="12240">
                      <a:solidFill>
                        <a:srgbClr val="FFFFFF"/>
                      </a:solidFill>
                    </a:lnR>
                    <a:lnT w="18720">
                      <a:solidFill>
                        <a:srgbClr val="FFFFFF"/>
                      </a:solidFill>
                    </a:lnT>
                    <a:lnB w="12240">
                      <a:solidFill>
                        <a:srgbClr val="FFFFFF"/>
                      </a:solidFill>
                    </a:lnB>
                    <a:solidFill>
                      <a:srgbClr val="EDEDED"/>
                    </a:solidFill>
                  </a:tcPr>
                </a:tc>
                <a:tc>
                  <a:txBody>
                    <a:bodyPr/>
                    <a:lstStyle/>
                    <a:p>
                      <a:pPr algn="ctr">
                        <a:lnSpc>
                          <a:spcPct val="100000"/>
                        </a:lnSpc>
                      </a:pPr>
                      <a:r>
                        <a:rPr lang="en-GB" sz="1400" b="0" strike="noStrike" spc="-1">
                          <a:solidFill>
                            <a:srgbClr val="000000"/>
                          </a:solidFill>
                          <a:latin typeface="Lucida Sans"/>
                          <a:ea typeface="Lucida Sans"/>
                        </a:rPr>
                        <a:t>70.5</a:t>
                      </a:r>
                      <a:endParaRPr lang="en-GB" sz="1400" b="0" strike="noStrike" spc="-1">
                        <a:latin typeface="Arial"/>
                      </a:endParaRPr>
                    </a:p>
                  </a:txBody>
                  <a:tcPr marL="5040" marR="5040">
                    <a:lnL w="12240">
                      <a:solidFill>
                        <a:srgbClr val="FFFFFF"/>
                      </a:solidFill>
                    </a:lnL>
                    <a:lnR w="12240">
                      <a:solidFill>
                        <a:srgbClr val="FFFFFF"/>
                      </a:solidFill>
                    </a:lnR>
                    <a:lnT w="18720">
                      <a:solidFill>
                        <a:srgbClr val="FFFFFF"/>
                      </a:solidFill>
                    </a:lnT>
                    <a:lnB w="12240">
                      <a:solidFill>
                        <a:srgbClr val="FFFFFF"/>
                      </a:solidFill>
                    </a:lnB>
                    <a:solidFill>
                      <a:srgbClr val="EDEDED"/>
                    </a:solidFill>
                  </a:tcPr>
                </a:tc>
                <a:tc>
                  <a:txBody>
                    <a:bodyPr/>
                    <a:lstStyle/>
                    <a:p>
                      <a:pPr algn="ctr">
                        <a:lnSpc>
                          <a:spcPct val="100000"/>
                        </a:lnSpc>
                      </a:pPr>
                      <a:r>
                        <a:rPr lang="en-GB" sz="1400" b="0" strike="noStrike" spc="-1">
                          <a:solidFill>
                            <a:srgbClr val="000000"/>
                          </a:solidFill>
                          <a:latin typeface="Lucida Sans"/>
                          <a:ea typeface="Lucida Sans"/>
                        </a:rPr>
                        <a:t>125</a:t>
                      </a:r>
                      <a:endParaRPr lang="en-GB" sz="1400" b="0" strike="noStrike" spc="-1">
                        <a:latin typeface="Arial"/>
                      </a:endParaRPr>
                    </a:p>
                  </a:txBody>
                  <a:tcPr marL="5040" marR="5040">
                    <a:lnL w="12240">
                      <a:solidFill>
                        <a:srgbClr val="FFFFFF"/>
                      </a:solidFill>
                    </a:lnL>
                    <a:lnR w="12240">
                      <a:solidFill>
                        <a:srgbClr val="FFFFFF"/>
                      </a:solidFill>
                    </a:lnR>
                    <a:lnT w="18720">
                      <a:solidFill>
                        <a:srgbClr val="FFFFFF"/>
                      </a:solidFill>
                    </a:lnT>
                    <a:lnB w="12240">
                      <a:solidFill>
                        <a:srgbClr val="FFFFFF"/>
                      </a:solidFill>
                    </a:lnB>
                    <a:solidFill>
                      <a:srgbClr val="EDEDED"/>
                    </a:solidFill>
                  </a:tcPr>
                </a:tc>
                <a:tc>
                  <a:txBody>
                    <a:bodyPr/>
                    <a:lstStyle/>
                    <a:p>
                      <a:pPr algn="ctr">
                        <a:lnSpc>
                          <a:spcPct val="100000"/>
                        </a:lnSpc>
                      </a:pPr>
                      <a:r>
                        <a:rPr lang="en-GB" sz="1400" b="0" strike="noStrike" spc="-1">
                          <a:solidFill>
                            <a:srgbClr val="000000"/>
                          </a:solidFill>
                          <a:latin typeface="Lucida Sans"/>
                          <a:ea typeface="Lucida Sans"/>
                        </a:rPr>
                        <a:t>93</a:t>
                      </a:r>
                      <a:endParaRPr lang="en-GB" sz="1400" b="0" strike="noStrike" spc="-1">
                        <a:latin typeface="Arial"/>
                      </a:endParaRPr>
                    </a:p>
                  </a:txBody>
                  <a:tcPr marL="5040" marR="5040">
                    <a:lnL w="12240">
                      <a:solidFill>
                        <a:srgbClr val="FFFFFF"/>
                      </a:solidFill>
                    </a:lnL>
                    <a:lnR w="12240">
                      <a:solidFill>
                        <a:srgbClr val="FFFFFF"/>
                      </a:solidFill>
                    </a:lnR>
                    <a:lnT w="18720">
                      <a:solidFill>
                        <a:srgbClr val="FFFFFF"/>
                      </a:solidFill>
                    </a:lnT>
                    <a:lnB w="12240">
                      <a:solidFill>
                        <a:srgbClr val="FFFFFF"/>
                      </a:solidFill>
                    </a:lnB>
                    <a:solidFill>
                      <a:srgbClr val="EDEDED"/>
                    </a:solidFill>
                  </a:tcPr>
                </a:tc>
                <a:tc>
                  <a:txBody>
                    <a:bodyPr/>
                    <a:lstStyle/>
                    <a:p>
                      <a:pPr algn="ctr">
                        <a:lnSpc>
                          <a:spcPct val="100000"/>
                        </a:lnSpc>
                      </a:pPr>
                      <a:r>
                        <a:rPr lang="en-GB" sz="1400" b="0" strike="noStrike" spc="-1">
                          <a:solidFill>
                            <a:srgbClr val="000000"/>
                          </a:solidFill>
                          <a:latin typeface="Lucida Sans"/>
                          <a:ea typeface="Lucida Sans"/>
                        </a:rPr>
                        <a:t>20.3</a:t>
                      </a:r>
                      <a:endParaRPr lang="en-GB" sz="1400" b="0" strike="noStrike" spc="-1">
                        <a:latin typeface="Arial"/>
                      </a:endParaRPr>
                    </a:p>
                  </a:txBody>
                  <a:tcPr marL="5040" marR="5040">
                    <a:lnL w="12240">
                      <a:solidFill>
                        <a:srgbClr val="FFFFFF"/>
                      </a:solidFill>
                    </a:lnL>
                    <a:lnR w="12240">
                      <a:solidFill>
                        <a:srgbClr val="FFFFFF"/>
                      </a:solidFill>
                    </a:lnR>
                    <a:lnT w="18720">
                      <a:solidFill>
                        <a:srgbClr val="FFFFFF"/>
                      </a:solidFill>
                    </a:lnT>
                    <a:lnB w="12240">
                      <a:solidFill>
                        <a:srgbClr val="FFFFFF"/>
                      </a:solidFill>
                    </a:lnB>
                    <a:solidFill>
                      <a:srgbClr val="EDEDED"/>
                    </a:solidFill>
                  </a:tcPr>
                </a:tc>
                <a:extLst>
                  <a:ext uri="{0D108BD9-81ED-4DB2-BD59-A6C34878D82A}">
                    <a16:rowId xmlns:a16="http://schemas.microsoft.com/office/drawing/2014/main" val="10019"/>
                  </a:ext>
                </a:extLst>
              </a:tr>
              <a:tr h="291600">
                <a:tc>
                  <a:txBody>
                    <a:bodyPr/>
                    <a:lstStyle/>
                    <a:p>
                      <a:pPr algn="ctr">
                        <a:lnSpc>
                          <a:spcPct val="100000"/>
                        </a:lnSpc>
                      </a:pPr>
                      <a:r>
                        <a:rPr lang="en-GB" sz="1400" b="0" strike="noStrike" spc="-1">
                          <a:solidFill>
                            <a:srgbClr val="000000"/>
                          </a:solidFill>
                          <a:latin typeface="Lucida Sans"/>
                          <a:ea typeface="Lucida Sans"/>
                        </a:rPr>
                        <a:t>20</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solidFill>
                      <a:srgbClr val="FFFFFF"/>
                    </a:solidFill>
                  </a:tcPr>
                </a:tc>
                <a:tc>
                  <a:txBody>
                    <a:bodyPr/>
                    <a:lstStyle/>
                    <a:p>
                      <a:pPr algn="ctr">
                        <a:lnSpc>
                          <a:spcPct val="100000"/>
                        </a:lnSpc>
                      </a:pPr>
                      <a:r>
                        <a:rPr lang="en-GB" sz="1400" b="0" strike="noStrike" spc="-1">
                          <a:solidFill>
                            <a:srgbClr val="000000"/>
                          </a:solidFill>
                          <a:latin typeface="Lucida Sans"/>
                          <a:ea typeface="Lucida Sans"/>
                        </a:rPr>
                        <a:t>10/4/20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D6DCE5"/>
                    </a:solidFill>
                  </a:tcPr>
                </a:tc>
                <a:tc>
                  <a:txBody>
                    <a:bodyPr/>
                    <a:lstStyle/>
                    <a:p>
                      <a:pPr algn="ctr">
                        <a:lnSpc>
                          <a:spcPct val="100000"/>
                        </a:lnSpc>
                      </a:pPr>
                      <a:r>
                        <a:rPr lang="en-GB" sz="1400" b="0" strike="noStrike" spc="-1">
                          <a:solidFill>
                            <a:srgbClr val="000000"/>
                          </a:solidFill>
                          <a:latin typeface="Lucida Sans"/>
                          <a:ea typeface="Lucida Sans"/>
                        </a:rPr>
                        <a:t>Hill GC</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D6DCE5"/>
                    </a:solidFill>
                  </a:tcPr>
                </a:tc>
                <a:tc>
                  <a:txBody>
                    <a:bodyPr/>
                    <a:lstStyle/>
                    <a:p>
                      <a:pPr algn="ctr">
                        <a:lnSpc>
                          <a:spcPct val="100000"/>
                        </a:lnSpc>
                      </a:pPr>
                      <a:r>
                        <a:rPr lang="en-GB" sz="1400" b="0" strike="noStrike" spc="-1">
                          <a:solidFill>
                            <a:srgbClr val="000000"/>
                          </a:solidFill>
                          <a:latin typeface="Lucida Sans"/>
                          <a:ea typeface="Lucida Sans"/>
                        </a:rPr>
                        <a:t>70.5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D6DCE5"/>
                    </a:solidFill>
                  </a:tcPr>
                </a:tc>
                <a:tc>
                  <a:txBody>
                    <a:bodyPr/>
                    <a:lstStyle/>
                    <a:p>
                      <a:pPr algn="ctr">
                        <a:lnSpc>
                          <a:spcPct val="100000"/>
                        </a:lnSpc>
                      </a:pPr>
                      <a:r>
                        <a:rPr lang="en-GB" sz="1400" b="0" strike="noStrike" spc="-1">
                          <a:solidFill>
                            <a:srgbClr val="000000"/>
                          </a:solidFill>
                          <a:latin typeface="Lucida Sans"/>
                          <a:ea typeface="Lucida Sans"/>
                        </a:rPr>
                        <a:t>125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D6DCE5"/>
                    </a:solidFill>
                  </a:tcPr>
                </a:tc>
                <a:tc>
                  <a:txBody>
                    <a:bodyPr/>
                    <a:lstStyle/>
                    <a:p>
                      <a:pPr algn="ctr">
                        <a:lnSpc>
                          <a:spcPct val="100000"/>
                        </a:lnSpc>
                      </a:pPr>
                      <a:r>
                        <a:rPr lang="en-GB" sz="1400" b="0" strike="noStrike" spc="-1">
                          <a:solidFill>
                            <a:srgbClr val="000000"/>
                          </a:solidFill>
                          <a:latin typeface="Lucida Sans"/>
                          <a:ea typeface="Lucida Sans"/>
                        </a:rPr>
                        <a:t>94</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D6DCE5"/>
                    </a:solidFill>
                  </a:tcPr>
                </a:tc>
                <a:tc>
                  <a:txBody>
                    <a:bodyPr/>
                    <a:lstStyle/>
                    <a:p>
                      <a:pPr algn="ctr">
                        <a:lnSpc>
                          <a:spcPct val="100000"/>
                        </a:lnSpc>
                      </a:pPr>
                      <a:r>
                        <a:rPr lang="en-GB" sz="1400" b="0" strike="noStrike" spc="-1">
                          <a:solidFill>
                            <a:srgbClr val="000000"/>
                          </a:solidFill>
                          <a:latin typeface="Lucida Sans"/>
                          <a:ea typeface="Lucida Sans"/>
                        </a:rPr>
                        <a:t>21.2</a:t>
                      </a:r>
                      <a:endParaRPr lang="en-GB" sz="1400" b="0" strike="noStrike" spc="-1">
                        <a:latin typeface="Arial"/>
                      </a:endParaRPr>
                    </a:p>
                  </a:txBody>
                  <a:tcPr marL="5040" marR="5040">
                    <a:lnL w="12240">
                      <a:solidFill>
                        <a:srgbClr val="FFFFFF"/>
                      </a:solidFill>
                    </a:lnL>
                    <a:lnR w="12240">
                      <a:solidFill>
                        <a:srgbClr val="000000"/>
                      </a:solidFill>
                    </a:lnR>
                    <a:lnT w="12240">
                      <a:solidFill>
                        <a:srgbClr val="FFFFFF"/>
                      </a:solidFill>
                    </a:lnT>
                    <a:lnB w="12240">
                      <a:solidFill>
                        <a:srgbClr val="FFFFFF"/>
                      </a:solidFill>
                    </a:lnB>
                    <a:solidFill>
                      <a:srgbClr val="D6DCE5"/>
                    </a:solidFill>
                  </a:tcPr>
                </a:tc>
                <a:extLst>
                  <a:ext uri="{0D108BD9-81ED-4DB2-BD59-A6C34878D82A}">
                    <a16:rowId xmlns:a16="http://schemas.microsoft.com/office/drawing/2014/main" val="10020"/>
                  </a:ext>
                </a:extLst>
              </a:tr>
              <a:tr h="291600">
                <a:tc>
                  <a:txBody>
                    <a:bodyPr/>
                    <a:lstStyle/>
                    <a:p>
                      <a:pPr algn="ctr">
                        <a:lnSpc>
                          <a:spcPct val="100000"/>
                        </a:lnSpc>
                      </a:pPr>
                      <a:r>
                        <a:rPr lang="en-GB" sz="1400" b="0" strike="noStrike" spc="-1">
                          <a:solidFill>
                            <a:srgbClr val="000000"/>
                          </a:solidFill>
                          <a:latin typeface="Lucida Sans"/>
                          <a:ea typeface="Lucida Sans"/>
                        </a:rPr>
                        <a:t>21</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solidFill>
                      <a:srgbClr val="BFBFBF"/>
                    </a:solidFill>
                  </a:tcPr>
                </a:tc>
                <a:tc>
                  <a:txBody>
                    <a:bodyPr/>
                    <a:lstStyle/>
                    <a:p>
                      <a:pPr algn="ctr">
                        <a:lnSpc>
                          <a:spcPct val="100000"/>
                        </a:lnSpc>
                      </a:pPr>
                      <a:r>
                        <a:rPr lang="en-GB" sz="1400" b="0" strike="noStrike" spc="-1">
                          <a:solidFill>
                            <a:srgbClr val="000000"/>
                          </a:solidFill>
                          <a:latin typeface="Lucida Sans"/>
                          <a:ea typeface="Lucida Sans"/>
                        </a:rPr>
                        <a:t>3/4/20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BFBFBF"/>
                    </a:solidFill>
                  </a:tcPr>
                </a:tc>
                <a:tc>
                  <a:txBody>
                    <a:bodyPr/>
                    <a:lstStyle/>
                    <a:p>
                      <a:pPr algn="ctr">
                        <a:lnSpc>
                          <a:spcPct val="100000"/>
                        </a:lnSpc>
                      </a:pPr>
                      <a:r>
                        <a:rPr lang="en-GB" sz="1400" b="0" strike="noStrike" spc="-1">
                          <a:solidFill>
                            <a:srgbClr val="000000"/>
                          </a:solidFill>
                          <a:latin typeface="Lucida Sans"/>
                          <a:ea typeface="Lucida Sans"/>
                        </a:rPr>
                        <a:t>Meadow GC</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BFBFBF"/>
                    </a:solidFill>
                  </a:tcPr>
                </a:tc>
                <a:tc>
                  <a:txBody>
                    <a:bodyPr/>
                    <a:lstStyle/>
                    <a:p>
                      <a:pPr algn="ctr">
                        <a:lnSpc>
                          <a:spcPct val="100000"/>
                        </a:lnSpc>
                      </a:pPr>
                      <a:r>
                        <a:rPr lang="en-GB" sz="1400" b="0" strike="noStrike" spc="-1">
                          <a:solidFill>
                            <a:srgbClr val="000000"/>
                          </a:solidFill>
                          <a:latin typeface="Lucida Sans"/>
                          <a:ea typeface="Lucida Sans"/>
                        </a:rPr>
                        <a:t>72.2</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BFBFBF"/>
                    </a:solidFill>
                  </a:tcPr>
                </a:tc>
                <a:tc>
                  <a:txBody>
                    <a:bodyPr/>
                    <a:lstStyle/>
                    <a:p>
                      <a:pPr algn="ctr">
                        <a:lnSpc>
                          <a:spcPct val="100000"/>
                        </a:lnSpc>
                      </a:pPr>
                      <a:r>
                        <a:rPr lang="en-GB" sz="1400" b="0" strike="noStrike" spc="-1">
                          <a:solidFill>
                            <a:srgbClr val="000000"/>
                          </a:solidFill>
                          <a:latin typeface="Lucida Sans"/>
                          <a:ea typeface="Lucida Sans"/>
                        </a:rPr>
                        <a:t>131</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BFBFBF"/>
                    </a:solidFill>
                  </a:tcPr>
                </a:tc>
                <a:tc>
                  <a:txBody>
                    <a:bodyPr/>
                    <a:lstStyle/>
                    <a:p>
                      <a:pPr algn="ctr">
                        <a:lnSpc>
                          <a:spcPct val="100000"/>
                        </a:lnSpc>
                      </a:pPr>
                      <a:r>
                        <a:rPr lang="en-GB" sz="1400" b="0" strike="noStrike" spc="-1">
                          <a:solidFill>
                            <a:srgbClr val="000000"/>
                          </a:solidFill>
                          <a:latin typeface="Lucida Sans"/>
                          <a:ea typeface="Lucida Sans"/>
                        </a:rPr>
                        <a:t>86</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BFBFBF"/>
                    </a:solidFill>
                  </a:tcPr>
                </a:tc>
                <a:tc>
                  <a:txBody>
                    <a:bodyPr/>
                    <a:lstStyle/>
                    <a:p>
                      <a:pPr algn="ctr">
                        <a:lnSpc>
                          <a:spcPct val="100000"/>
                        </a:lnSpc>
                      </a:pPr>
                      <a:r>
                        <a:rPr lang="en-GB" sz="1400" b="0" strike="noStrike" spc="-1">
                          <a:solidFill>
                            <a:srgbClr val="000000"/>
                          </a:solidFill>
                          <a:latin typeface="Lucida Sans"/>
                          <a:ea typeface="Lucida Sans"/>
                        </a:rPr>
                        <a:t>12.1</a:t>
                      </a:r>
                      <a:endParaRPr lang="en-GB" sz="1400" b="0" strike="noStrike" spc="-1">
                        <a:latin typeface="Arial"/>
                      </a:endParaRPr>
                    </a:p>
                  </a:txBody>
                  <a:tcPr marL="5040" marR="5040">
                    <a:lnL w="12240">
                      <a:solidFill>
                        <a:srgbClr val="FFFFFF"/>
                      </a:solidFill>
                    </a:lnL>
                    <a:lnR w="12240">
                      <a:solidFill>
                        <a:srgbClr val="000000"/>
                      </a:solidFill>
                    </a:lnR>
                    <a:lnT w="12240">
                      <a:solidFill>
                        <a:srgbClr val="FFFFFF"/>
                      </a:solidFill>
                    </a:lnT>
                    <a:lnB w="12240">
                      <a:solidFill>
                        <a:srgbClr val="FFFFFF"/>
                      </a:solidFill>
                    </a:lnB>
                    <a:solidFill>
                      <a:srgbClr val="BFBFBF"/>
                    </a:solidFill>
                  </a:tcPr>
                </a:tc>
                <a:extLst>
                  <a:ext uri="{0D108BD9-81ED-4DB2-BD59-A6C34878D82A}">
                    <a16:rowId xmlns:a16="http://schemas.microsoft.com/office/drawing/2014/main" val="10021"/>
                  </a:ext>
                </a:extLst>
              </a:tr>
            </a:tbl>
          </a:graphicData>
        </a:graphic>
      </p:graphicFrame>
      <p:sp>
        <p:nvSpPr>
          <p:cNvPr id="987" name="CustomShape 3"/>
          <p:cNvSpPr/>
          <p:nvPr/>
        </p:nvSpPr>
        <p:spPr>
          <a:xfrm>
            <a:off x="1166040" y="1925640"/>
            <a:ext cx="2954880" cy="91296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marL="228600" indent="-227880">
              <a:lnSpc>
                <a:spcPct val="100000"/>
              </a:lnSpc>
              <a:spcBef>
                <a:spcPts val="1001"/>
              </a:spcBef>
              <a:buClr>
                <a:srgbClr val="000000"/>
              </a:buClr>
              <a:buFont typeface="Arial"/>
              <a:buChar char="•"/>
            </a:pPr>
            <a:r>
              <a:rPr lang="en-GB" sz="1800" b="0" strike="noStrike" spc="-1">
                <a:solidFill>
                  <a:srgbClr val="000000"/>
                </a:solidFill>
                <a:latin typeface="Lucida Sans"/>
                <a:ea typeface="Lucida Sans"/>
              </a:rPr>
              <a:t>Adding together the best 8 differentials out of the last 20:</a:t>
            </a:r>
            <a:endParaRPr lang="en-GB" sz="1800" b="0" strike="noStrike" spc="-1">
              <a:latin typeface="Arial"/>
            </a:endParaRPr>
          </a:p>
        </p:txBody>
      </p:sp>
      <p:sp>
        <p:nvSpPr>
          <p:cNvPr id="988" name="CustomShape 4"/>
          <p:cNvSpPr/>
          <p:nvPr/>
        </p:nvSpPr>
        <p:spPr>
          <a:xfrm>
            <a:off x="1409400" y="5013360"/>
            <a:ext cx="4108320" cy="546840"/>
          </a:xfrm>
          <a:prstGeom prst="rect">
            <a:avLst/>
          </a:prstGeom>
          <a:noFill/>
          <a:ln>
            <a:solidFill>
              <a:srgbClr val="4F81BD"/>
            </a:solid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en-GB" sz="2400" b="0" strike="noStrike" spc="-1">
                <a:solidFill>
                  <a:srgbClr val="000000"/>
                </a:solidFill>
                <a:latin typeface="Lucida Sans"/>
                <a:ea typeface="Lucida Sans"/>
              </a:rPr>
              <a:t> Handicap Index of </a:t>
            </a:r>
            <a:r>
              <a:rPr lang="en-GB" sz="3000" b="1" strike="noStrike" spc="-1">
                <a:solidFill>
                  <a:srgbClr val="000000"/>
                </a:solidFill>
                <a:latin typeface="Lucida Sans"/>
                <a:ea typeface="Lucida Sans"/>
              </a:rPr>
              <a:t>13.3 </a:t>
            </a:r>
            <a:endParaRPr lang="en-GB" sz="3000" b="0" strike="noStrike" spc="-1">
              <a:latin typeface="Arial"/>
            </a:endParaRPr>
          </a:p>
        </p:txBody>
      </p:sp>
      <p:sp>
        <p:nvSpPr>
          <p:cNvPr id="989" name="CustomShape 5"/>
          <p:cNvSpPr/>
          <p:nvPr/>
        </p:nvSpPr>
        <p:spPr>
          <a:xfrm>
            <a:off x="1166040" y="4478040"/>
            <a:ext cx="2954880" cy="36432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spcBef>
                <a:spcPts val="400"/>
              </a:spcBef>
            </a:pPr>
            <a:r>
              <a:rPr lang="en-GB" sz="1800" b="0" strike="noStrike" spc="-1">
                <a:solidFill>
                  <a:srgbClr val="404040"/>
                </a:solidFill>
                <a:latin typeface="Lucida Sans"/>
                <a:ea typeface="Lucida Sans"/>
              </a:rPr>
              <a:t>And averaging the total:</a:t>
            </a:r>
            <a:endParaRPr lang="en-GB" sz="1800" b="0" strike="noStrike" spc="-1">
              <a:latin typeface="Arial"/>
            </a:endParaRPr>
          </a:p>
        </p:txBody>
      </p:sp>
      <p:graphicFrame>
        <p:nvGraphicFramePr>
          <p:cNvPr id="990" name="Table 6"/>
          <p:cNvGraphicFramePr/>
          <p:nvPr/>
        </p:nvGraphicFramePr>
        <p:xfrm>
          <a:off x="4167360" y="1448640"/>
          <a:ext cx="1763280" cy="3336840"/>
        </p:xfrm>
        <a:graphic>
          <a:graphicData uri="http://schemas.openxmlformats.org/drawingml/2006/table">
            <a:tbl>
              <a:tblPr/>
              <a:tblGrid>
                <a:gridCol w="208080">
                  <a:extLst>
                    <a:ext uri="{9D8B030D-6E8A-4147-A177-3AD203B41FA5}">
                      <a16:colId xmlns:a16="http://schemas.microsoft.com/office/drawing/2014/main" val="20000"/>
                    </a:ext>
                  </a:extLst>
                </a:gridCol>
                <a:gridCol w="864000">
                  <a:extLst>
                    <a:ext uri="{9D8B030D-6E8A-4147-A177-3AD203B41FA5}">
                      <a16:colId xmlns:a16="http://schemas.microsoft.com/office/drawing/2014/main" val="20001"/>
                    </a:ext>
                  </a:extLst>
                </a:gridCol>
                <a:gridCol w="345600">
                  <a:extLst>
                    <a:ext uri="{9D8B030D-6E8A-4147-A177-3AD203B41FA5}">
                      <a16:colId xmlns:a16="http://schemas.microsoft.com/office/drawing/2014/main" val="20002"/>
                    </a:ext>
                  </a:extLst>
                </a:gridCol>
                <a:gridCol w="345600">
                  <a:extLst>
                    <a:ext uri="{9D8B030D-6E8A-4147-A177-3AD203B41FA5}">
                      <a16:colId xmlns:a16="http://schemas.microsoft.com/office/drawing/2014/main" val="20003"/>
                    </a:ext>
                  </a:extLst>
                </a:gridCol>
              </a:tblGrid>
              <a:tr h="370800">
                <a:tc>
                  <a:txBody>
                    <a:bodyPr/>
                    <a:lstStyle/>
                    <a:p>
                      <a:endParaRPr lang="en-US"/>
                    </a:p>
                  </a:txBody>
                  <a:tcPr marL="45720" marR="45720">
                    <a:lnL w="12240">
                      <a:solidFill>
                        <a:srgbClr val="FFFFFF"/>
                      </a:solidFill>
                    </a:lnL>
                    <a:lnR w="12240">
                      <a:solidFill>
                        <a:srgbClr val="FFFFFF"/>
                      </a:solidFill>
                    </a:lnR>
                    <a:lnT w="12240">
                      <a:solidFill>
                        <a:srgbClr val="FFFFFF"/>
                      </a:solidFill>
                    </a:lnT>
                    <a:lnB w="38160">
                      <a:solidFill>
                        <a:srgbClr val="FFFFFF"/>
                      </a:solidFill>
                    </a:lnB>
                    <a:solidFill>
                      <a:srgbClr val="FFFFFF"/>
                    </a:solidFill>
                  </a:tcPr>
                </a:tc>
                <a:tc>
                  <a:txBody>
                    <a:bodyPr/>
                    <a:lstStyle/>
                    <a:p>
                      <a:pPr algn="ctr">
                        <a:lnSpc>
                          <a:spcPct val="100000"/>
                        </a:lnSpc>
                      </a:pPr>
                      <a:r>
                        <a:rPr lang="en-GB" sz="1800" b="0" strike="noStrike" spc="-1">
                          <a:solidFill>
                            <a:srgbClr val="000000"/>
                          </a:solidFill>
                          <a:latin typeface="Lucida Sans"/>
                          <a:ea typeface="Lucida Sans"/>
                        </a:rPr>
                        <a:t>14.5</a:t>
                      </a:r>
                      <a:endParaRPr lang="en-GB" sz="1800" b="0" strike="noStrike" spc="-1">
                        <a:latin typeface="Arial"/>
                      </a:endParaRPr>
                    </a:p>
                  </a:txBody>
                  <a:tcPr marL="45720" marR="45720">
                    <a:lnL w="12240">
                      <a:solidFill>
                        <a:srgbClr val="FFFFFF"/>
                      </a:solidFill>
                    </a:lnL>
                    <a:lnR w="12240">
                      <a:solidFill>
                        <a:srgbClr val="FFFFFF"/>
                      </a:solidFill>
                    </a:lnR>
                    <a:lnT w="12240">
                      <a:solidFill>
                        <a:srgbClr val="FFFFFF"/>
                      </a:solidFill>
                    </a:lnT>
                    <a:lnB w="38160">
                      <a:solidFill>
                        <a:srgbClr val="FFFFFF"/>
                      </a:solidFill>
                    </a:lnB>
                    <a:solidFill>
                      <a:srgbClr val="FFFFFF"/>
                    </a:solidFill>
                  </a:tcPr>
                </a:tc>
                <a:tc>
                  <a:txBody>
                    <a:bodyPr/>
                    <a:lstStyle/>
                    <a:p>
                      <a:endParaRPr lang="en-US"/>
                    </a:p>
                  </a:txBody>
                  <a:tcPr marL="45720" marR="45720">
                    <a:lnL w="12240">
                      <a:solidFill>
                        <a:srgbClr val="FFFFFF"/>
                      </a:solidFill>
                    </a:lnL>
                    <a:lnR w="12240">
                      <a:solidFill>
                        <a:srgbClr val="FFFFFF"/>
                      </a:solidFill>
                    </a:lnR>
                    <a:lnT w="12240">
                      <a:solidFill>
                        <a:srgbClr val="FFFFFF"/>
                      </a:solidFill>
                    </a:lnT>
                    <a:lnB w="38160">
                      <a:solidFill>
                        <a:srgbClr val="FFFFFF"/>
                      </a:solidFill>
                    </a:lnB>
                    <a:solidFill>
                      <a:srgbClr val="FFFFFF"/>
                    </a:solidFill>
                  </a:tcPr>
                </a:tc>
                <a:tc>
                  <a:txBody>
                    <a:bodyPr/>
                    <a:lstStyle/>
                    <a:p>
                      <a:endParaRPr lang="en-US"/>
                    </a:p>
                  </a:txBody>
                  <a:tcPr marL="45720" marR="45720">
                    <a:lnL w="12240">
                      <a:solidFill>
                        <a:srgbClr val="FFFFFF"/>
                      </a:solidFill>
                    </a:lnL>
                    <a:lnR w="12240">
                      <a:solidFill>
                        <a:srgbClr val="FFFFFF"/>
                      </a:solidFill>
                    </a:lnR>
                    <a:lnT w="12240">
                      <a:solidFill>
                        <a:srgbClr val="FFFFFF"/>
                      </a:solidFill>
                    </a:lnT>
                    <a:lnB w="38160">
                      <a:solidFill>
                        <a:srgbClr val="FFFFFF"/>
                      </a:solidFill>
                    </a:lnB>
                    <a:solidFill>
                      <a:srgbClr val="FFFFFF"/>
                    </a:solidFill>
                  </a:tcPr>
                </a:tc>
                <a:extLst>
                  <a:ext uri="{0D108BD9-81ED-4DB2-BD59-A6C34878D82A}">
                    <a16:rowId xmlns:a16="http://schemas.microsoft.com/office/drawing/2014/main" val="10000"/>
                  </a:ext>
                </a:extLst>
              </a:tr>
              <a:tr h="370800">
                <a:tc>
                  <a:txBody>
                    <a:bodyPr/>
                    <a:lstStyle/>
                    <a:p>
                      <a:pPr algn="ctr">
                        <a:lnSpc>
                          <a:spcPct val="100000"/>
                        </a:lnSpc>
                      </a:pPr>
                      <a:r>
                        <a:rPr lang="en-GB" sz="1800" b="0" strike="noStrike" spc="-1">
                          <a:solidFill>
                            <a:srgbClr val="000000"/>
                          </a:solidFill>
                          <a:latin typeface="Lucida Sans"/>
                          <a:ea typeface="Lucida Sans"/>
                        </a:rPr>
                        <a:t>+</a:t>
                      </a:r>
                      <a:endParaRPr lang="en-GB" sz="1800" b="0" strike="noStrike" spc="-1">
                        <a:latin typeface="Arial"/>
                      </a:endParaRPr>
                    </a:p>
                  </a:txBody>
                  <a:tcPr marL="45720" marR="45720">
                    <a:lnL w="12240">
                      <a:solidFill>
                        <a:srgbClr val="FFFFFF"/>
                      </a:solidFill>
                    </a:lnL>
                    <a:lnR w="12240">
                      <a:solidFill>
                        <a:srgbClr val="FFFFFF"/>
                      </a:solidFill>
                    </a:lnR>
                    <a:lnT w="38160">
                      <a:solidFill>
                        <a:srgbClr val="FFFFFF"/>
                      </a:solidFill>
                    </a:lnT>
                    <a:lnB w="12240">
                      <a:solidFill>
                        <a:srgbClr val="FFFFFF"/>
                      </a:solidFill>
                    </a:lnB>
                    <a:solidFill>
                      <a:srgbClr val="FFFFFF"/>
                    </a:solidFill>
                  </a:tcPr>
                </a:tc>
                <a:tc>
                  <a:txBody>
                    <a:bodyPr/>
                    <a:lstStyle/>
                    <a:p>
                      <a:pPr algn="ctr">
                        <a:lnSpc>
                          <a:spcPct val="100000"/>
                        </a:lnSpc>
                      </a:pPr>
                      <a:r>
                        <a:rPr lang="en-GB" sz="1800" b="0" strike="noStrike" spc="-1">
                          <a:solidFill>
                            <a:srgbClr val="000000"/>
                          </a:solidFill>
                          <a:latin typeface="Lucida Sans"/>
                          <a:ea typeface="Lucida Sans"/>
                        </a:rPr>
                        <a:t>12.8</a:t>
                      </a:r>
                      <a:endParaRPr lang="en-GB" sz="1800" b="0" strike="noStrike" spc="-1">
                        <a:latin typeface="Arial"/>
                      </a:endParaRPr>
                    </a:p>
                  </a:txBody>
                  <a:tcPr marL="45720" marR="45720">
                    <a:lnL w="12240">
                      <a:solidFill>
                        <a:srgbClr val="FFFFFF"/>
                      </a:solidFill>
                    </a:lnL>
                    <a:lnR w="12240">
                      <a:solidFill>
                        <a:srgbClr val="FFFFFF"/>
                      </a:solidFill>
                    </a:lnR>
                    <a:lnT w="38160">
                      <a:solidFill>
                        <a:srgbClr val="FFFFFF"/>
                      </a:solidFill>
                    </a:lnT>
                    <a:lnB w="12240">
                      <a:solidFill>
                        <a:srgbClr val="FFFFFF"/>
                      </a:solidFill>
                    </a:lnB>
                    <a:solidFill>
                      <a:srgbClr val="FFFFFF"/>
                    </a:solidFill>
                  </a:tcPr>
                </a:tc>
                <a:tc>
                  <a:txBody>
                    <a:bodyPr/>
                    <a:lstStyle/>
                    <a:p>
                      <a:endParaRPr lang="en-US"/>
                    </a:p>
                  </a:txBody>
                  <a:tcPr marL="45720" marR="45720">
                    <a:lnL w="12240">
                      <a:solidFill>
                        <a:srgbClr val="FFFFFF"/>
                      </a:solidFill>
                    </a:lnL>
                    <a:lnR w="12240">
                      <a:solidFill>
                        <a:srgbClr val="FFFFFF"/>
                      </a:solidFill>
                    </a:lnR>
                    <a:lnT w="38160">
                      <a:solidFill>
                        <a:srgbClr val="FFFFFF"/>
                      </a:solidFill>
                    </a:lnT>
                    <a:lnB w="12240">
                      <a:solidFill>
                        <a:srgbClr val="FFFFFF"/>
                      </a:solidFill>
                    </a:lnB>
                    <a:solidFill>
                      <a:srgbClr val="FFFFFF"/>
                    </a:solidFill>
                  </a:tcPr>
                </a:tc>
                <a:tc>
                  <a:txBody>
                    <a:bodyPr/>
                    <a:lstStyle/>
                    <a:p>
                      <a:endParaRPr lang="en-US"/>
                    </a:p>
                  </a:txBody>
                  <a:tcPr marL="45720" marR="45720">
                    <a:lnL w="12240">
                      <a:solidFill>
                        <a:srgbClr val="FFFFFF"/>
                      </a:solidFill>
                    </a:lnL>
                    <a:lnR w="12240">
                      <a:solidFill>
                        <a:srgbClr val="FFFFFF"/>
                      </a:solidFill>
                    </a:lnR>
                    <a:lnT w="38160">
                      <a:solidFill>
                        <a:srgbClr val="FFFFFF"/>
                      </a:solidFill>
                    </a:lnT>
                    <a:lnB w="12240">
                      <a:solidFill>
                        <a:srgbClr val="FFFFFF"/>
                      </a:solidFill>
                    </a:lnB>
                    <a:solidFill>
                      <a:srgbClr val="FFFFFF"/>
                    </a:solidFill>
                  </a:tcPr>
                </a:tc>
                <a:extLst>
                  <a:ext uri="{0D108BD9-81ED-4DB2-BD59-A6C34878D82A}">
                    <a16:rowId xmlns:a16="http://schemas.microsoft.com/office/drawing/2014/main" val="10001"/>
                  </a:ext>
                </a:extLst>
              </a:tr>
              <a:tr h="370800">
                <a:tc>
                  <a:txBody>
                    <a:bodyPr/>
                    <a:lstStyle/>
                    <a:p>
                      <a:pPr algn="ctr">
                        <a:lnSpc>
                          <a:spcPct val="100000"/>
                        </a:lnSpc>
                      </a:pPr>
                      <a:r>
                        <a:rPr lang="en-GB" sz="1800" b="0" strike="noStrike" spc="-1">
                          <a:solidFill>
                            <a:srgbClr val="000000"/>
                          </a:solidFill>
                          <a:latin typeface="Lucida Sans"/>
                          <a:ea typeface="Lucida Sans"/>
                        </a:rPr>
                        <a:t>+</a:t>
                      </a:r>
                      <a:endParaRPr lang="en-GB" sz="1800" b="0" strike="noStrike" spc="-1">
                        <a:latin typeface="Arial"/>
                      </a:endParaRPr>
                    </a:p>
                  </a:txBody>
                  <a:tcPr marL="45720" marR="45720">
                    <a:lnL w="12240">
                      <a:solidFill>
                        <a:srgbClr val="FFFFFF"/>
                      </a:solidFill>
                    </a:lnL>
                    <a:lnR w="12240">
                      <a:solidFill>
                        <a:srgbClr val="FFFFFF"/>
                      </a:solidFill>
                    </a:lnR>
                    <a:lnT w="12240">
                      <a:solidFill>
                        <a:srgbClr val="FFFFFF"/>
                      </a:solidFill>
                    </a:lnT>
                    <a:lnB w="12240">
                      <a:solidFill>
                        <a:srgbClr val="FFFFFF"/>
                      </a:solidFill>
                    </a:lnB>
                    <a:solidFill>
                      <a:srgbClr val="FFFFFF"/>
                    </a:solidFill>
                  </a:tcPr>
                </a:tc>
                <a:tc>
                  <a:txBody>
                    <a:bodyPr/>
                    <a:lstStyle/>
                    <a:p>
                      <a:pPr algn="ctr">
                        <a:lnSpc>
                          <a:spcPct val="100000"/>
                        </a:lnSpc>
                      </a:pPr>
                      <a:r>
                        <a:rPr lang="en-GB" sz="1800" b="0" strike="noStrike" spc="-1">
                          <a:solidFill>
                            <a:srgbClr val="000000"/>
                          </a:solidFill>
                          <a:latin typeface="Lucida Sans"/>
                          <a:ea typeface="Lucida Sans"/>
                        </a:rPr>
                        <a:t>15.8</a:t>
                      </a:r>
                      <a:endParaRPr lang="en-GB" sz="1800" b="0" strike="noStrike" spc="-1">
                        <a:latin typeface="Arial"/>
                      </a:endParaRPr>
                    </a:p>
                  </a:txBody>
                  <a:tcPr marL="45720" marR="45720">
                    <a:lnL w="12240">
                      <a:solidFill>
                        <a:srgbClr val="FFFFFF"/>
                      </a:solidFill>
                    </a:lnL>
                    <a:lnR w="12240">
                      <a:solidFill>
                        <a:srgbClr val="FFFFFF"/>
                      </a:solidFill>
                    </a:lnR>
                    <a:lnT w="12240">
                      <a:solidFill>
                        <a:srgbClr val="FFFFFF"/>
                      </a:solidFill>
                    </a:lnT>
                    <a:lnB w="12240">
                      <a:solidFill>
                        <a:srgbClr val="FFFFFF"/>
                      </a:solidFill>
                    </a:lnB>
                    <a:solidFill>
                      <a:srgbClr val="FFFFFF"/>
                    </a:solidFill>
                  </a:tcPr>
                </a:tc>
                <a:tc>
                  <a:txBody>
                    <a:bodyPr/>
                    <a:lstStyle/>
                    <a:p>
                      <a:endParaRPr lang="en-US"/>
                    </a:p>
                  </a:txBody>
                  <a:tcPr marL="45720" marR="45720">
                    <a:lnL w="12240">
                      <a:solidFill>
                        <a:srgbClr val="FFFFFF"/>
                      </a:solidFill>
                    </a:lnL>
                    <a:lnR w="12240">
                      <a:solidFill>
                        <a:srgbClr val="FFFFFF"/>
                      </a:solidFill>
                    </a:lnR>
                    <a:lnT w="12240">
                      <a:solidFill>
                        <a:srgbClr val="FFFFFF"/>
                      </a:solidFill>
                    </a:lnT>
                    <a:lnB w="12240">
                      <a:solidFill>
                        <a:srgbClr val="FFFFFF"/>
                      </a:solidFill>
                    </a:lnB>
                    <a:solidFill>
                      <a:srgbClr val="FFFFFF"/>
                    </a:solidFill>
                  </a:tcPr>
                </a:tc>
                <a:tc>
                  <a:txBody>
                    <a:bodyPr/>
                    <a:lstStyle/>
                    <a:p>
                      <a:endParaRPr lang="en-US"/>
                    </a:p>
                  </a:txBody>
                  <a:tcPr marL="45720" marR="45720">
                    <a:lnL w="12240">
                      <a:solidFill>
                        <a:srgbClr val="FFFFFF"/>
                      </a:solidFill>
                    </a:lnL>
                    <a:lnR w="12240">
                      <a:solidFill>
                        <a:srgbClr val="FFFFFF"/>
                      </a:solidFill>
                    </a:lnR>
                    <a:lnT w="12240">
                      <a:solidFill>
                        <a:srgbClr val="FFFFFF"/>
                      </a:solidFill>
                    </a:lnT>
                    <a:lnB w="12240">
                      <a:solidFill>
                        <a:srgbClr val="FFFFFF"/>
                      </a:solidFill>
                    </a:lnB>
                    <a:solidFill>
                      <a:srgbClr val="FFFFFF"/>
                    </a:solidFill>
                  </a:tcPr>
                </a:tc>
                <a:extLst>
                  <a:ext uri="{0D108BD9-81ED-4DB2-BD59-A6C34878D82A}">
                    <a16:rowId xmlns:a16="http://schemas.microsoft.com/office/drawing/2014/main" val="10002"/>
                  </a:ext>
                </a:extLst>
              </a:tr>
              <a:tr h="370800">
                <a:tc>
                  <a:txBody>
                    <a:bodyPr/>
                    <a:lstStyle/>
                    <a:p>
                      <a:pPr algn="ctr">
                        <a:lnSpc>
                          <a:spcPct val="100000"/>
                        </a:lnSpc>
                      </a:pPr>
                      <a:r>
                        <a:rPr lang="en-GB" sz="1800" b="0" strike="noStrike" spc="-1">
                          <a:solidFill>
                            <a:srgbClr val="000000"/>
                          </a:solidFill>
                          <a:latin typeface="Lucida Sans"/>
                          <a:ea typeface="Lucida Sans"/>
                        </a:rPr>
                        <a:t>+</a:t>
                      </a:r>
                      <a:endParaRPr lang="en-GB" sz="1800" b="0" strike="noStrike" spc="-1">
                        <a:latin typeface="Arial"/>
                      </a:endParaRPr>
                    </a:p>
                  </a:txBody>
                  <a:tcPr marL="45720" marR="45720">
                    <a:lnL w="12240">
                      <a:solidFill>
                        <a:srgbClr val="FFFFFF"/>
                      </a:solidFill>
                    </a:lnL>
                    <a:lnR w="12240">
                      <a:solidFill>
                        <a:srgbClr val="FFFFFF"/>
                      </a:solidFill>
                    </a:lnR>
                    <a:lnT w="12240">
                      <a:solidFill>
                        <a:srgbClr val="FFFFFF"/>
                      </a:solidFill>
                    </a:lnT>
                    <a:lnB w="12240">
                      <a:solidFill>
                        <a:srgbClr val="FFFFFF"/>
                      </a:solidFill>
                    </a:lnB>
                    <a:solidFill>
                      <a:srgbClr val="FFFFFF"/>
                    </a:solidFill>
                  </a:tcPr>
                </a:tc>
                <a:tc>
                  <a:txBody>
                    <a:bodyPr/>
                    <a:lstStyle/>
                    <a:p>
                      <a:pPr algn="ctr">
                        <a:lnSpc>
                          <a:spcPct val="100000"/>
                        </a:lnSpc>
                      </a:pPr>
                      <a:r>
                        <a:rPr lang="en-GB" sz="1800" b="0" strike="noStrike" spc="-1">
                          <a:solidFill>
                            <a:srgbClr val="000000"/>
                          </a:solidFill>
                          <a:latin typeface="Lucida Sans"/>
                          <a:ea typeface="Lucida Sans"/>
                        </a:rPr>
                        <a:t>13.5</a:t>
                      </a:r>
                      <a:endParaRPr lang="en-GB" sz="1800" b="0" strike="noStrike" spc="-1">
                        <a:latin typeface="Arial"/>
                      </a:endParaRPr>
                    </a:p>
                  </a:txBody>
                  <a:tcPr marL="45720" marR="45720">
                    <a:lnL w="12240">
                      <a:solidFill>
                        <a:srgbClr val="FFFFFF"/>
                      </a:solidFill>
                    </a:lnL>
                    <a:lnR w="12240">
                      <a:solidFill>
                        <a:srgbClr val="FFFFFF"/>
                      </a:solidFill>
                    </a:lnR>
                    <a:lnT w="12240">
                      <a:solidFill>
                        <a:srgbClr val="FFFFFF"/>
                      </a:solidFill>
                    </a:lnT>
                    <a:lnB w="12240">
                      <a:solidFill>
                        <a:srgbClr val="FFFFFF"/>
                      </a:solidFill>
                    </a:lnB>
                    <a:solidFill>
                      <a:srgbClr val="FFFFFF"/>
                    </a:solidFill>
                  </a:tcPr>
                </a:tc>
                <a:tc>
                  <a:txBody>
                    <a:bodyPr/>
                    <a:lstStyle/>
                    <a:p>
                      <a:endParaRPr lang="en-US"/>
                    </a:p>
                  </a:txBody>
                  <a:tcPr marL="45720" marR="45720">
                    <a:lnL w="12240">
                      <a:solidFill>
                        <a:srgbClr val="FFFFFF"/>
                      </a:solidFill>
                    </a:lnL>
                    <a:lnR w="12240">
                      <a:solidFill>
                        <a:srgbClr val="FFFFFF"/>
                      </a:solidFill>
                    </a:lnR>
                    <a:lnT w="12240">
                      <a:solidFill>
                        <a:srgbClr val="FFFFFF"/>
                      </a:solidFill>
                    </a:lnT>
                    <a:lnB w="12240">
                      <a:solidFill>
                        <a:srgbClr val="FFFFFF"/>
                      </a:solidFill>
                    </a:lnB>
                    <a:solidFill>
                      <a:srgbClr val="FFFFFF"/>
                    </a:solidFill>
                  </a:tcPr>
                </a:tc>
                <a:tc>
                  <a:txBody>
                    <a:bodyPr/>
                    <a:lstStyle/>
                    <a:p>
                      <a:endParaRPr lang="en-US"/>
                    </a:p>
                  </a:txBody>
                  <a:tcPr marL="45720" marR="45720">
                    <a:lnL w="12240">
                      <a:solidFill>
                        <a:srgbClr val="FFFFFF"/>
                      </a:solidFill>
                    </a:lnL>
                    <a:lnR w="12240">
                      <a:solidFill>
                        <a:srgbClr val="FFFFFF"/>
                      </a:solidFill>
                    </a:lnR>
                    <a:lnT w="12240">
                      <a:solidFill>
                        <a:srgbClr val="FFFFFF"/>
                      </a:solidFill>
                    </a:lnT>
                    <a:lnB w="12240">
                      <a:solidFill>
                        <a:srgbClr val="FFFFFF"/>
                      </a:solidFill>
                    </a:lnB>
                    <a:solidFill>
                      <a:srgbClr val="FFFFFF"/>
                    </a:solidFill>
                  </a:tcPr>
                </a:tc>
                <a:extLst>
                  <a:ext uri="{0D108BD9-81ED-4DB2-BD59-A6C34878D82A}">
                    <a16:rowId xmlns:a16="http://schemas.microsoft.com/office/drawing/2014/main" val="10003"/>
                  </a:ext>
                </a:extLst>
              </a:tr>
              <a:tr h="370800">
                <a:tc>
                  <a:txBody>
                    <a:bodyPr/>
                    <a:lstStyle/>
                    <a:p>
                      <a:pPr algn="ctr">
                        <a:lnSpc>
                          <a:spcPct val="100000"/>
                        </a:lnSpc>
                      </a:pPr>
                      <a:r>
                        <a:rPr lang="en-GB" sz="1800" b="0" strike="noStrike" spc="-1">
                          <a:solidFill>
                            <a:srgbClr val="000000"/>
                          </a:solidFill>
                          <a:latin typeface="Lucida Sans"/>
                          <a:ea typeface="Lucida Sans"/>
                        </a:rPr>
                        <a:t>+</a:t>
                      </a:r>
                      <a:endParaRPr lang="en-GB" sz="1800" b="0" strike="noStrike" spc="-1">
                        <a:latin typeface="Arial"/>
                      </a:endParaRPr>
                    </a:p>
                  </a:txBody>
                  <a:tcPr marL="45720" marR="45720">
                    <a:lnL w="12240">
                      <a:solidFill>
                        <a:srgbClr val="FFFFFF"/>
                      </a:solidFill>
                    </a:lnL>
                    <a:lnR w="12240">
                      <a:solidFill>
                        <a:srgbClr val="FFFFFF"/>
                      </a:solidFill>
                    </a:lnR>
                    <a:lnT w="12240">
                      <a:solidFill>
                        <a:srgbClr val="FFFFFF"/>
                      </a:solidFill>
                    </a:lnT>
                    <a:lnB w="12240">
                      <a:solidFill>
                        <a:srgbClr val="FFFFFF"/>
                      </a:solidFill>
                    </a:lnB>
                    <a:solidFill>
                      <a:srgbClr val="FFFFFF"/>
                    </a:solidFill>
                  </a:tcPr>
                </a:tc>
                <a:tc>
                  <a:txBody>
                    <a:bodyPr/>
                    <a:lstStyle/>
                    <a:p>
                      <a:pPr algn="ctr">
                        <a:lnSpc>
                          <a:spcPct val="100000"/>
                        </a:lnSpc>
                      </a:pPr>
                      <a:r>
                        <a:rPr lang="en-GB" sz="1800" b="0" strike="noStrike" spc="-1">
                          <a:solidFill>
                            <a:srgbClr val="000000"/>
                          </a:solidFill>
                          <a:latin typeface="Lucida Sans"/>
                          <a:ea typeface="Lucida Sans"/>
                        </a:rPr>
                        <a:t>15.6</a:t>
                      </a:r>
                      <a:endParaRPr lang="en-GB" sz="1800" b="0" strike="noStrike" spc="-1">
                        <a:latin typeface="Arial"/>
                      </a:endParaRPr>
                    </a:p>
                  </a:txBody>
                  <a:tcPr marL="45720" marR="45720">
                    <a:lnL w="12240">
                      <a:solidFill>
                        <a:srgbClr val="FFFFFF"/>
                      </a:solidFill>
                    </a:lnL>
                    <a:lnR w="12240">
                      <a:solidFill>
                        <a:srgbClr val="FFFFFF"/>
                      </a:solidFill>
                    </a:lnR>
                    <a:lnT w="12240">
                      <a:solidFill>
                        <a:srgbClr val="FFFFFF"/>
                      </a:solidFill>
                    </a:lnT>
                    <a:lnB w="12240">
                      <a:solidFill>
                        <a:srgbClr val="FFFFFF"/>
                      </a:solidFill>
                    </a:lnB>
                    <a:solidFill>
                      <a:srgbClr val="FFFFFF"/>
                    </a:solidFill>
                  </a:tcPr>
                </a:tc>
                <a:tc>
                  <a:txBody>
                    <a:bodyPr/>
                    <a:lstStyle/>
                    <a:p>
                      <a:endParaRPr lang="en-US"/>
                    </a:p>
                  </a:txBody>
                  <a:tcPr marL="45720" marR="45720">
                    <a:lnL w="12240">
                      <a:solidFill>
                        <a:srgbClr val="FFFFFF"/>
                      </a:solidFill>
                    </a:lnL>
                    <a:lnR w="12240">
                      <a:solidFill>
                        <a:srgbClr val="FFFFFF"/>
                      </a:solidFill>
                    </a:lnR>
                    <a:lnT w="12240">
                      <a:solidFill>
                        <a:srgbClr val="FFFFFF"/>
                      </a:solidFill>
                    </a:lnT>
                    <a:lnB w="12240">
                      <a:solidFill>
                        <a:srgbClr val="FFFFFF"/>
                      </a:solidFill>
                    </a:lnB>
                    <a:solidFill>
                      <a:srgbClr val="FFFFFF"/>
                    </a:solidFill>
                  </a:tcPr>
                </a:tc>
                <a:tc>
                  <a:txBody>
                    <a:bodyPr/>
                    <a:lstStyle/>
                    <a:p>
                      <a:endParaRPr lang="en-US"/>
                    </a:p>
                  </a:txBody>
                  <a:tcPr marL="45720" marR="45720">
                    <a:lnL w="12240">
                      <a:solidFill>
                        <a:srgbClr val="FFFFFF"/>
                      </a:solidFill>
                    </a:lnL>
                    <a:lnR w="12240">
                      <a:solidFill>
                        <a:srgbClr val="FFFFFF"/>
                      </a:solidFill>
                    </a:lnR>
                    <a:lnT w="12240">
                      <a:solidFill>
                        <a:srgbClr val="FFFFFF"/>
                      </a:solidFill>
                    </a:lnT>
                    <a:lnB w="12240">
                      <a:solidFill>
                        <a:srgbClr val="FFFFFF"/>
                      </a:solidFill>
                    </a:lnB>
                    <a:solidFill>
                      <a:srgbClr val="FFFFFF"/>
                    </a:solidFill>
                  </a:tcPr>
                </a:tc>
                <a:extLst>
                  <a:ext uri="{0D108BD9-81ED-4DB2-BD59-A6C34878D82A}">
                    <a16:rowId xmlns:a16="http://schemas.microsoft.com/office/drawing/2014/main" val="10004"/>
                  </a:ext>
                </a:extLst>
              </a:tr>
              <a:tr h="370800">
                <a:tc>
                  <a:txBody>
                    <a:bodyPr/>
                    <a:lstStyle/>
                    <a:p>
                      <a:pPr algn="ctr">
                        <a:lnSpc>
                          <a:spcPct val="100000"/>
                        </a:lnSpc>
                      </a:pPr>
                      <a:r>
                        <a:rPr lang="en-GB" sz="1800" b="0" strike="noStrike" spc="-1">
                          <a:solidFill>
                            <a:srgbClr val="000000"/>
                          </a:solidFill>
                          <a:latin typeface="Lucida Sans"/>
                          <a:ea typeface="Lucida Sans"/>
                        </a:rPr>
                        <a:t>+</a:t>
                      </a:r>
                      <a:endParaRPr lang="en-GB" sz="1800" b="0" strike="noStrike" spc="-1">
                        <a:latin typeface="Arial"/>
                      </a:endParaRPr>
                    </a:p>
                  </a:txBody>
                  <a:tcPr marL="45720" marR="45720">
                    <a:lnL w="12240">
                      <a:solidFill>
                        <a:srgbClr val="FFFFFF"/>
                      </a:solidFill>
                    </a:lnL>
                    <a:lnR w="12240">
                      <a:solidFill>
                        <a:srgbClr val="FFFFFF"/>
                      </a:solidFill>
                    </a:lnR>
                    <a:lnT w="12240">
                      <a:solidFill>
                        <a:srgbClr val="FFFFFF"/>
                      </a:solidFill>
                    </a:lnT>
                    <a:lnB w="12240">
                      <a:solidFill>
                        <a:srgbClr val="FFFFFF"/>
                      </a:solidFill>
                    </a:lnB>
                    <a:solidFill>
                      <a:srgbClr val="FFFFFF"/>
                    </a:solidFill>
                  </a:tcPr>
                </a:tc>
                <a:tc>
                  <a:txBody>
                    <a:bodyPr/>
                    <a:lstStyle/>
                    <a:p>
                      <a:pPr algn="ctr">
                        <a:lnSpc>
                          <a:spcPct val="100000"/>
                        </a:lnSpc>
                      </a:pPr>
                      <a:r>
                        <a:rPr lang="en-GB" sz="1800" b="0" strike="noStrike" spc="-1">
                          <a:solidFill>
                            <a:srgbClr val="000000"/>
                          </a:solidFill>
                          <a:latin typeface="Lucida Sans"/>
                          <a:ea typeface="Lucida Sans"/>
                        </a:rPr>
                        <a:t>11.0</a:t>
                      </a:r>
                      <a:endParaRPr lang="en-GB" sz="1800" b="0" strike="noStrike" spc="-1">
                        <a:latin typeface="Arial"/>
                      </a:endParaRPr>
                    </a:p>
                  </a:txBody>
                  <a:tcPr marL="45720" marR="45720">
                    <a:lnL w="12240">
                      <a:solidFill>
                        <a:srgbClr val="FFFFFF"/>
                      </a:solidFill>
                    </a:lnL>
                    <a:lnR w="12240">
                      <a:solidFill>
                        <a:srgbClr val="FFFFFF"/>
                      </a:solidFill>
                    </a:lnR>
                    <a:lnT w="12240">
                      <a:solidFill>
                        <a:srgbClr val="FFFFFF"/>
                      </a:solidFill>
                    </a:lnT>
                    <a:lnB w="12240">
                      <a:solidFill>
                        <a:srgbClr val="FFFFFF"/>
                      </a:solidFill>
                    </a:lnB>
                    <a:solidFill>
                      <a:srgbClr val="FFFFFF"/>
                    </a:solidFill>
                  </a:tcPr>
                </a:tc>
                <a:tc>
                  <a:txBody>
                    <a:bodyPr/>
                    <a:lstStyle/>
                    <a:p>
                      <a:endParaRPr lang="en-US"/>
                    </a:p>
                  </a:txBody>
                  <a:tcPr marL="45720" marR="45720">
                    <a:lnL w="12240">
                      <a:solidFill>
                        <a:srgbClr val="FFFFFF"/>
                      </a:solidFill>
                    </a:lnL>
                    <a:lnR w="12240">
                      <a:solidFill>
                        <a:srgbClr val="FFFFFF"/>
                      </a:solidFill>
                    </a:lnR>
                    <a:lnT w="12240">
                      <a:solidFill>
                        <a:srgbClr val="FFFFFF"/>
                      </a:solidFill>
                    </a:lnT>
                    <a:lnB w="12240">
                      <a:solidFill>
                        <a:srgbClr val="FFFFFF"/>
                      </a:solidFill>
                    </a:lnB>
                    <a:solidFill>
                      <a:srgbClr val="FFFFFF"/>
                    </a:solidFill>
                  </a:tcPr>
                </a:tc>
                <a:tc>
                  <a:txBody>
                    <a:bodyPr/>
                    <a:lstStyle/>
                    <a:p>
                      <a:endParaRPr lang="en-US"/>
                    </a:p>
                  </a:txBody>
                  <a:tcPr marL="45720" marR="45720">
                    <a:lnL w="12240">
                      <a:solidFill>
                        <a:srgbClr val="FFFFFF"/>
                      </a:solidFill>
                    </a:lnL>
                    <a:lnR w="12240">
                      <a:solidFill>
                        <a:srgbClr val="FFFFFF"/>
                      </a:solidFill>
                    </a:lnR>
                    <a:lnT w="12240">
                      <a:solidFill>
                        <a:srgbClr val="FFFFFF"/>
                      </a:solidFill>
                    </a:lnT>
                    <a:lnB w="12240">
                      <a:solidFill>
                        <a:srgbClr val="FFFFFF"/>
                      </a:solidFill>
                    </a:lnB>
                    <a:solidFill>
                      <a:srgbClr val="FFFFFF"/>
                    </a:solidFill>
                  </a:tcPr>
                </a:tc>
                <a:extLst>
                  <a:ext uri="{0D108BD9-81ED-4DB2-BD59-A6C34878D82A}">
                    <a16:rowId xmlns:a16="http://schemas.microsoft.com/office/drawing/2014/main" val="10005"/>
                  </a:ext>
                </a:extLst>
              </a:tr>
              <a:tr h="370800">
                <a:tc>
                  <a:txBody>
                    <a:bodyPr/>
                    <a:lstStyle/>
                    <a:p>
                      <a:pPr algn="ctr">
                        <a:lnSpc>
                          <a:spcPct val="100000"/>
                        </a:lnSpc>
                      </a:pPr>
                      <a:r>
                        <a:rPr lang="en-GB" sz="1800" b="0" strike="noStrike" spc="-1">
                          <a:solidFill>
                            <a:srgbClr val="000000"/>
                          </a:solidFill>
                          <a:latin typeface="Lucida Sans"/>
                          <a:ea typeface="Lucida Sans"/>
                        </a:rPr>
                        <a:t>+</a:t>
                      </a:r>
                      <a:endParaRPr lang="en-GB" sz="1800" b="0" strike="noStrike" spc="-1">
                        <a:latin typeface="Arial"/>
                      </a:endParaRPr>
                    </a:p>
                  </a:txBody>
                  <a:tcPr marL="45720" marR="45720">
                    <a:lnL w="12240">
                      <a:solidFill>
                        <a:srgbClr val="FFFFFF"/>
                      </a:solidFill>
                    </a:lnL>
                    <a:lnR w="12240">
                      <a:solidFill>
                        <a:srgbClr val="FFFFFF"/>
                      </a:solidFill>
                    </a:lnR>
                    <a:lnT w="12240">
                      <a:solidFill>
                        <a:srgbClr val="FFFFFF"/>
                      </a:solidFill>
                    </a:lnT>
                    <a:lnB w="12240">
                      <a:solidFill>
                        <a:srgbClr val="FFFFFF"/>
                      </a:solidFill>
                    </a:lnB>
                    <a:solidFill>
                      <a:srgbClr val="FFFFFF"/>
                    </a:solidFill>
                  </a:tcPr>
                </a:tc>
                <a:tc>
                  <a:txBody>
                    <a:bodyPr/>
                    <a:lstStyle/>
                    <a:p>
                      <a:pPr algn="ctr">
                        <a:lnSpc>
                          <a:spcPct val="100000"/>
                        </a:lnSpc>
                      </a:pPr>
                      <a:r>
                        <a:rPr lang="en-GB" sz="1800" b="0" strike="noStrike" spc="-1">
                          <a:solidFill>
                            <a:srgbClr val="000000"/>
                          </a:solidFill>
                          <a:latin typeface="Lucida Sans"/>
                          <a:ea typeface="Lucida Sans"/>
                        </a:rPr>
                        <a:t>10.4</a:t>
                      </a:r>
                      <a:endParaRPr lang="en-GB" sz="1800" b="0" strike="noStrike" spc="-1">
                        <a:latin typeface="Arial"/>
                      </a:endParaRPr>
                    </a:p>
                  </a:txBody>
                  <a:tcPr marL="45720" marR="45720">
                    <a:lnL w="12240">
                      <a:solidFill>
                        <a:srgbClr val="FFFFFF"/>
                      </a:solidFill>
                    </a:lnL>
                    <a:lnR w="12240">
                      <a:solidFill>
                        <a:srgbClr val="FFFFFF"/>
                      </a:solidFill>
                    </a:lnR>
                    <a:lnT w="12240">
                      <a:solidFill>
                        <a:srgbClr val="FFFFFF"/>
                      </a:solidFill>
                    </a:lnT>
                    <a:lnB w="12240">
                      <a:solidFill>
                        <a:srgbClr val="FFFFFF"/>
                      </a:solidFill>
                    </a:lnB>
                    <a:solidFill>
                      <a:srgbClr val="FFFFFF"/>
                    </a:solidFill>
                  </a:tcPr>
                </a:tc>
                <a:tc>
                  <a:txBody>
                    <a:bodyPr/>
                    <a:lstStyle/>
                    <a:p>
                      <a:endParaRPr lang="en-US"/>
                    </a:p>
                  </a:txBody>
                  <a:tcPr marL="45720" marR="45720">
                    <a:lnL w="12240">
                      <a:solidFill>
                        <a:srgbClr val="FFFFFF"/>
                      </a:solidFill>
                    </a:lnL>
                    <a:lnR w="12240">
                      <a:solidFill>
                        <a:srgbClr val="FFFFFF"/>
                      </a:solidFill>
                    </a:lnR>
                    <a:lnT w="12240">
                      <a:solidFill>
                        <a:srgbClr val="FFFFFF"/>
                      </a:solidFill>
                    </a:lnT>
                    <a:lnB w="12240">
                      <a:solidFill>
                        <a:srgbClr val="FFFFFF"/>
                      </a:solidFill>
                    </a:lnB>
                    <a:solidFill>
                      <a:srgbClr val="FFFFFF"/>
                    </a:solidFill>
                  </a:tcPr>
                </a:tc>
                <a:tc>
                  <a:txBody>
                    <a:bodyPr/>
                    <a:lstStyle/>
                    <a:p>
                      <a:endParaRPr lang="en-US"/>
                    </a:p>
                  </a:txBody>
                  <a:tcPr marL="45720" marR="45720">
                    <a:lnL w="12240">
                      <a:solidFill>
                        <a:srgbClr val="FFFFFF"/>
                      </a:solidFill>
                    </a:lnL>
                    <a:lnR w="12240">
                      <a:solidFill>
                        <a:srgbClr val="FFFFFF"/>
                      </a:solidFill>
                    </a:lnR>
                    <a:lnT w="12240">
                      <a:solidFill>
                        <a:srgbClr val="FFFFFF"/>
                      </a:solidFill>
                    </a:lnT>
                    <a:lnB w="12240">
                      <a:solidFill>
                        <a:srgbClr val="FFFFFF"/>
                      </a:solidFill>
                    </a:lnB>
                    <a:solidFill>
                      <a:srgbClr val="FFFFFF"/>
                    </a:solidFill>
                  </a:tcPr>
                </a:tc>
                <a:extLst>
                  <a:ext uri="{0D108BD9-81ED-4DB2-BD59-A6C34878D82A}">
                    <a16:rowId xmlns:a16="http://schemas.microsoft.com/office/drawing/2014/main" val="10006"/>
                  </a:ext>
                </a:extLst>
              </a:tr>
              <a:tr h="370800">
                <a:tc>
                  <a:txBody>
                    <a:bodyPr/>
                    <a:lstStyle/>
                    <a:p>
                      <a:pPr algn="ctr">
                        <a:lnSpc>
                          <a:spcPct val="100000"/>
                        </a:lnSpc>
                      </a:pPr>
                      <a:r>
                        <a:rPr lang="en-GB" sz="1800" b="0" strike="noStrike" spc="-1">
                          <a:solidFill>
                            <a:srgbClr val="000000"/>
                          </a:solidFill>
                          <a:latin typeface="Lucida Sans"/>
                          <a:ea typeface="Lucida Sans"/>
                        </a:rPr>
                        <a:t>+</a:t>
                      </a:r>
                      <a:endParaRPr lang="en-GB" sz="1800" b="0" strike="noStrike" spc="-1">
                        <a:latin typeface="Arial"/>
                      </a:endParaRPr>
                    </a:p>
                  </a:txBody>
                  <a:tcPr marL="45720" marR="45720">
                    <a:lnL w="12240">
                      <a:solidFill>
                        <a:srgbClr val="FFFFFF"/>
                      </a:solidFill>
                    </a:lnL>
                    <a:lnR w="12240">
                      <a:solidFill>
                        <a:srgbClr val="FFFFFF"/>
                      </a:solidFill>
                    </a:lnR>
                    <a:lnT w="12240">
                      <a:solidFill>
                        <a:srgbClr val="FFFFFF"/>
                      </a:solidFill>
                    </a:lnT>
                    <a:lnB w="12240">
                      <a:solidFill>
                        <a:srgbClr val="FFFFFF"/>
                      </a:solidFill>
                    </a:lnB>
                    <a:solidFill>
                      <a:srgbClr val="FFFFFF"/>
                    </a:solidFill>
                  </a:tcPr>
                </a:tc>
                <a:tc>
                  <a:txBody>
                    <a:bodyPr/>
                    <a:lstStyle/>
                    <a:p>
                      <a:pPr algn="ctr">
                        <a:lnSpc>
                          <a:spcPct val="100000"/>
                        </a:lnSpc>
                      </a:pPr>
                      <a:r>
                        <a:rPr lang="en-GB" sz="1800" b="0" strike="noStrike" spc="-1">
                          <a:solidFill>
                            <a:srgbClr val="000000"/>
                          </a:solidFill>
                          <a:latin typeface="Lucida Sans"/>
                          <a:ea typeface="Lucida Sans"/>
                        </a:rPr>
                        <a:t>13.1</a:t>
                      </a:r>
                      <a:endParaRPr lang="en-GB" sz="1800" b="0" strike="noStrike" spc="-1">
                        <a:latin typeface="Arial"/>
                      </a:endParaRPr>
                    </a:p>
                  </a:txBody>
                  <a:tcPr marL="45720" marR="45720">
                    <a:lnL w="12240">
                      <a:solidFill>
                        <a:srgbClr val="FFFFFF"/>
                      </a:solidFill>
                    </a:lnL>
                    <a:lnR w="12240">
                      <a:solidFill>
                        <a:srgbClr val="FFFFFF"/>
                      </a:solidFill>
                    </a:lnR>
                    <a:lnT w="12240">
                      <a:solidFill>
                        <a:srgbClr val="FFFFFF"/>
                      </a:solidFill>
                    </a:lnT>
                    <a:lnB w="12240">
                      <a:solidFill>
                        <a:srgbClr val="000000"/>
                      </a:solidFill>
                    </a:lnB>
                    <a:solidFill>
                      <a:srgbClr val="FFFFFF"/>
                    </a:solidFill>
                  </a:tcPr>
                </a:tc>
                <a:tc>
                  <a:txBody>
                    <a:bodyPr/>
                    <a:lstStyle/>
                    <a:p>
                      <a:endParaRPr lang="en-US"/>
                    </a:p>
                  </a:txBody>
                  <a:tcPr marL="45720" marR="45720">
                    <a:lnL w="12240">
                      <a:solidFill>
                        <a:srgbClr val="FFFFFF"/>
                      </a:solidFill>
                    </a:lnL>
                    <a:lnR w="12240">
                      <a:solidFill>
                        <a:srgbClr val="FFFFFF"/>
                      </a:solidFill>
                    </a:lnR>
                    <a:lnT w="12240">
                      <a:solidFill>
                        <a:srgbClr val="FFFFFF"/>
                      </a:solidFill>
                    </a:lnT>
                    <a:lnB w="12240">
                      <a:solidFill>
                        <a:srgbClr val="FFFFFF"/>
                      </a:solidFill>
                    </a:lnB>
                    <a:solidFill>
                      <a:srgbClr val="FFFFFF"/>
                    </a:solidFill>
                  </a:tcPr>
                </a:tc>
                <a:tc>
                  <a:txBody>
                    <a:bodyPr/>
                    <a:lstStyle/>
                    <a:p>
                      <a:endParaRPr lang="en-US"/>
                    </a:p>
                  </a:txBody>
                  <a:tcPr marL="45720" marR="45720">
                    <a:lnL w="12240">
                      <a:solidFill>
                        <a:srgbClr val="FFFFFF"/>
                      </a:solidFill>
                    </a:lnL>
                    <a:lnR w="12240">
                      <a:solidFill>
                        <a:srgbClr val="FFFFFF"/>
                      </a:solidFill>
                    </a:lnR>
                    <a:lnT w="12240">
                      <a:solidFill>
                        <a:srgbClr val="FFFFFF"/>
                      </a:solidFill>
                    </a:lnT>
                    <a:lnB w="12240">
                      <a:solidFill>
                        <a:srgbClr val="FFFFFF"/>
                      </a:solidFill>
                    </a:lnB>
                    <a:solidFill>
                      <a:srgbClr val="FFFFFF"/>
                    </a:solidFill>
                  </a:tcPr>
                </a:tc>
                <a:extLst>
                  <a:ext uri="{0D108BD9-81ED-4DB2-BD59-A6C34878D82A}">
                    <a16:rowId xmlns:a16="http://schemas.microsoft.com/office/drawing/2014/main" val="10007"/>
                  </a:ext>
                </a:extLst>
              </a:tr>
              <a:tr h="370440">
                <a:tc>
                  <a:txBody>
                    <a:bodyPr/>
                    <a:lstStyle/>
                    <a:p>
                      <a:pPr algn="ctr">
                        <a:lnSpc>
                          <a:spcPct val="100000"/>
                        </a:lnSpc>
                      </a:pPr>
                      <a:r>
                        <a:rPr lang="en-GB" sz="1800" b="0" strike="noStrike" spc="-1">
                          <a:solidFill>
                            <a:srgbClr val="000000"/>
                          </a:solidFill>
                          <a:latin typeface="Lucida Sans"/>
                          <a:ea typeface="Lucida Sans"/>
                        </a:rPr>
                        <a:t>=</a:t>
                      </a:r>
                      <a:endParaRPr lang="en-GB" sz="1800" b="0" strike="noStrike" spc="-1">
                        <a:latin typeface="Arial"/>
                      </a:endParaRPr>
                    </a:p>
                  </a:txBody>
                  <a:tcPr marL="45720" marR="45720">
                    <a:lnL w="12240">
                      <a:solidFill>
                        <a:srgbClr val="FFFFFF"/>
                      </a:solidFill>
                    </a:lnL>
                    <a:lnR w="12240">
                      <a:solidFill>
                        <a:srgbClr val="FFFFFF"/>
                      </a:solidFill>
                    </a:lnR>
                    <a:lnT w="12240">
                      <a:solidFill>
                        <a:srgbClr val="FFFFFF"/>
                      </a:solidFill>
                    </a:lnT>
                    <a:lnB w="12240">
                      <a:solidFill>
                        <a:srgbClr val="FFFFFF"/>
                      </a:solidFill>
                    </a:lnB>
                    <a:solidFill>
                      <a:srgbClr val="FFFFFF"/>
                    </a:solidFill>
                  </a:tcPr>
                </a:tc>
                <a:tc>
                  <a:txBody>
                    <a:bodyPr/>
                    <a:lstStyle/>
                    <a:p>
                      <a:pPr algn="ctr">
                        <a:lnSpc>
                          <a:spcPct val="100000"/>
                        </a:lnSpc>
                      </a:pPr>
                      <a:r>
                        <a:rPr lang="en-GB" sz="1800" b="0" strike="noStrike" spc="-1">
                          <a:solidFill>
                            <a:srgbClr val="000000"/>
                          </a:solidFill>
                          <a:latin typeface="Lucida Sans"/>
                          <a:ea typeface="Lucida Sans"/>
                        </a:rPr>
                        <a:t>106.7</a:t>
                      </a:r>
                      <a:endParaRPr lang="en-GB" sz="1800" b="0" strike="noStrike" spc="-1">
                        <a:latin typeface="Arial"/>
                      </a:endParaRPr>
                    </a:p>
                  </a:txBody>
                  <a:tcPr marL="45720" marR="45720">
                    <a:lnL w="12240">
                      <a:solidFill>
                        <a:srgbClr val="FFFFFF"/>
                      </a:solidFill>
                    </a:lnL>
                    <a:lnR w="12240">
                      <a:solidFill>
                        <a:srgbClr val="FFFFFF"/>
                      </a:solidFill>
                    </a:lnR>
                    <a:lnT w="12240">
                      <a:solidFill>
                        <a:srgbClr val="000000"/>
                      </a:solidFill>
                    </a:lnT>
                    <a:lnB w="12240">
                      <a:solidFill>
                        <a:srgbClr val="FFFFFF"/>
                      </a:solidFill>
                    </a:lnB>
                    <a:solidFill>
                      <a:srgbClr val="FFFFFF"/>
                    </a:solidFill>
                  </a:tcPr>
                </a:tc>
                <a:tc>
                  <a:txBody>
                    <a:bodyPr/>
                    <a:lstStyle/>
                    <a:p>
                      <a:pPr algn="ctr">
                        <a:lnSpc>
                          <a:spcPct val="100000"/>
                        </a:lnSpc>
                      </a:pPr>
                      <a:r>
                        <a:rPr lang="en-GB" sz="1800" b="0" strike="noStrike" spc="-1">
                          <a:solidFill>
                            <a:srgbClr val="000000"/>
                          </a:solidFill>
                          <a:latin typeface="Arial"/>
                          <a:ea typeface="Arial"/>
                        </a:rPr>
                        <a:t>÷</a:t>
                      </a:r>
                      <a:endParaRPr lang="en-GB" sz="1800" b="0" strike="noStrike" spc="-1">
                        <a:latin typeface="Arial"/>
                      </a:endParaRPr>
                    </a:p>
                  </a:txBody>
                  <a:tcPr marL="45720" marR="45720">
                    <a:lnL w="12240">
                      <a:solidFill>
                        <a:srgbClr val="FFFFFF"/>
                      </a:solidFill>
                    </a:lnL>
                    <a:lnR w="12240">
                      <a:solidFill>
                        <a:srgbClr val="FFFFFF"/>
                      </a:solidFill>
                    </a:lnR>
                    <a:lnT w="12240">
                      <a:solidFill>
                        <a:srgbClr val="FFFFFF"/>
                      </a:solidFill>
                    </a:lnT>
                    <a:lnB w="12240">
                      <a:solidFill>
                        <a:srgbClr val="FFFFFF"/>
                      </a:solidFill>
                    </a:lnB>
                    <a:solidFill>
                      <a:srgbClr val="FFFFFF"/>
                    </a:solidFill>
                  </a:tcPr>
                </a:tc>
                <a:tc>
                  <a:txBody>
                    <a:bodyPr/>
                    <a:lstStyle/>
                    <a:p>
                      <a:pPr algn="ctr">
                        <a:lnSpc>
                          <a:spcPct val="100000"/>
                        </a:lnSpc>
                      </a:pPr>
                      <a:r>
                        <a:rPr lang="en-GB" sz="1800" b="0" strike="noStrike" spc="-1">
                          <a:solidFill>
                            <a:srgbClr val="000000"/>
                          </a:solidFill>
                          <a:latin typeface="Lucida Sans"/>
                          <a:ea typeface="Lucida Sans"/>
                        </a:rPr>
                        <a:t>8</a:t>
                      </a:r>
                      <a:endParaRPr lang="en-GB" sz="1800" b="0" strike="noStrike" spc="-1">
                        <a:latin typeface="Arial"/>
                      </a:endParaRPr>
                    </a:p>
                  </a:txBody>
                  <a:tcPr marL="45720" marR="45720">
                    <a:lnL w="12240">
                      <a:solidFill>
                        <a:srgbClr val="FFFFFF"/>
                      </a:solidFill>
                    </a:lnL>
                    <a:lnR w="12240">
                      <a:solidFill>
                        <a:srgbClr val="FFFFFF"/>
                      </a:solidFill>
                    </a:lnR>
                    <a:lnT w="12240">
                      <a:solidFill>
                        <a:srgbClr val="FFFFFF"/>
                      </a:solidFill>
                    </a:lnT>
                    <a:lnB w="12240">
                      <a:solidFill>
                        <a:srgbClr val="FFFFFF"/>
                      </a:solidFill>
                    </a:lnB>
                    <a:solidFill>
                      <a:srgbClr val="FFFFFF"/>
                    </a:solidFill>
                  </a:tcPr>
                </a:tc>
                <a:extLst>
                  <a:ext uri="{0D108BD9-81ED-4DB2-BD59-A6C34878D82A}">
                    <a16:rowId xmlns:a16="http://schemas.microsoft.com/office/drawing/2014/main" val="10008"/>
                  </a:ext>
                </a:extLst>
              </a:tr>
            </a:tbl>
          </a:graphicData>
        </a:graphic>
      </p:graphicFrame>
      <p:sp>
        <p:nvSpPr>
          <p:cNvPr id="991" name="CustomShape 7"/>
          <p:cNvSpPr/>
          <p:nvPr/>
        </p:nvSpPr>
        <p:spPr>
          <a:xfrm>
            <a:off x="5892840" y="6172200"/>
            <a:ext cx="2844000" cy="367560"/>
          </a:xfrm>
          <a:prstGeom prst="rect">
            <a:avLst/>
          </a:prstGeom>
          <a:noFill/>
          <a:ln w="12600">
            <a:noFill/>
          </a:ln>
        </p:spPr>
        <p:style>
          <a:lnRef idx="0">
            <a:scrgbClr r="0" g="0" b="0"/>
          </a:lnRef>
          <a:fillRef idx="0">
            <a:scrgbClr r="0" g="0" b="0"/>
          </a:fillRef>
          <a:effectRef idx="0">
            <a:scrgbClr r="0" g="0" b="0"/>
          </a:effectRef>
          <a:fontRef idx="minor"/>
        </p:style>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2" name="CustomShape 1"/>
          <p:cNvSpPr/>
          <p:nvPr/>
        </p:nvSpPr>
        <p:spPr>
          <a:xfrm>
            <a:off x="0" y="406800"/>
            <a:ext cx="12191400" cy="91368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chor="ctr"/>
          <a:lstStyle/>
          <a:p>
            <a:pPr>
              <a:lnSpc>
                <a:spcPct val="100000"/>
              </a:lnSpc>
            </a:pPr>
            <a:r>
              <a:rPr lang="en-GB" sz="2800" b="0" strike="noStrike" spc="-1">
                <a:solidFill>
                  <a:srgbClr val="004987"/>
                </a:solidFill>
                <a:latin typeface="Lucida Sans"/>
                <a:ea typeface="Lucida Sans"/>
              </a:rPr>
              <a:t>     Rule 5.3 - Maximum Handicap Index</a:t>
            </a:r>
            <a:endParaRPr lang="en-GB" sz="2800" b="0" strike="noStrike" spc="-1">
              <a:latin typeface="Arial"/>
            </a:endParaRPr>
          </a:p>
        </p:txBody>
      </p:sp>
      <p:sp>
        <p:nvSpPr>
          <p:cNvPr id="993" name="CustomShape 2"/>
          <p:cNvSpPr/>
          <p:nvPr/>
        </p:nvSpPr>
        <p:spPr>
          <a:xfrm>
            <a:off x="3835800" y="5222160"/>
            <a:ext cx="4863240" cy="45576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en-GB" sz="2400" b="1" strike="noStrike" spc="-1">
                <a:solidFill>
                  <a:srgbClr val="FF0000"/>
                </a:solidFill>
                <a:latin typeface="Lucida Sans"/>
                <a:ea typeface="Lucida Sans"/>
              </a:rPr>
              <a:t>Regardless of age or gender</a:t>
            </a:r>
            <a:endParaRPr lang="en-GB" sz="2400" b="0" strike="noStrike" spc="-1">
              <a:latin typeface="Arial"/>
            </a:endParaRPr>
          </a:p>
        </p:txBody>
      </p:sp>
      <p:pic>
        <p:nvPicPr>
          <p:cNvPr id="994" name="Picture 4"/>
          <p:cNvPicPr/>
          <p:nvPr/>
        </p:nvPicPr>
        <p:blipFill>
          <a:blip r:embed="rId3"/>
          <a:stretch/>
        </p:blipFill>
        <p:spPr>
          <a:xfrm>
            <a:off x="905400" y="1551600"/>
            <a:ext cx="10156320" cy="3261600"/>
          </a:xfrm>
          <a:prstGeom prst="rect">
            <a:avLst/>
          </a:prstGeom>
          <a:ln w="12600">
            <a:noFill/>
          </a:ln>
        </p:spPr>
      </p:pic>
      <p:sp>
        <p:nvSpPr>
          <p:cNvPr id="995" name="CustomShape 3"/>
          <p:cNvSpPr/>
          <p:nvPr/>
        </p:nvSpPr>
        <p:spPr>
          <a:xfrm>
            <a:off x="5892840" y="6172200"/>
            <a:ext cx="2844000" cy="367560"/>
          </a:xfrm>
          <a:prstGeom prst="rect">
            <a:avLst/>
          </a:prstGeom>
          <a:noFill/>
          <a:ln w="12600">
            <a:noFill/>
          </a:ln>
        </p:spPr>
        <p:style>
          <a:lnRef idx="0">
            <a:scrgbClr r="0" g="0" b="0"/>
          </a:lnRef>
          <a:fillRef idx="0">
            <a:scrgbClr r="0" g="0" b="0"/>
          </a:fillRef>
          <a:effectRef idx="0">
            <a:scrgbClr r="0" g="0" b="0"/>
          </a:effectRef>
          <a:fontRef idx="minor"/>
        </p:style>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6" name="CustomShape 1"/>
          <p:cNvSpPr/>
          <p:nvPr/>
        </p:nvSpPr>
        <p:spPr>
          <a:xfrm>
            <a:off x="0" y="421920"/>
            <a:ext cx="12191400" cy="91368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chor="ctr"/>
          <a:lstStyle/>
          <a:p>
            <a:pPr>
              <a:lnSpc>
                <a:spcPct val="100000"/>
              </a:lnSpc>
            </a:pPr>
            <a:r>
              <a:rPr lang="en-GB" sz="2800" b="0" strike="noStrike" spc="-1">
                <a:solidFill>
                  <a:srgbClr val="004987"/>
                </a:solidFill>
                <a:latin typeface="Lucida Sans"/>
                <a:ea typeface="Lucida Sans"/>
              </a:rPr>
              <a:t>        Rule 5.7 - Memory of the Low Handicap Index</a:t>
            </a:r>
            <a:endParaRPr lang="en-GB" sz="2800" b="0" strike="noStrike" spc="-1">
              <a:latin typeface="Arial"/>
            </a:endParaRPr>
          </a:p>
        </p:txBody>
      </p:sp>
      <p:graphicFrame>
        <p:nvGraphicFramePr>
          <p:cNvPr id="997" name="Table 2"/>
          <p:cNvGraphicFramePr/>
          <p:nvPr/>
        </p:nvGraphicFramePr>
        <p:xfrm>
          <a:off x="951840" y="2712600"/>
          <a:ext cx="10277640" cy="2404320"/>
        </p:xfrm>
        <a:graphic>
          <a:graphicData uri="http://schemas.openxmlformats.org/drawingml/2006/table">
            <a:tbl>
              <a:tblPr/>
              <a:tblGrid>
                <a:gridCol w="1172160">
                  <a:extLst>
                    <a:ext uri="{9D8B030D-6E8A-4147-A177-3AD203B41FA5}">
                      <a16:colId xmlns:a16="http://schemas.microsoft.com/office/drawing/2014/main" val="20000"/>
                    </a:ext>
                  </a:extLst>
                </a:gridCol>
                <a:gridCol w="2854440">
                  <a:extLst>
                    <a:ext uri="{9D8B030D-6E8A-4147-A177-3AD203B41FA5}">
                      <a16:colId xmlns:a16="http://schemas.microsoft.com/office/drawing/2014/main" val="20001"/>
                    </a:ext>
                  </a:extLst>
                </a:gridCol>
                <a:gridCol w="6251040">
                  <a:extLst>
                    <a:ext uri="{9D8B030D-6E8A-4147-A177-3AD203B41FA5}">
                      <a16:colId xmlns:a16="http://schemas.microsoft.com/office/drawing/2014/main" val="20002"/>
                    </a:ext>
                  </a:extLst>
                </a:gridCol>
              </a:tblGrid>
              <a:tr h="1093680">
                <a:tc>
                  <a:txBody>
                    <a:bodyPr/>
                    <a:lstStyle/>
                    <a:p>
                      <a:endParaRPr lang="en-US"/>
                    </a:p>
                  </a:txBody>
                  <a:tcPr marL="45720" marR="4572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a:lstStyle/>
                    <a:p>
                      <a:pPr>
                        <a:lnSpc>
                          <a:spcPct val="100000"/>
                        </a:lnSpc>
                      </a:pPr>
                      <a:r>
                        <a:rPr lang="en-GB" sz="2000" b="1" strike="noStrike" spc="-1">
                          <a:solidFill>
                            <a:srgbClr val="000000"/>
                          </a:solidFill>
                          <a:latin typeface="Lucida Sans"/>
                          <a:ea typeface="Lucida Sans"/>
                        </a:rPr>
                        <a:t>Low Handicap Index</a:t>
                      </a:r>
                      <a:endParaRPr lang="en-GB" sz="2000" b="0" strike="noStrike" spc="-1">
                        <a:latin typeface="Arial"/>
                      </a:endParaRPr>
                    </a:p>
                  </a:txBody>
                  <a:tcPr marL="45720" marR="45720">
                    <a:lnL w="12240">
                      <a:solidFill>
                        <a:srgbClr val="000000"/>
                      </a:solidFill>
                    </a:lnL>
                    <a:lnR w="12240">
                      <a:solidFill>
                        <a:srgbClr val="000000"/>
                      </a:solidFill>
                    </a:lnR>
                    <a:lnT w="12240">
                      <a:solidFill>
                        <a:srgbClr val="000000"/>
                      </a:solidFill>
                    </a:lnT>
                    <a:lnB w="12240">
                      <a:solidFill>
                        <a:srgbClr val="000000"/>
                      </a:solidFill>
                    </a:lnB>
                    <a:solidFill>
                      <a:srgbClr val="BFBFBF"/>
                    </a:solidFill>
                  </a:tcPr>
                </a:tc>
                <a:tc>
                  <a:txBody>
                    <a:bodyPr/>
                    <a:lstStyle/>
                    <a:p>
                      <a:pPr>
                        <a:lnSpc>
                          <a:spcPct val="100000"/>
                        </a:lnSpc>
                      </a:pPr>
                      <a:r>
                        <a:rPr lang="en-GB" sz="2000" b="0" strike="noStrike" spc="-1">
                          <a:solidFill>
                            <a:srgbClr val="000000"/>
                          </a:solidFill>
                          <a:latin typeface="Lucida Sans"/>
                          <a:ea typeface="Lucida Sans"/>
                        </a:rPr>
                        <a:t>The lowest Handicap Index achieved by a player during the 12-month period preceding the most recent score on their scoring record</a:t>
                      </a:r>
                      <a:endParaRPr lang="en-GB" sz="2000" b="0" strike="noStrike" spc="-1">
                        <a:latin typeface="Arial"/>
                      </a:endParaRPr>
                    </a:p>
                  </a:txBody>
                  <a:tcPr marL="45720" marR="45720">
                    <a:lnL w="12240">
                      <a:solidFill>
                        <a:srgbClr val="000000"/>
                      </a:solidFill>
                    </a:lnL>
                    <a:lnR w="12240">
                      <a:solidFill>
                        <a:srgbClr val="000000"/>
                      </a:solidFill>
                    </a:lnR>
                    <a:lnT w="12240">
                      <a:solidFill>
                        <a:srgbClr val="000000"/>
                      </a:solidFill>
                    </a:lnT>
                    <a:lnB w="12240">
                      <a:solidFill>
                        <a:srgbClr val="000000"/>
                      </a:solidFill>
                    </a:lnB>
                    <a:solidFill>
                      <a:srgbClr val="F2F2F2"/>
                    </a:solidFill>
                  </a:tcPr>
                </a:tc>
                <a:extLst>
                  <a:ext uri="{0D108BD9-81ED-4DB2-BD59-A6C34878D82A}">
                    <a16:rowId xmlns:a16="http://schemas.microsoft.com/office/drawing/2014/main" val="10000"/>
                  </a:ext>
                </a:extLst>
              </a:tr>
              <a:tr h="1065240">
                <a:tc>
                  <a:txBody>
                    <a:bodyPr/>
                    <a:lstStyle/>
                    <a:p>
                      <a:endParaRPr lang="en-US"/>
                    </a:p>
                  </a:txBody>
                  <a:tcPr marL="45720" marR="4572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a:lstStyle/>
                    <a:p>
                      <a:pPr>
                        <a:lnSpc>
                          <a:spcPct val="100000"/>
                        </a:lnSpc>
                      </a:pPr>
                      <a:r>
                        <a:rPr lang="en-GB" sz="2000" b="1" strike="noStrike" spc="-1">
                          <a:solidFill>
                            <a:srgbClr val="000000"/>
                          </a:solidFill>
                          <a:latin typeface="Lucida Sans"/>
                          <a:ea typeface="Lucida Sans"/>
                        </a:rPr>
                        <a:t>Cap</a:t>
                      </a:r>
                      <a:endParaRPr lang="en-GB" sz="2000" b="0" strike="noStrike" spc="-1">
                        <a:latin typeface="Arial"/>
                      </a:endParaRPr>
                    </a:p>
                  </a:txBody>
                  <a:tcPr marL="45720" marR="45720">
                    <a:lnL w="12240">
                      <a:solidFill>
                        <a:srgbClr val="000000"/>
                      </a:solidFill>
                    </a:lnL>
                    <a:lnR w="12240">
                      <a:solidFill>
                        <a:srgbClr val="000000"/>
                      </a:solidFill>
                    </a:lnR>
                    <a:lnT w="12240">
                      <a:solidFill>
                        <a:srgbClr val="000000"/>
                      </a:solidFill>
                    </a:lnT>
                    <a:lnB w="12240">
                      <a:solidFill>
                        <a:srgbClr val="000000"/>
                      </a:solidFill>
                    </a:lnB>
                    <a:solidFill>
                      <a:srgbClr val="BFBFBF"/>
                    </a:solidFill>
                  </a:tcPr>
                </a:tc>
                <a:tc>
                  <a:txBody>
                    <a:bodyPr/>
                    <a:lstStyle/>
                    <a:p>
                      <a:pPr>
                        <a:lnSpc>
                          <a:spcPct val="100000"/>
                        </a:lnSpc>
                      </a:pPr>
                      <a:r>
                        <a:rPr lang="en-GB" sz="2000" b="0" strike="noStrike" spc="-1">
                          <a:solidFill>
                            <a:srgbClr val="000000"/>
                          </a:solidFill>
                          <a:latin typeface="Lucida Sans"/>
                          <a:ea typeface="Lucida Sans"/>
                        </a:rPr>
                        <a:t>The procedure that reduces or limits the amount by which a player’s Handicap Index can increase - when measured against the player’s Low Handicap Index. </a:t>
                      </a:r>
                      <a:endParaRPr lang="en-GB" sz="2000" b="0" strike="noStrike" spc="-1">
                        <a:latin typeface="Arial"/>
                      </a:endParaRPr>
                    </a:p>
                  </a:txBody>
                  <a:tcPr marL="45720" marR="45720">
                    <a:lnL w="12240">
                      <a:solidFill>
                        <a:srgbClr val="000000"/>
                      </a:solidFill>
                    </a:lnL>
                    <a:lnR w="12240">
                      <a:solidFill>
                        <a:srgbClr val="000000"/>
                      </a:solidFill>
                    </a:lnR>
                    <a:lnT w="12240">
                      <a:solidFill>
                        <a:srgbClr val="000000"/>
                      </a:solidFill>
                    </a:lnT>
                    <a:lnB w="12240">
                      <a:solidFill>
                        <a:srgbClr val="000000"/>
                      </a:solidFill>
                    </a:lnB>
                    <a:solidFill>
                      <a:srgbClr val="F2F2F2"/>
                    </a:solidFill>
                  </a:tcPr>
                </a:tc>
                <a:extLst>
                  <a:ext uri="{0D108BD9-81ED-4DB2-BD59-A6C34878D82A}">
                    <a16:rowId xmlns:a16="http://schemas.microsoft.com/office/drawing/2014/main" val="10001"/>
                  </a:ext>
                </a:extLst>
              </a:tr>
            </a:tbl>
          </a:graphicData>
        </a:graphic>
      </p:graphicFrame>
      <p:sp>
        <p:nvSpPr>
          <p:cNvPr id="998" name="CustomShape 3"/>
          <p:cNvSpPr/>
          <p:nvPr/>
        </p:nvSpPr>
        <p:spPr>
          <a:xfrm>
            <a:off x="4005000" y="1670400"/>
            <a:ext cx="4170240" cy="699480"/>
          </a:xfrm>
          <a:prstGeom prst="rect">
            <a:avLst/>
          </a:prstGeom>
          <a:noFill/>
          <a:ln w="12600">
            <a:noFill/>
          </a:ln>
        </p:spPr>
        <p:style>
          <a:lnRef idx="0">
            <a:scrgbClr r="0" g="0" b="0"/>
          </a:lnRef>
          <a:fillRef idx="0">
            <a:scrgbClr r="0" g="0" b="0"/>
          </a:fillRef>
          <a:effectRef idx="0">
            <a:scrgbClr r="0" g="0" b="0"/>
          </a:effectRef>
          <a:fontRef idx="minor"/>
        </p:style>
        <p:txBody>
          <a:bodyPr wrap="none" lIns="45720" tIns="45000" rIns="45720" bIns="45000"/>
          <a:lstStyle/>
          <a:p>
            <a:pPr algn="ctr">
              <a:lnSpc>
                <a:spcPct val="100000"/>
              </a:lnSpc>
            </a:pPr>
            <a:r>
              <a:rPr lang="en-GB" sz="4000" b="1" strike="noStrike" spc="-1">
                <a:solidFill>
                  <a:srgbClr val="5B9BD5"/>
                </a:solidFill>
                <a:latin typeface="Lucida Sans"/>
                <a:ea typeface="Lucida Sans"/>
              </a:rPr>
              <a:t>Key Terminology</a:t>
            </a:r>
            <a:endParaRPr lang="en-GB" sz="4000" b="0" strike="noStrike" spc="-1">
              <a:latin typeface="Arial"/>
            </a:endParaRPr>
          </a:p>
        </p:txBody>
      </p:sp>
      <p:pic>
        <p:nvPicPr>
          <p:cNvPr id="999" name="Picture 8"/>
          <p:cNvPicPr/>
          <p:nvPr/>
        </p:nvPicPr>
        <p:blipFill>
          <a:blip r:embed="rId3"/>
          <a:stretch/>
        </p:blipFill>
        <p:spPr>
          <a:xfrm>
            <a:off x="1054800" y="2742480"/>
            <a:ext cx="749160" cy="919800"/>
          </a:xfrm>
          <a:prstGeom prst="rect">
            <a:avLst/>
          </a:prstGeom>
          <a:ln w="12600">
            <a:noFill/>
          </a:ln>
        </p:spPr>
      </p:pic>
      <p:pic>
        <p:nvPicPr>
          <p:cNvPr id="1000" name="Picture 2"/>
          <p:cNvPicPr/>
          <p:nvPr/>
        </p:nvPicPr>
        <p:blipFill>
          <a:blip r:embed="rId4"/>
          <a:stretch/>
        </p:blipFill>
        <p:spPr>
          <a:xfrm rot="20490600">
            <a:off x="576720" y="3911400"/>
            <a:ext cx="749160" cy="771120"/>
          </a:xfrm>
          <a:prstGeom prst="rect">
            <a:avLst/>
          </a:prstGeom>
          <a:ln w="12600">
            <a:noFill/>
          </a:ln>
        </p:spPr>
      </p:pic>
      <p:pic>
        <p:nvPicPr>
          <p:cNvPr id="1001" name="Picture 5"/>
          <p:cNvPicPr/>
          <p:nvPr/>
        </p:nvPicPr>
        <p:blipFill>
          <a:blip r:embed="rId5"/>
          <a:stretch/>
        </p:blipFill>
        <p:spPr>
          <a:xfrm rot="1174800">
            <a:off x="1283400" y="4056480"/>
            <a:ext cx="697320" cy="798120"/>
          </a:xfrm>
          <a:prstGeom prst="rect">
            <a:avLst/>
          </a:prstGeom>
          <a:ln w="12600">
            <a:noFill/>
          </a:ln>
        </p:spPr>
      </p:pic>
      <p:sp>
        <p:nvSpPr>
          <p:cNvPr id="1002" name="CustomShape 4"/>
          <p:cNvSpPr/>
          <p:nvPr/>
        </p:nvSpPr>
        <p:spPr>
          <a:xfrm>
            <a:off x="5892840" y="6172200"/>
            <a:ext cx="2844000" cy="367560"/>
          </a:xfrm>
          <a:prstGeom prst="rect">
            <a:avLst/>
          </a:prstGeom>
          <a:noFill/>
          <a:ln w="12600">
            <a:noFill/>
          </a:ln>
        </p:spPr>
        <p:style>
          <a:lnRef idx="0">
            <a:scrgbClr r="0" g="0" b="0"/>
          </a:lnRef>
          <a:fillRef idx="0">
            <a:scrgbClr r="0" g="0" b="0"/>
          </a:fillRef>
          <a:effectRef idx="0">
            <a:scrgbClr r="0" g="0" b="0"/>
          </a:effectRef>
          <a:fontRef idx="minor"/>
        </p:style>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 name="Picture 7"/>
          <p:cNvPicPr/>
          <p:nvPr/>
        </p:nvPicPr>
        <p:blipFill>
          <a:blip r:embed="rId3"/>
          <a:stretch/>
        </p:blipFill>
        <p:spPr>
          <a:xfrm>
            <a:off x="6212880" y="697680"/>
            <a:ext cx="5211360" cy="5211360"/>
          </a:xfrm>
          <a:prstGeom prst="rect">
            <a:avLst/>
          </a:prstGeom>
          <a:ln w="12600">
            <a:noFill/>
          </a:ln>
        </p:spPr>
      </p:pic>
      <p:sp>
        <p:nvSpPr>
          <p:cNvPr id="1004" name="CustomShape 1"/>
          <p:cNvSpPr/>
          <p:nvPr/>
        </p:nvSpPr>
        <p:spPr>
          <a:xfrm>
            <a:off x="646920" y="1539000"/>
            <a:ext cx="6058080" cy="438876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marL="285840" indent="-285120">
              <a:lnSpc>
                <a:spcPct val="100000"/>
              </a:lnSpc>
              <a:spcBef>
                <a:spcPts val="400"/>
              </a:spcBef>
              <a:buClr>
                <a:srgbClr val="000000"/>
              </a:buClr>
              <a:buFont typeface="Arial"/>
              <a:buChar char="•"/>
            </a:pPr>
            <a:r>
              <a:rPr lang="en-GB" sz="1800" b="0" strike="noStrike" spc="-1">
                <a:solidFill>
                  <a:srgbClr val="000000"/>
                </a:solidFill>
                <a:latin typeface="Lucida Sans"/>
                <a:ea typeface="Lucida Sans"/>
              </a:rPr>
              <a:t>A player’s Low Handicap Index is remembered within the handicap formula</a:t>
            </a:r>
            <a:endParaRPr lang="en-GB" sz="1800" b="0" strike="noStrike" spc="-1">
              <a:latin typeface="Arial"/>
            </a:endParaRPr>
          </a:p>
          <a:p>
            <a:pPr>
              <a:lnSpc>
                <a:spcPct val="100000"/>
              </a:lnSpc>
              <a:spcBef>
                <a:spcPts val="400"/>
              </a:spcBef>
            </a:pPr>
            <a:endParaRPr lang="en-GB" sz="1800" b="0" strike="noStrike" spc="-1">
              <a:latin typeface="Arial"/>
            </a:endParaRPr>
          </a:p>
          <a:p>
            <a:pPr marL="285840" indent="-285120">
              <a:lnSpc>
                <a:spcPct val="100000"/>
              </a:lnSpc>
              <a:spcBef>
                <a:spcPts val="400"/>
              </a:spcBef>
              <a:buClr>
                <a:srgbClr val="000000"/>
              </a:buClr>
              <a:buFont typeface="Arial"/>
              <a:buChar char="•"/>
            </a:pPr>
            <a:r>
              <a:rPr lang="en-GB" sz="1800" b="0" strike="noStrike" spc="-1">
                <a:solidFill>
                  <a:srgbClr val="000000"/>
                </a:solidFill>
                <a:latin typeface="Lucida Sans"/>
                <a:ea typeface="Lucida Sans"/>
              </a:rPr>
              <a:t>It provides a reference point against which the current Handicap Index can be compared</a:t>
            </a:r>
            <a:endParaRPr lang="en-GB" sz="1800" b="0" strike="noStrike" spc="-1">
              <a:latin typeface="Arial"/>
            </a:endParaRPr>
          </a:p>
          <a:p>
            <a:pPr>
              <a:lnSpc>
                <a:spcPct val="100000"/>
              </a:lnSpc>
              <a:spcBef>
                <a:spcPts val="400"/>
              </a:spcBef>
            </a:pPr>
            <a:endParaRPr lang="en-GB" sz="1800" b="0" strike="noStrike" spc="-1">
              <a:latin typeface="Arial"/>
            </a:endParaRPr>
          </a:p>
          <a:p>
            <a:pPr marL="285840" indent="-285120">
              <a:lnSpc>
                <a:spcPct val="100000"/>
              </a:lnSpc>
              <a:spcBef>
                <a:spcPts val="400"/>
              </a:spcBef>
              <a:buClr>
                <a:srgbClr val="000000"/>
              </a:buClr>
              <a:buFont typeface="Arial"/>
              <a:buChar char="•"/>
            </a:pPr>
            <a:r>
              <a:rPr lang="en-GB" sz="1800" b="0" strike="noStrike" spc="-1">
                <a:solidFill>
                  <a:srgbClr val="000000"/>
                </a:solidFill>
                <a:latin typeface="Lucida Sans"/>
                <a:ea typeface="Lucida Sans"/>
              </a:rPr>
              <a:t>This is to help ensure that the player’s current Handicap Index cannot stray too far away from their demonstrated ability, in too short a space of time</a:t>
            </a:r>
            <a:endParaRPr lang="en-GB" sz="1800" b="0" strike="noStrike" spc="-1">
              <a:latin typeface="Arial"/>
            </a:endParaRPr>
          </a:p>
          <a:p>
            <a:pPr>
              <a:lnSpc>
                <a:spcPct val="100000"/>
              </a:lnSpc>
              <a:spcBef>
                <a:spcPts val="400"/>
              </a:spcBef>
            </a:pPr>
            <a:endParaRPr lang="en-GB" sz="1800" b="0" strike="noStrike" spc="-1">
              <a:latin typeface="Arial"/>
            </a:endParaRPr>
          </a:p>
          <a:p>
            <a:pPr marL="285840" indent="-285120">
              <a:lnSpc>
                <a:spcPct val="100000"/>
              </a:lnSpc>
              <a:spcBef>
                <a:spcPts val="400"/>
              </a:spcBef>
              <a:buClr>
                <a:srgbClr val="000000"/>
              </a:buClr>
              <a:buFont typeface="Arial"/>
              <a:buChar char="•"/>
            </a:pPr>
            <a:r>
              <a:rPr lang="en-GB" sz="1800" b="0" strike="noStrike" spc="-1">
                <a:solidFill>
                  <a:srgbClr val="000000"/>
                </a:solidFill>
                <a:latin typeface="Lucida Sans"/>
                <a:ea typeface="Lucida Sans"/>
              </a:rPr>
              <a:t>If the new Index is more than a certain number of strokes above the Low Handicap Index, the cap is triggered.</a:t>
            </a:r>
            <a:endParaRPr lang="en-GB" sz="1800" b="0" strike="noStrike" spc="-1">
              <a:latin typeface="Arial"/>
            </a:endParaRPr>
          </a:p>
        </p:txBody>
      </p:sp>
      <p:sp>
        <p:nvSpPr>
          <p:cNvPr id="1005" name="CustomShape 2"/>
          <p:cNvSpPr/>
          <p:nvPr/>
        </p:nvSpPr>
        <p:spPr>
          <a:xfrm>
            <a:off x="0" y="416520"/>
            <a:ext cx="12191400" cy="91368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chor="ctr"/>
          <a:lstStyle/>
          <a:p>
            <a:pPr>
              <a:lnSpc>
                <a:spcPct val="100000"/>
              </a:lnSpc>
            </a:pPr>
            <a:r>
              <a:rPr lang="en-GB" sz="2800" b="0" strike="noStrike" spc="-1">
                <a:solidFill>
                  <a:srgbClr val="004987"/>
                </a:solidFill>
                <a:latin typeface="Lucida Sans"/>
                <a:ea typeface="Lucida Sans"/>
              </a:rPr>
              <a:t>      Rule 5.7 - Memory of Low Handicap Index</a:t>
            </a:r>
            <a:endParaRPr lang="en-GB" sz="2800" b="0" strike="noStrike" spc="-1">
              <a:latin typeface="Arial"/>
            </a:endParaRPr>
          </a:p>
        </p:txBody>
      </p:sp>
      <p:sp>
        <p:nvSpPr>
          <p:cNvPr id="1006" name="CustomShape 3"/>
          <p:cNvSpPr/>
          <p:nvPr/>
        </p:nvSpPr>
        <p:spPr>
          <a:xfrm>
            <a:off x="7961400" y="998640"/>
            <a:ext cx="1690920" cy="1369800"/>
          </a:xfrm>
          <a:prstGeom prst="rect">
            <a:avLst/>
          </a:prstGeom>
          <a:noFill/>
          <a:ln w="12600">
            <a:noFill/>
          </a:ln>
        </p:spPr>
        <p:style>
          <a:lnRef idx="0">
            <a:scrgbClr r="0" g="0" b="0"/>
          </a:lnRef>
          <a:fillRef idx="0">
            <a:scrgbClr r="0" g="0" b="0"/>
          </a:fillRef>
          <a:effectRef idx="0">
            <a:scrgbClr r="0" g="0" b="0"/>
          </a:effectRef>
          <a:fontRef idx="minor"/>
        </p:style>
        <p:txBody>
          <a:bodyPr wrap="none" lIns="45720" tIns="45000" rIns="45720" bIns="45000"/>
          <a:lstStyle/>
          <a:p>
            <a:pPr algn="ctr">
              <a:lnSpc>
                <a:spcPct val="100000"/>
              </a:lnSpc>
            </a:pPr>
            <a:r>
              <a:rPr lang="en-GB" sz="2800" b="1" strike="noStrike" spc="-1">
                <a:solidFill>
                  <a:srgbClr val="FFFFFF"/>
                </a:solidFill>
                <a:latin typeface="Arial"/>
                <a:ea typeface="Arial"/>
              </a:rPr>
              <a:t>Low</a:t>
            </a:r>
            <a:endParaRPr lang="en-GB" sz="2800" b="0" strike="noStrike" spc="-1">
              <a:latin typeface="Arial"/>
            </a:endParaRPr>
          </a:p>
          <a:p>
            <a:pPr algn="ctr">
              <a:lnSpc>
                <a:spcPct val="100000"/>
              </a:lnSpc>
            </a:pPr>
            <a:r>
              <a:rPr lang="en-GB" sz="2800" b="1" strike="noStrike" spc="-1">
                <a:solidFill>
                  <a:srgbClr val="FFFFFF"/>
                </a:solidFill>
                <a:latin typeface="Arial"/>
                <a:ea typeface="Arial"/>
              </a:rPr>
              <a:t>Handicap</a:t>
            </a:r>
            <a:endParaRPr lang="en-GB" sz="2800" b="0" strike="noStrike" spc="-1">
              <a:latin typeface="Arial"/>
            </a:endParaRPr>
          </a:p>
          <a:p>
            <a:pPr algn="ctr">
              <a:lnSpc>
                <a:spcPct val="100000"/>
              </a:lnSpc>
            </a:pPr>
            <a:r>
              <a:rPr lang="en-GB" sz="2800" b="1" strike="noStrike" spc="-1">
                <a:solidFill>
                  <a:srgbClr val="FFFFFF"/>
                </a:solidFill>
                <a:latin typeface="Arial"/>
                <a:ea typeface="Arial"/>
              </a:rPr>
              <a:t>Index</a:t>
            </a:r>
            <a:endParaRPr lang="en-GB" sz="2800" b="0" strike="noStrike" spc="-1">
              <a:latin typeface="Arial"/>
            </a:endParaRPr>
          </a:p>
        </p:txBody>
      </p:sp>
      <p:sp>
        <p:nvSpPr>
          <p:cNvPr id="1007" name="CustomShape 4"/>
          <p:cNvSpPr/>
          <p:nvPr/>
        </p:nvSpPr>
        <p:spPr>
          <a:xfrm>
            <a:off x="5892840" y="6172200"/>
            <a:ext cx="2844000" cy="367560"/>
          </a:xfrm>
          <a:prstGeom prst="rect">
            <a:avLst/>
          </a:prstGeom>
          <a:noFill/>
          <a:ln w="12600">
            <a:noFill/>
          </a:ln>
        </p:spPr>
        <p:style>
          <a:lnRef idx="0">
            <a:scrgbClr r="0" g="0" b="0"/>
          </a:lnRef>
          <a:fillRef idx="0">
            <a:scrgbClr r="0" g="0" b="0"/>
          </a:fillRef>
          <a:effectRef idx="0">
            <a:scrgbClr r="0" g="0" b="0"/>
          </a:effectRef>
          <a:fontRef idx="minor"/>
        </p:style>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8" name="CustomShape 1"/>
          <p:cNvSpPr/>
          <p:nvPr/>
        </p:nvSpPr>
        <p:spPr>
          <a:xfrm>
            <a:off x="646920" y="1557000"/>
            <a:ext cx="6058080" cy="438876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spcBef>
                <a:spcPts val="400"/>
              </a:spcBef>
            </a:pPr>
            <a:r>
              <a:rPr lang="en-GB" sz="1800" b="0" strike="noStrike" spc="-1">
                <a:solidFill>
                  <a:srgbClr val="000000"/>
                </a:solidFill>
                <a:latin typeface="Lucida Sans"/>
                <a:ea typeface="Lucida Sans"/>
              </a:rPr>
              <a:t>The cap comes in two forms: </a:t>
            </a:r>
            <a:endParaRPr lang="en-GB" sz="1800" b="0" strike="noStrike" spc="-1">
              <a:latin typeface="Arial"/>
            </a:endParaRPr>
          </a:p>
          <a:p>
            <a:pPr>
              <a:lnSpc>
                <a:spcPct val="100000"/>
              </a:lnSpc>
              <a:spcBef>
                <a:spcPts val="400"/>
              </a:spcBef>
            </a:pPr>
            <a:endParaRPr lang="en-GB" sz="1800" b="0" strike="noStrike" spc="-1">
              <a:latin typeface="Arial"/>
            </a:endParaRPr>
          </a:p>
          <a:p>
            <a:pPr>
              <a:lnSpc>
                <a:spcPct val="100000"/>
              </a:lnSpc>
              <a:spcBef>
                <a:spcPts val="400"/>
              </a:spcBef>
            </a:pPr>
            <a:r>
              <a:rPr lang="en-GB" sz="1800" b="0" strike="noStrike" spc="-1">
                <a:solidFill>
                  <a:srgbClr val="000000"/>
                </a:solidFill>
                <a:latin typeface="Lucida Sans"/>
                <a:ea typeface="Lucida Sans"/>
              </a:rPr>
              <a:t>The soft cap </a:t>
            </a:r>
            <a:r>
              <a:rPr lang="en-GB" sz="1800" b="0" i="1" u="sng" strike="noStrike" spc="-1">
                <a:solidFill>
                  <a:srgbClr val="ED7D31"/>
                </a:solidFill>
                <a:uFillTx/>
                <a:latin typeface="Lucida Sans"/>
                <a:ea typeface="Lucida Sans"/>
              </a:rPr>
              <a:t>suppresses</a:t>
            </a:r>
            <a:r>
              <a:rPr lang="en-GB" sz="1800" b="0" strike="noStrike" spc="-1">
                <a:solidFill>
                  <a:srgbClr val="000000"/>
                </a:solidFill>
                <a:latin typeface="Lucida Sans"/>
                <a:ea typeface="Lucida Sans"/>
              </a:rPr>
              <a:t> upward movement</a:t>
            </a:r>
            <a:endParaRPr lang="en-GB" sz="1800" b="0" strike="noStrike" spc="-1">
              <a:latin typeface="Arial"/>
            </a:endParaRPr>
          </a:p>
          <a:p>
            <a:pPr>
              <a:lnSpc>
                <a:spcPct val="100000"/>
              </a:lnSpc>
              <a:spcBef>
                <a:spcPts val="400"/>
              </a:spcBef>
            </a:pPr>
            <a:endParaRPr lang="en-GB" sz="1800" b="0" strike="noStrike" spc="-1">
              <a:latin typeface="Arial"/>
            </a:endParaRPr>
          </a:p>
          <a:p>
            <a:pPr>
              <a:lnSpc>
                <a:spcPct val="100000"/>
              </a:lnSpc>
              <a:spcBef>
                <a:spcPts val="400"/>
              </a:spcBef>
            </a:pPr>
            <a:r>
              <a:rPr lang="en-GB" sz="1800" b="0" strike="noStrike" spc="-1">
                <a:solidFill>
                  <a:srgbClr val="000000"/>
                </a:solidFill>
                <a:latin typeface="Lucida Sans"/>
                <a:ea typeface="Lucida Sans"/>
              </a:rPr>
              <a:t>The hard cap </a:t>
            </a:r>
            <a:r>
              <a:rPr lang="en-GB" sz="1800" b="0" i="1" u="sng" strike="noStrike" spc="-1">
                <a:solidFill>
                  <a:srgbClr val="FF0000"/>
                </a:solidFill>
                <a:uFillTx/>
                <a:latin typeface="Lucida Sans"/>
                <a:ea typeface="Lucida Sans"/>
              </a:rPr>
              <a:t>prevents</a:t>
            </a:r>
            <a:r>
              <a:rPr lang="en-GB" sz="1800" b="0" strike="noStrike" spc="-1">
                <a:solidFill>
                  <a:srgbClr val="000000"/>
                </a:solidFill>
                <a:latin typeface="Lucida Sans"/>
                <a:ea typeface="Lucida Sans"/>
              </a:rPr>
              <a:t> further upward movement</a:t>
            </a:r>
            <a:endParaRPr lang="en-GB" sz="1800" b="0" strike="noStrike" spc="-1">
              <a:latin typeface="Arial"/>
            </a:endParaRPr>
          </a:p>
        </p:txBody>
      </p:sp>
      <p:pic>
        <p:nvPicPr>
          <p:cNvPr id="1009" name="Picture Placeholder 8"/>
          <p:cNvPicPr/>
          <p:nvPr/>
        </p:nvPicPr>
        <p:blipFill>
          <a:blip r:embed="rId3"/>
          <a:srcRect l="564" r="564"/>
          <a:stretch/>
        </p:blipFill>
        <p:spPr>
          <a:xfrm>
            <a:off x="7112160" y="1539000"/>
            <a:ext cx="4339440" cy="4388760"/>
          </a:xfrm>
          <a:prstGeom prst="rect">
            <a:avLst/>
          </a:prstGeom>
          <a:ln>
            <a:noFill/>
          </a:ln>
        </p:spPr>
      </p:pic>
      <p:sp>
        <p:nvSpPr>
          <p:cNvPr id="1010" name="CustomShape 2"/>
          <p:cNvSpPr/>
          <p:nvPr/>
        </p:nvSpPr>
        <p:spPr>
          <a:xfrm>
            <a:off x="0" y="416520"/>
            <a:ext cx="12191400" cy="91368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chor="ctr"/>
          <a:lstStyle/>
          <a:p>
            <a:pPr>
              <a:lnSpc>
                <a:spcPct val="100000"/>
              </a:lnSpc>
            </a:pPr>
            <a:r>
              <a:rPr lang="en-GB" sz="2800" b="0" strike="noStrike" spc="-1">
                <a:solidFill>
                  <a:srgbClr val="004987"/>
                </a:solidFill>
                <a:latin typeface="Lucida Sans"/>
                <a:ea typeface="Lucida Sans"/>
              </a:rPr>
              <a:t>      Rule 5.8 - Limit on Upward Movement of Handicap Index</a:t>
            </a:r>
            <a:endParaRPr lang="en-GB" sz="2800" b="0" strike="noStrike" spc="-1">
              <a:latin typeface="Arial"/>
            </a:endParaRPr>
          </a:p>
        </p:txBody>
      </p:sp>
      <p:sp>
        <p:nvSpPr>
          <p:cNvPr id="1011" name="CustomShape 3"/>
          <p:cNvSpPr/>
          <p:nvPr/>
        </p:nvSpPr>
        <p:spPr>
          <a:xfrm>
            <a:off x="5892840" y="6172200"/>
            <a:ext cx="2844000" cy="367560"/>
          </a:xfrm>
          <a:prstGeom prst="rect">
            <a:avLst/>
          </a:prstGeom>
          <a:noFill/>
          <a:ln w="12600">
            <a:noFill/>
          </a:ln>
        </p:spPr>
        <p:style>
          <a:lnRef idx="0">
            <a:scrgbClr r="0" g="0" b="0"/>
          </a:lnRef>
          <a:fillRef idx="0">
            <a:scrgbClr r="0" g="0" b="0"/>
          </a:fillRef>
          <a:effectRef idx="0">
            <a:scrgbClr r="0" g="0" b="0"/>
          </a:effectRef>
          <a:fontRef idx="minor"/>
        </p:style>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2" name="CustomShape 1"/>
          <p:cNvSpPr/>
          <p:nvPr/>
        </p:nvSpPr>
        <p:spPr>
          <a:xfrm>
            <a:off x="646920" y="1330920"/>
            <a:ext cx="6359760" cy="438876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spcBef>
                <a:spcPts val="400"/>
              </a:spcBef>
            </a:pPr>
            <a:endParaRPr lang="en-GB" sz="1800" b="0" strike="noStrike" spc="-1">
              <a:latin typeface="Arial"/>
            </a:endParaRPr>
          </a:p>
          <a:p>
            <a:pPr>
              <a:lnSpc>
                <a:spcPct val="100000"/>
              </a:lnSpc>
              <a:spcBef>
                <a:spcPts val="400"/>
              </a:spcBef>
            </a:pPr>
            <a:r>
              <a:rPr lang="en-GB" sz="1800" b="0" strike="noStrike" spc="-1">
                <a:solidFill>
                  <a:srgbClr val="000000"/>
                </a:solidFill>
                <a:latin typeface="Lucida Sans"/>
                <a:ea typeface="Lucida Sans"/>
              </a:rPr>
              <a:t>The soft cap </a:t>
            </a:r>
            <a:r>
              <a:rPr lang="en-GB" sz="1800" b="0" i="1" u="sng" strike="noStrike" spc="-1">
                <a:solidFill>
                  <a:srgbClr val="ED7D31"/>
                </a:solidFill>
                <a:uFillTx/>
                <a:latin typeface="Lucida Sans"/>
                <a:ea typeface="Lucida Sans"/>
              </a:rPr>
              <a:t>suppresses</a:t>
            </a:r>
            <a:r>
              <a:rPr lang="en-GB" sz="1800" b="0" strike="noStrike" spc="-1">
                <a:solidFill>
                  <a:srgbClr val="000000"/>
                </a:solidFill>
                <a:latin typeface="Lucida Sans"/>
                <a:ea typeface="Lucida Sans"/>
              </a:rPr>
              <a:t> upward movement when the difference between the new calculated Index and the Low Index is greater than 3.0. </a:t>
            </a:r>
            <a:endParaRPr lang="en-GB" sz="1800" b="0" strike="noStrike" spc="-1">
              <a:latin typeface="Arial"/>
            </a:endParaRPr>
          </a:p>
          <a:p>
            <a:pPr>
              <a:lnSpc>
                <a:spcPct val="100000"/>
              </a:lnSpc>
              <a:spcBef>
                <a:spcPts val="400"/>
              </a:spcBef>
            </a:pPr>
            <a:endParaRPr lang="en-GB" sz="1800" b="0" strike="noStrike" spc="-1">
              <a:latin typeface="Arial"/>
            </a:endParaRPr>
          </a:p>
          <a:p>
            <a:pPr>
              <a:lnSpc>
                <a:spcPct val="100000"/>
              </a:lnSpc>
              <a:spcBef>
                <a:spcPts val="400"/>
              </a:spcBef>
            </a:pPr>
            <a:r>
              <a:rPr lang="en-GB" sz="1800" b="0" strike="noStrike" spc="-1">
                <a:solidFill>
                  <a:srgbClr val="000000"/>
                </a:solidFill>
                <a:latin typeface="Lucida Sans"/>
                <a:ea typeface="Lucida Sans"/>
              </a:rPr>
              <a:t>The increase is suppressed by 50% of any value over 3.0.</a:t>
            </a:r>
            <a:endParaRPr lang="en-GB" sz="1800" b="0" strike="noStrike" spc="-1">
              <a:latin typeface="Arial"/>
            </a:endParaRPr>
          </a:p>
          <a:p>
            <a:pPr>
              <a:lnSpc>
                <a:spcPct val="100000"/>
              </a:lnSpc>
              <a:spcBef>
                <a:spcPts val="400"/>
              </a:spcBef>
            </a:pPr>
            <a:endParaRPr lang="en-GB" sz="1800" b="0" strike="noStrike" spc="-1">
              <a:latin typeface="Arial"/>
            </a:endParaRPr>
          </a:p>
          <a:p>
            <a:pPr>
              <a:lnSpc>
                <a:spcPct val="100000"/>
              </a:lnSpc>
              <a:spcBef>
                <a:spcPts val="400"/>
              </a:spcBef>
            </a:pPr>
            <a:r>
              <a:rPr lang="en-GB" sz="1800" b="0" strike="noStrike" spc="-1">
                <a:solidFill>
                  <a:srgbClr val="000000"/>
                </a:solidFill>
                <a:latin typeface="Lucida Sans"/>
                <a:ea typeface="Lucida Sans"/>
              </a:rPr>
              <a:t>The hard cap </a:t>
            </a:r>
            <a:r>
              <a:rPr lang="en-GB" sz="1800" b="0" i="1" u="sng" strike="noStrike" spc="-1">
                <a:solidFill>
                  <a:srgbClr val="FF0000"/>
                </a:solidFill>
                <a:uFillTx/>
                <a:latin typeface="Lucida Sans"/>
                <a:ea typeface="Lucida Sans"/>
              </a:rPr>
              <a:t>prevents</a:t>
            </a:r>
            <a:r>
              <a:rPr lang="en-GB" sz="1800" b="0" strike="noStrike" spc="-1">
                <a:solidFill>
                  <a:srgbClr val="000000"/>
                </a:solidFill>
                <a:latin typeface="Lucida Sans"/>
                <a:ea typeface="Lucida Sans"/>
              </a:rPr>
              <a:t> further upward movement by placing a hard ceiling at 5.0 above the Low Index.</a:t>
            </a:r>
            <a:endParaRPr lang="en-GB" sz="1800" b="0" strike="noStrike" spc="-1">
              <a:latin typeface="Arial"/>
            </a:endParaRPr>
          </a:p>
          <a:p>
            <a:pPr>
              <a:lnSpc>
                <a:spcPct val="100000"/>
              </a:lnSpc>
              <a:spcBef>
                <a:spcPts val="400"/>
              </a:spcBef>
            </a:pPr>
            <a:endParaRPr lang="en-GB" sz="1800" b="0" strike="noStrike" spc="-1">
              <a:latin typeface="Arial"/>
            </a:endParaRPr>
          </a:p>
          <a:p>
            <a:pPr>
              <a:lnSpc>
                <a:spcPct val="100000"/>
              </a:lnSpc>
              <a:spcBef>
                <a:spcPts val="400"/>
              </a:spcBef>
            </a:pPr>
            <a:r>
              <a:rPr lang="en-GB" sz="1800" b="0" strike="noStrike" spc="-1">
                <a:solidFill>
                  <a:srgbClr val="000000"/>
                </a:solidFill>
                <a:latin typeface="Lucida Sans"/>
                <a:ea typeface="Lucida Sans"/>
              </a:rPr>
              <a:t>The soft cap and hard cap procedures only start to take effect once a player has at least 20 acceptable scores in their scoring record. </a:t>
            </a:r>
            <a:endParaRPr lang="en-GB" sz="1800" b="0" strike="noStrike" spc="-1">
              <a:latin typeface="Arial"/>
            </a:endParaRPr>
          </a:p>
        </p:txBody>
      </p:sp>
      <p:pic>
        <p:nvPicPr>
          <p:cNvPr id="1013" name="Picture Placeholder 8"/>
          <p:cNvPicPr/>
          <p:nvPr/>
        </p:nvPicPr>
        <p:blipFill>
          <a:blip r:embed="rId2"/>
          <a:srcRect l="564" r="564"/>
          <a:stretch/>
        </p:blipFill>
        <p:spPr>
          <a:xfrm>
            <a:off x="7112160" y="1539000"/>
            <a:ext cx="4339440" cy="4388760"/>
          </a:xfrm>
          <a:prstGeom prst="rect">
            <a:avLst/>
          </a:prstGeom>
          <a:ln>
            <a:noFill/>
          </a:ln>
        </p:spPr>
      </p:pic>
      <p:sp>
        <p:nvSpPr>
          <p:cNvPr id="1014" name="CustomShape 2"/>
          <p:cNvSpPr/>
          <p:nvPr/>
        </p:nvSpPr>
        <p:spPr>
          <a:xfrm>
            <a:off x="0" y="416520"/>
            <a:ext cx="12191400" cy="91368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chor="ctr"/>
          <a:lstStyle/>
          <a:p>
            <a:pPr>
              <a:lnSpc>
                <a:spcPct val="100000"/>
              </a:lnSpc>
            </a:pPr>
            <a:r>
              <a:rPr lang="en-GB" sz="2800" b="0" strike="noStrike" spc="-1">
                <a:solidFill>
                  <a:srgbClr val="004987"/>
                </a:solidFill>
                <a:latin typeface="Lucida Sans"/>
                <a:ea typeface="Lucida Sans"/>
              </a:rPr>
              <a:t>      Rule 5.8 - Limit on Upward Movement of Handicap Index</a:t>
            </a:r>
            <a:endParaRPr lang="en-GB" sz="2800" b="0" strike="noStrike" spc="-1">
              <a:latin typeface="Arial"/>
            </a:endParaRPr>
          </a:p>
        </p:txBody>
      </p:sp>
      <p:sp>
        <p:nvSpPr>
          <p:cNvPr id="1015" name="CustomShape 3"/>
          <p:cNvSpPr/>
          <p:nvPr/>
        </p:nvSpPr>
        <p:spPr>
          <a:xfrm>
            <a:off x="5892840" y="6172200"/>
            <a:ext cx="2844000" cy="367560"/>
          </a:xfrm>
          <a:prstGeom prst="rect">
            <a:avLst/>
          </a:prstGeom>
          <a:noFill/>
          <a:ln w="12600">
            <a:noFill/>
          </a:ln>
        </p:spPr>
        <p:style>
          <a:lnRef idx="0">
            <a:scrgbClr r="0" g="0" b="0"/>
          </a:lnRef>
          <a:fillRef idx="0">
            <a:scrgbClr r="0" g="0" b="0"/>
          </a:fillRef>
          <a:effectRef idx="0">
            <a:scrgbClr r="0" g="0" b="0"/>
          </a:effectRef>
          <a:fontRef idx="minor"/>
        </p:style>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 name="Line 1"/>
          <p:cNvSpPr/>
          <p:nvPr/>
        </p:nvSpPr>
        <p:spPr>
          <a:xfrm flipV="1">
            <a:off x="457200" y="5867280"/>
            <a:ext cx="11274120" cy="32040"/>
          </a:xfrm>
          <a:prstGeom prst="line">
            <a:avLst/>
          </a:prstGeom>
          <a:ln w="3240">
            <a:solidFill>
              <a:srgbClr val="FFFFFF"/>
            </a:solidFill>
            <a:miter/>
          </a:ln>
        </p:spPr>
        <p:style>
          <a:lnRef idx="0">
            <a:scrgbClr r="0" g="0" b="0"/>
          </a:lnRef>
          <a:fillRef idx="0">
            <a:scrgbClr r="0" g="0" b="0"/>
          </a:fillRef>
          <a:effectRef idx="0">
            <a:scrgbClr r="0" g="0" b="0"/>
          </a:effectRef>
          <a:fontRef idx="minor"/>
        </p:style>
      </p:sp>
      <p:sp>
        <p:nvSpPr>
          <p:cNvPr id="1031" name="CustomShape 2"/>
          <p:cNvSpPr/>
          <p:nvPr/>
        </p:nvSpPr>
        <p:spPr>
          <a:xfrm>
            <a:off x="0" y="501120"/>
            <a:ext cx="12191400" cy="91368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chor="ctr"/>
          <a:lstStyle/>
          <a:p>
            <a:pPr>
              <a:lnSpc>
                <a:spcPct val="100000"/>
              </a:lnSpc>
            </a:pPr>
            <a:r>
              <a:rPr lang="en-GB" sz="2800" b="0" strike="noStrike" spc="-1">
                <a:solidFill>
                  <a:srgbClr val="004987"/>
                </a:solidFill>
                <a:latin typeface="Lucida Sans"/>
                <a:ea typeface="Lucida Sans"/>
              </a:rPr>
              <a:t>      Rule 5.8 - Soft Cap Examples</a:t>
            </a:r>
            <a:endParaRPr lang="en-GB" sz="2800" b="0" strike="noStrike" spc="-1">
              <a:latin typeface="Arial"/>
            </a:endParaRPr>
          </a:p>
        </p:txBody>
      </p:sp>
      <p:pic>
        <p:nvPicPr>
          <p:cNvPr id="1032" name="Picture 7"/>
          <p:cNvPicPr/>
          <p:nvPr/>
        </p:nvPicPr>
        <p:blipFill>
          <a:blip r:embed="rId3"/>
          <a:stretch/>
        </p:blipFill>
        <p:spPr>
          <a:xfrm>
            <a:off x="8450640" y="518400"/>
            <a:ext cx="3233160" cy="1793520"/>
          </a:xfrm>
          <a:prstGeom prst="rect">
            <a:avLst/>
          </a:prstGeom>
          <a:ln w="12600">
            <a:noFill/>
          </a:ln>
        </p:spPr>
      </p:pic>
      <p:pic>
        <p:nvPicPr>
          <p:cNvPr id="1033" name="Picture 9"/>
          <p:cNvPicPr/>
          <p:nvPr/>
        </p:nvPicPr>
        <p:blipFill>
          <a:blip r:embed="rId4"/>
          <a:stretch/>
        </p:blipFill>
        <p:spPr>
          <a:xfrm>
            <a:off x="6752520" y="884160"/>
            <a:ext cx="1190160" cy="1361520"/>
          </a:xfrm>
          <a:prstGeom prst="rect">
            <a:avLst/>
          </a:prstGeom>
          <a:ln w="12600">
            <a:noFill/>
          </a:ln>
        </p:spPr>
      </p:pic>
      <p:graphicFrame>
        <p:nvGraphicFramePr>
          <p:cNvPr id="1034" name="Table 3"/>
          <p:cNvGraphicFramePr/>
          <p:nvPr/>
        </p:nvGraphicFramePr>
        <p:xfrm>
          <a:off x="619200" y="2757240"/>
          <a:ext cx="10816200" cy="2633400"/>
        </p:xfrm>
        <a:graphic>
          <a:graphicData uri="http://schemas.openxmlformats.org/drawingml/2006/table">
            <a:tbl>
              <a:tblPr/>
              <a:tblGrid>
                <a:gridCol w="1365840">
                  <a:extLst>
                    <a:ext uri="{9D8B030D-6E8A-4147-A177-3AD203B41FA5}">
                      <a16:colId xmlns:a16="http://schemas.microsoft.com/office/drawing/2014/main" val="20000"/>
                    </a:ext>
                  </a:extLst>
                </a:gridCol>
                <a:gridCol w="878040">
                  <a:extLst>
                    <a:ext uri="{9D8B030D-6E8A-4147-A177-3AD203B41FA5}">
                      <a16:colId xmlns:a16="http://schemas.microsoft.com/office/drawing/2014/main" val="20001"/>
                    </a:ext>
                  </a:extLst>
                </a:gridCol>
                <a:gridCol w="769320">
                  <a:extLst>
                    <a:ext uri="{9D8B030D-6E8A-4147-A177-3AD203B41FA5}">
                      <a16:colId xmlns:a16="http://schemas.microsoft.com/office/drawing/2014/main" val="20002"/>
                    </a:ext>
                  </a:extLst>
                </a:gridCol>
                <a:gridCol w="737280">
                  <a:extLst>
                    <a:ext uri="{9D8B030D-6E8A-4147-A177-3AD203B41FA5}">
                      <a16:colId xmlns:a16="http://schemas.microsoft.com/office/drawing/2014/main" val="20003"/>
                    </a:ext>
                  </a:extLst>
                </a:gridCol>
                <a:gridCol w="731160">
                  <a:extLst>
                    <a:ext uri="{9D8B030D-6E8A-4147-A177-3AD203B41FA5}">
                      <a16:colId xmlns:a16="http://schemas.microsoft.com/office/drawing/2014/main" val="20004"/>
                    </a:ext>
                  </a:extLst>
                </a:gridCol>
                <a:gridCol w="1816200">
                  <a:extLst>
                    <a:ext uri="{9D8B030D-6E8A-4147-A177-3AD203B41FA5}">
                      <a16:colId xmlns:a16="http://schemas.microsoft.com/office/drawing/2014/main" val="20005"/>
                    </a:ext>
                  </a:extLst>
                </a:gridCol>
                <a:gridCol w="1623960">
                  <a:extLst>
                    <a:ext uri="{9D8B030D-6E8A-4147-A177-3AD203B41FA5}">
                      <a16:colId xmlns:a16="http://schemas.microsoft.com/office/drawing/2014/main" val="20006"/>
                    </a:ext>
                  </a:extLst>
                </a:gridCol>
                <a:gridCol w="1467720">
                  <a:extLst>
                    <a:ext uri="{9D8B030D-6E8A-4147-A177-3AD203B41FA5}">
                      <a16:colId xmlns:a16="http://schemas.microsoft.com/office/drawing/2014/main" val="20007"/>
                    </a:ext>
                  </a:extLst>
                </a:gridCol>
                <a:gridCol w="625320">
                  <a:extLst>
                    <a:ext uri="{9D8B030D-6E8A-4147-A177-3AD203B41FA5}">
                      <a16:colId xmlns:a16="http://schemas.microsoft.com/office/drawing/2014/main" val="20008"/>
                    </a:ext>
                  </a:extLst>
                </a:gridCol>
                <a:gridCol w="801360">
                  <a:extLst>
                    <a:ext uri="{9D8B030D-6E8A-4147-A177-3AD203B41FA5}">
                      <a16:colId xmlns:a16="http://schemas.microsoft.com/office/drawing/2014/main" val="20009"/>
                    </a:ext>
                  </a:extLst>
                </a:gridCol>
              </a:tblGrid>
              <a:tr h="347760">
                <a:tc>
                  <a:txBody>
                    <a:bodyPr/>
                    <a:lstStyle/>
                    <a:p>
                      <a:endParaRPr lang="en-US"/>
                    </a:p>
                  </a:txBody>
                  <a:tcPr marL="45720" marR="45720">
                    <a:lnL w="12240">
                      <a:solidFill>
                        <a:srgbClr val="000000"/>
                      </a:solidFill>
                    </a:lnL>
                    <a:lnR w="12240">
                      <a:solidFill>
                        <a:srgbClr val="000000"/>
                      </a:solidFill>
                    </a:lnR>
                    <a:lnT w="12240">
                      <a:solidFill>
                        <a:srgbClr val="000000"/>
                      </a:solidFill>
                    </a:lnT>
                    <a:lnB w="25200">
                      <a:solidFill>
                        <a:srgbClr val="5B9BD5"/>
                      </a:solidFill>
                    </a:lnB>
                    <a:noFill/>
                  </a:tcPr>
                </a:tc>
                <a:tc>
                  <a:txBody>
                    <a:bodyPr/>
                    <a:lstStyle/>
                    <a:p>
                      <a:endParaRPr lang="en-US"/>
                    </a:p>
                  </a:txBody>
                  <a:tcPr marL="45720" marR="45720">
                    <a:lnL w="12240">
                      <a:solidFill>
                        <a:srgbClr val="000000"/>
                      </a:solidFill>
                    </a:lnL>
                    <a:lnR w="12240">
                      <a:solidFill>
                        <a:srgbClr val="5B9BD5"/>
                      </a:solidFill>
                    </a:lnR>
                    <a:lnT w="12240">
                      <a:solidFill>
                        <a:srgbClr val="000000"/>
                      </a:solidFill>
                    </a:lnT>
                    <a:lnB w="25200">
                      <a:solidFill>
                        <a:srgbClr val="5B9BD5"/>
                      </a:solidFill>
                    </a:lnB>
                    <a:noFill/>
                  </a:tcPr>
                </a:tc>
                <a:tc gridSpan="5">
                  <a:txBody>
                    <a:bodyPr/>
                    <a:lstStyle/>
                    <a:p>
                      <a:pPr algn="ctr">
                        <a:lnSpc>
                          <a:spcPct val="100000"/>
                        </a:lnSpc>
                      </a:pPr>
                      <a:r>
                        <a:rPr lang="en-GB" sz="1800" b="1" strike="noStrike" spc="-1">
                          <a:solidFill>
                            <a:srgbClr val="000000"/>
                          </a:solidFill>
                          <a:latin typeface="Lucida Sans"/>
                          <a:ea typeface="Lucida Sans"/>
                        </a:rPr>
                        <a:t>Consider Soft Cap</a:t>
                      </a:r>
                      <a:endParaRPr lang="en-GB" sz="1800" b="0" strike="noStrike" spc="-1">
                        <a:latin typeface="Arial"/>
                      </a:endParaRPr>
                    </a:p>
                  </a:txBody>
                  <a:tcPr marL="45720" marR="45720">
                    <a:lnL w="12240">
                      <a:solidFill>
                        <a:srgbClr val="5B9BD5"/>
                      </a:solidFill>
                    </a:lnL>
                    <a:lnR w="12240">
                      <a:solidFill>
                        <a:srgbClr val="5B9BD5"/>
                      </a:solidFill>
                    </a:lnR>
                    <a:lnT w="12240">
                      <a:solidFill>
                        <a:srgbClr val="5B9BD5"/>
                      </a:solidFill>
                    </a:lnT>
                    <a:lnB w="25200">
                      <a:solidFill>
                        <a:srgbClr val="5B9BD5"/>
                      </a:solidFill>
                    </a:lnB>
                    <a:noFill/>
                  </a:tcPr>
                </a:tc>
                <a:tc hMerge="1">
                  <a:txBody>
                    <a:bodyPr/>
                    <a:lstStyle/>
                    <a:p>
                      <a:endParaRPr lang="en-US"/>
                    </a:p>
                  </a:txBody>
                  <a:tcPr>
                    <a:solidFill>
                      <a:srgbClr val="729FCF"/>
                    </a:solidFill>
                  </a:tcPr>
                </a:tc>
                <a:tc hMerge="1">
                  <a:txBody>
                    <a:bodyPr/>
                    <a:lstStyle/>
                    <a:p>
                      <a:endParaRPr lang="en-US"/>
                    </a:p>
                  </a:txBody>
                  <a:tcPr>
                    <a:solidFill>
                      <a:srgbClr val="729FCF"/>
                    </a:solidFill>
                  </a:tcPr>
                </a:tc>
                <a:tc hMerge="1">
                  <a:txBody>
                    <a:bodyPr/>
                    <a:lstStyle/>
                    <a:p>
                      <a:endParaRPr lang="en-US"/>
                    </a:p>
                  </a:txBody>
                  <a:tcPr>
                    <a:solidFill>
                      <a:srgbClr val="729FCF"/>
                    </a:solidFill>
                  </a:tcPr>
                </a:tc>
                <a:tc hMerge="1">
                  <a:txBody>
                    <a:bodyPr/>
                    <a:lstStyle/>
                    <a:p>
                      <a:endParaRPr lang="en-US"/>
                    </a:p>
                  </a:txBody>
                  <a:tcPr>
                    <a:solidFill>
                      <a:srgbClr val="729FCF"/>
                    </a:solidFill>
                  </a:tcPr>
                </a:tc>
                <a:tc gridSpan="3">
                  <a:txBody>
                    <a:bodyPr/>
                    <a:lstStyle/>
                    <a:p>
                      <a:pPr algn="ctr">
                        <a:lnSpc>
                          <a:spcPct val="100000"/>
                        </a:lnSpc>
                      </a:pPr>
                      <a:r>
                        <a:rPr lang="en-GB" sz="1800" b="1" strike="noStrike" spc="-1">
                          <a:solidFill>
                            <a:srgbClr val="000000"/>
                          </a:solidFill>
                          <a:latin typeface="Lucida Sans"/>
                          <a:ea typeface="Lucida Sans"/>
                        </a:rPr>
                        <a:t>Consider Hard Cap</a:t>
                      </a:r>
                      <a:endParaRPr lang="en-GB" sz="1800" b="0" strike="noStrike" spc="-1">
                        <a:latin typeface="Arial"/>
                      </a:endParaRPr>
                    </a:p>
                  </a:txBody>
                  <a:tcPr marL="45720" marR="45720">
                    <a:lnL w="12240">
                      <a:solidFill>
                        <a:srgbClr val="5B9BD5"/>
                      </a:solidFill>
                    </a:lnL>
                    <a:lnR w="12240">
                      <a:solidFill>
                        <a:srgbClr val="5B9BD5"/>
                      </a:solidFill>
                    </a:lnR>
                    <a:lnT w="12240">
                      <a:solidFill>
                        <a:srgbClr val="5B9BD5"/>
                      </a:solidFill>
                    </a:lnT>
                    <a:lnB w="25200">
                      <a:solidFill>
                        <a:srgbClr val="5B9BD5"/>
                      </a:solidFill>
                    </a:lnB>
                    <a:noFill/>
                  </a:tcPr>
                </a:tc>
                <a:tc hMerge="1">
                  <a:txBody>
                    <a:bodyPr/>
                    <a:lstStyle/>
                    <a:p>
                      <a:endParaRPr lang="en-US"/>
                    </a:p>
                  </a:txBody>
                  <a:tcPr>
                    <a:solidFill>
                      <a:srgbClr val="729FCF"/>
                    </a:solidFill>
                  </a:tcPr>
                </a:tc>
                <a:tc hMerge="1">
                  <a:txBody>
                    <a:bodyPr/>
                    <a:lstStyle/>
                    <a:p>
                      <a:endParaRPr lang="en-US"/>
                    </a:p>
                  </a:txBody>
                  <a:tcPr>
                    <a:solidFill>
                      <a:srgbClr val="729FCF"/>
                    </a:solidFill>
                  </a:tcPr>
                </a:tc>
                <a:extLst>
                  <a:ext uri="{0D108BD9-81ED-4DB2-BD59-A6C34878D82A}">
                    <a16:rowId xmlns:a16="http://schemas.microsoft.com/office/drawing/2014/main" val="10000"/>
                  </a:ext>
                </a:extLst>
              </a:tr>
              <a:tr h="859680">
                <a:tc>
                  <a:txBody>
                    <a:bodyPr/>
                    <a:lstStyle/>
                    <a:p>
                      <a:pPr algn="ctr">
                        <a:lnSpc>
                          <a:spcPct val="100000"/>
                        </a:lnSpc>
                      </a:pPr>
                      <a:r>
                        <a:rPr lang="en-GB" sz="1800" b="0" strike="noStrike" spc="-1">
                          <a:solidFill>
                            <a:srgbClr val="000000"/>
                          </a:solidFill>
                          <a:latin typeface="Lucida Sans"/>
                          <a:ea typeface="Lucida Sans"/>
                        </a:rPr>
                        <a:t>New calculated HI (8 / 20)</a:t>
                      </a:r>
                      <a:endParaRPr lang="en-GB" sz="1800" b="0" strike="noStrike" spc="-1">
                        <a:latin typeface="Arial"/>
                      </a:endParaRPr>
                    </a:p>
                  </a:txBody>
                  <a:tcPr marL="45720" marR="45720">
                    <a:lnL w="12240">
                      <a:solidFill>
                        <a:srgbClr val="5B9BD5"/>
                      </a:solidFill>
                    </a:lnL>
                    <a:lnR w="12240">
                      <a:solidFill>
                        <a:srgbClr val="5B9BD5"/>
                      </a:solidFill>
                    </a:lnR>
                    <a:lnT w="25200">
                      <a:solidFill>
                        <a:srgbClr val="5B9BD5"/>
                      </a:solidFill>
                    </a:lnT>
                    <a:lnB w="12240">
                      <a:solidFill>
                        <a:srgbClr val="5B9BD5"/>
                      </a:solidFill>
                    </a:lnB>
                    <a:solidFill>
                      <a:srgbClr val="5B9BD5">
                        <a:alpha val="20000"/>
                      </a:srgbClr>
                    </a:solidFill>
                  </a:tcPr>
                </a:tc>
                <a:tc>
                  <a:txBody>
                    <a:bodyPr/>
                    <a:lstStyle/>
                    <a:p>
                      <a:r>
                        <a:rPr lang="en-GB" sz="1800" b="0" strike="noStrike" spc="-1">
                          <a:solidFill>
                            <a:srgbClr val="000000"/>
                          </a:solidFill>
                          <a:latin typeface="Lucida Sans"/>
                          <a:ea typeface="Lucida Sans"/>
                        </a:rPr>
                        <a:t>Low Index</a:t>
                      </a:r>
                      <a:endParaRPr lang="en-GB" sz="1800" b="0" strike="noStrike" spc="-1">
                        <a:latin typeface="Arial"/>
                      </a:endParaRPr>
                    </a:p>
                    <a:p>
                      <a:pPr algn="ctr">
                        <a:lnSpc>
                          <a:spcPct val="100000"/>
                        </a:lnSpc>
                      </a:pPr>
                      <a:r>
                        <a:rPr lang="en-GB" sz="1800" b="0" strike="noStrike" spc="-1">
                          <a:solidFill>
                            <a:srgbClr val="000000"/>
                          </a:solidFill>
                          <a:latin typeface="Lucida Sans"/>
                          <a:ea typeface="Lucida Sans"/>
                        </a:rPr>
                        <a:t>(LI)</a:t>
                      </a:r>
                      <a:endParaRPr lang="en-GB" sz="1800" b="0" strike="noStrike" spc="-1">
                        <a:latin typeface="Arial"/>
                      </a:endParaRPr>
                    </a:p>
                  </a:txBody>
                  <a:tcPr marL="45720" marR="45720">
                    <a:lnL w="12240">
                      <a:solidFill>
                        <a:srgbClr val="5B9BD5"/>
                      </a:solidFill>
                    </a:lnL>
                    <a:lnR w="12240">
                      <a:solidFill>
                        <a:srgbClr val="5B9BD5"/>
                      </a:solidFill>
                    </a:lnR>
                    <a:lnT w="25200">
                      <a:solidFill>
                        <a:srgbClr val="5B9BD5"/>
                      </a:solidFill>
                    </a:lnT>
                    <a:lnB w="12240">
                      <a:solidFill>
                        <a:srgbClr val="5B9BD5"/>
                      </a:solidFill>
                    </a:lnB>
                    <a:solidFill>
                      <a:srgbClr val="5B9BD5">
                        <a:alpha val="20000"/>
                      </a:srgbClr>
                    </a:solidFill>
                  </a:tcPr>
                </a:tc>
                <a:tc>
                  <a:txBody>
                    <a:bodyPr/>
                    <a:lstStyle/>
                    <a:p>
                      <a:pPr algn="ctr">
                        <a:lnSpc>
                          <a:spcPct val="100000"/>
                        </a:lnSpc>
                      </a:pPr>
                      <a:r>
                        <a:rPr lang="en-GB" sz="1800" b="0" strike="noStrike" spc="-1">
                          <a:solidFill>
                            <a:srgbClr val="000000"/>
                          </a:solidFill>
                          <a:latin typeface="Lucida Sans"/>
                          <a:ea typeface="Lucida Sans"/>
                        </a:rPr>
                        <a:t>8/20 - LI</a:t>
                      </a:r>
                      <a:endParaRPr lang="en-GB" sz="1800" b="0" strike="noStrike" spc="-1">
                        <a:latin typeface="Arial"/>
                      </a:endParaRPr>
                    </a:p>
                  </a:txBody>
                  <a:tcPr marL="45720" marR="45720">
                    <a:lnL w="12240">
                      <a:solidFill>
                        <a:srgbClr val="5B9BD5"/>
                      </a:solidFill>
                    </a:lnL>
                    <a:lnR w="12240">
                      <a:solidFill>
                        <a:srgbClr val="5B9BD5"/>
                      </a:solidFill>
                    </a:lnR>
                    <a:lnT w="25200">
                      <a:solidFill>
                        <a:srgbClr val="5B9BD5"/>
                      </a:solidFill>
                    </a:lnT>
                    <a:lnB w="12240">
                      <a:solidFill>
                        <a:srgbClr val="5B9BD5"/>
                      </a:solidFill>
                    </a:lnB>
                    <a:solidFill>
                      <a:srgbClr val="5B9BD5">
                        <a:alpha val="20000"/>
                      </a:srgbClr>
                    </a:solidFill>
                  </a:tcPr>
                </a:tc>
                <a:tc>
                  <a:txBody>
                    <a:bodyPr/>
                    <a:lstStyle/>
                    <a:p>
                      <a:pPr algn="ctr">
                        <a:lnSpc>
                          <a:spcPct val="100000"/>
                        </a:lnSpc>
                      </a:pPr>
                      <a:r>
                        <a:rPr lang="en-GB" sz="1800" b="0" strike="noStrike" spc="-1">
                          <a:solidFill>
                            <a:srgbClr val="000000"/>
                          </a:solidFill>
                          <a:latin typeface="Lucida Sans"/>
                          <a:ea typeface="Lucida Sans"/>
                        </a:rPr>
                        <a:t>≤ 3.0</a:t>
                      </a:r>
                      <a:endParaRPr lang="en-GB" sz="1800" b="0" strike="noStrike" spc="-1">
                        <a:latin typeface="Arial"/>
                      </a:endParaRPr>
                    </a:p>
                  </a:txBody>
                  <a:tcPr marL="45720" marR="45720">
                    <a:lnL w="12240">
                      <a:solidFill>
                        <a:srgbClr val="5B9BD5"/>
                      </a:solidFill>
                    </a:lnL>
                    <a:lnR w="12240">
                      <a:solidFill>
                        <a:srgbClr val="5B9BD5"/>
                      </a:solidFill>
                    </a:lnR>
                    <a:lnT w="25200">
                      <a:solidFill>
                        <a:srgbClr val="5B9BD5"/>
                      </a:solidFill>
                    </a:lnT>
                    <a:lnB w="12240">
                      <a:solidFill>
                        <a:srgbClr val="5B9BD5"/>
                      </a:solidFill>
                    </a:lnB>
                    <a:solidFill>
                      <a:srgbClr val="5B9BD5">
                        <a:alpha val="20000"/>
                      </a:srgbClr>
                    </a:solidFill>
                  </a:tcPr>
                </a:tc>
                <a:tc>
                  <a:txBody>
                    <a:bodyPr/>
                    <a:lstStyle/>
                    <a:p>
                      <a:pPr algn="ctr">
                        <a:lnSpc>
                          <a:spcPct val="100000"/>
                        </a:lnSpc>
                      </a:pPr>
                      <a:r>
                        <a:rPr lang="en-GB" sz="1800" b="0" strike="noStrike" spc="-1">
                          <a:solidFill>
                            <a:srgbClr val="000000"/>
                          </a:solidFill>
                          <a:latin typeface="Lucida Sans"/>
                          <a:ea typeface="Lucida Sans"/>
                        </a:rPr>
                        <a:t>&gt; 3.0</a:t>
                      </a:r>
                      <a:endParaRPr lang="en-GB" sz="1800" b="0" strike="noStrike" spc="-1">
                        <a:latin typeface="Arial"/>
                      </a:endParaRPr>
                    </a:p>
                  </a:txBody>
                  <a:tcPr marL="45720" marR="45720">
                    <a:lnL w="12240">
                      <a:solidFill>
                        <a:srgbClr val="5B9BD5"/>
                      </a:solidFill>
                    </a:lnL>
                    <a:lnR w="12240">
                      <a:solidFill>
                        <a:srgbClr val="5B9BD5"/>
                      </a:solidFill>
                    </a:lnR>
                    <a:lnT w="25200">
                      <a:solidFill>
                        <a:srgbClr val="5B9BD5"/>
                      </a:solidFill>
                    </a:lnT>
                    <a:lnB w="12240">
                      <a:solidFill>
                        <a:srgbClr val="5B9BD5"/>
                      </a:solidFill>
                    </a:lnB>
                    <a:solidFill>
                      <a:srgbClr val="5B9BD5">
                        <a:alpha val="20000"/>
                      </a:srgbClr>
                    </a:solidFill>
                  </a:tcPr>
                </a:tc>
                <a:tc>
                  <a:txBody>
                    <a:bodyPr/>
                    <a:lstStyle/>
                    <a:p>
                      <a:pPr algn="ctr">
                        <a:lnSpc>
                          <a:spcPct val="100000"/>
                        </a:lnSpc>
                      </a:pPr>
                      <a:r>
                        <a:rPr lang="en-GB" sz="1800" b="0" strike="noStrike" spc="-1">
                          <a:solidFill>
                            <a:srgbClr val="000000"/>
                          </a:solidFill>
                          <a:latin typeface="Lucida Sans"/>
                          <a:ea typeface="Lucida Sans"/>
                        </a:rPr>
                        <a:t>50% of value &gt; 3.0 (Suppression)</a:t>
                      </a:r>
                      <a:endParaRPr lang="en-GB" sz="1800" b="0" strike="noStrike" spc="-1">
                        <a:latin typeface="Arial"/>
                      </a:endParaRPr>
                    </a:p>
                  </a:txBody>
                  <a:tcPr marL="45720" marR="45720">
                    <a:lnL w="12240">
                      <a:solidFill>
                        <a:srgbClr val="5B9BD5"/>
                      </a:solidFill>
                    </a:lnL>
                    <a:lnR w="12240">
                      <a:solidFill>
                        <a:srgbClr val="5B9BD5"/>
                      </a:solidFill>
                    </a:lnR>
                    <a:lnT w="25200">
                      <a:solidFill>
                        <a:srgbClr val="5B9BD5"/>
                      </a:solidFill>
                    </a:lnT>
                    <a:lnB w="12240">
                      <a:solidFill>
                        <a:srgbClr val="5B9BD5"/>
                      </a:solidFill>
                    </a:lnB>
                    <a:solidFill>
                      <a:srgbClr val="5B9BD5">
                        <a:alpha val="20000"/>
                      </a:srgbClr>
                    </a:solidFill>
                  </a:tcPr>
                </a:tc>
                <a:tc>
                  <a:txBody>
                    <a:bodyPr/>
                    <a:lstStyle/>
                    <a:p>
                      <a:pPr algn="ctr">
                        <a:lnSpc>
                          <a:spcPct val="100000"/>
                        </a:lnSpc>
                      </a:pPr>
                      <a:r>
                        <a:rPr lang="en-GB" sz="1800" b="0" strike="noStrike" spc="-1">
                          <a:solidFill>
                            <a:srgbClr val="000000"/>
                          </a:solidFill>
                          <a:latin typeface="Lucida Sans"/>
                          <a:ea typeface="Lucida Sans"/>
                        </a:rPr>
                        <a:t>≤ 3 + Suppression</a:t>
                      </a:r>
                      <a:endParaRPr lang="en-GB" sz="1800" b="0" strike="noStrike" spc="-1">
                        <a:latin typeface="Arial"/>
                      </a:endParaRPr>
                    </a:p>
                  </a:txBody>
                  <a:tcPr marL="45720" marR="45720">
                    <a:lnL w="12240">
                      <a:solidFill>
                        <a:srgbClr val="5B9BD5"/>
                      </a:solidFill>
                    </a:lnL>
                    <a:lnR w="12240">
                      <a:solidFill>
                        <a:srgbClr val="5B9BD5"/>
                      </a:solidFill>
                    </a:lnR>
                    <a:lnT w="25200">
                      <a:solidFill>
                        <a:srgbClr val="5B9BD5"/>
                      </a:solidFill>
                    </a:lnT>
                    <a:lnB w="12240">
                      <a:solidFill>
                        <a:srgbClr val="5B9BD5"/>
                      </a:solidFill>
                    </a:lnB>
                    <a:solidFill>
                      <a:srgbClr val="5B9BD5">
                        <a:alpha val="20000"/>
                      </a:srgbClr>
                    </a:solidFill>
                  </a:tcPr>
                </a:tc>
                <a:tc>
                  <a:txBody>
                    <a:bodyPr/>
                    <a:lstStyle/>
                    <a:p>
                      <a:pPr algn="ctr">
                        <a:lnSpc>
                          <a:spcPct val="100000"/>
                        </a:lnSpc>
                      </a:pPr>
                      <a:r>
                        <a:rPr lang="en-GB" sz="1800" b="0" strike="noStrike" spc="-1">
                          <a:solidFill>
                            <a:srgbClr val="000000"/>
                          </a:solidFill>
                          <a:latin typeface="Lucida Sans"/>
                          <a:ea typeface="Lucida Sans"/>
                        </a:rPr>
                        <a:t>Movement compared to LI</a:t>
                      </a:r>
                      <a:endParaRPr lang="en-GB" sz="1800" b="0" strike="noStrike" spc="-1">
                        <a:latin typeface="Arial"/>
                      </a:endParaRPr>
                    </a:p>
                  </a:txBody>
                  <a:tcPr marL="45720" marR="45720">
                    <a:lnL w="12240">
                      <a:solidFill>
                        <a:srgbClr val="5B9BD5"/>
                      </a:solidFill>
                    </a:lnL>
                    <a:lnR w="12240">
                      <a:solidFill>
                        <a:srgbClr val="5B9BD5"/>
                      </a:solidFill>
                    </a:lnR>
                    <a:lnT w="25200">
                      <a:solidFill>
                        <a:srgbClr val="5B9BD5"/>
                      </a:solidFill>
                    </a:lnT>
                    <a:lnB w="12240">
                      <a:solidFill>
                        <a:srgbClr val="5B9BD5"/>
                      </a:solidFill>
                    </a:lnB>
                    <a:solidFill>
                      <a:srgbClr val="5B9BD5">
                        <a:alpha val="20000"/>
                      </a:srgbClr>
                    </a:solidFill>
                  </a:tcPr>
                </a:tc>
                <a:tc>
                  <a:txBody>
                    <a:bodyPr/>
                    <a:lstStyle/>
                    <a:p>
                      <a:r>
                        <a:rPr lang="en-GB" sz="1800" b="0" strike="noStrike" spc="-1">
                          <a:solidFill>
                            <a:srgbClr val="000000"/>
                          </a:solidFill>
                          <a:latin typeface="Lucida Sans"/>
                          <a:ea typeface="Lucida Sans"/>
                        </a:rPr>
                        <a:t>&gt;</a:t>
                      </a:r>
                      <a:endParaRPr lang="en-GB" sz="1800" b="0" strike="noStrike" spc="-1">
                        <a:latin typeface="Arial"/>
                      </a:endParaRPr>
                    </a:p>
                    <a:p>
                      <a:pPr algn="ctr">
                        <a:lnSpc>
                          <a:spcPct val="100000"/>
                        </a:lnSpc>
                      </a:pPr>
                      <a:r>
                        <a:rPr lang="en-GB" sz="1800" b="0" strike="noStrike" spc="-1">
                          <a:solidFill>
                            <a:srgbClr val="000000"/>
                          </a:solidFill>
                          <a:latin typeface="Lucida Sans"/>
                          <a:ea typeface="Lucida Sans"/>
                        </a:rPr>
                        <a:t>5</a:t>
                      </a:r>
                      <a:endParaRPr lang="en-GB" sz="1800" b="0" strike="noStrike" spc="-1">
                        <a:latin typeface="Arial"/>
                      </a:endParaRPr>
                    </a:p>
                  </a:txBody>
                  <a:tcPr marL="45720" marR="45720">
                    <a:lnL w="12240">
                      <a:solidFill>
                        <a:srgbClr val="5B9BD5"/>
                      </a:solidFill>
                    </a:lnL>
                    <a:lnR w="12240">
                      <a:solidFill>
                        <a:srgbClr val="5B9BD5"/>
                      </a:solidFill>
                    </a:lnR>
                    <a:lnT w="25200">
                      <a:solidFill>
                        <a:srgbClr val="5B9BD5"/>
                      </a:solidFill>
                    </a:lnT>
                    <a:lnB w="12240">
                      <a:solidFill>
                        <a:srgbClr val="5B9BD5"/>
                      </a:solidFill>
                    </a:lnB>
                    <a:solidFill>
                      <a:srgbClr val="5B9BD5">
                        <a:alpha val="20000"/>
                      </a:srgbClr>
                    </a:solidFill>
                  </a:tcPr>
                </a:tc>
                <a:tc>
                  <a:txBody>
                    <a:bodyPr/>
                    <a:lstStyle/>
                    <a:p>
                      <a:pPr algn="ctr">
                        <a:lnSpc>
                          <a:spcPct val="100000"/>
                        </a:lnSpc>
                      </a:pPr>
                      <a:r>
                        <a:rPr lang="en-GB" sz="1800" b="0" strike="noStrike" spc="-1">
                          <a:solidFill>
                            <a:srgbClr val="000000"/>
                          </a:solidFill>
                          <a:latin typeface="Lucida Sans"/>
                          <a:ea typeface="Lucida Sans"/>
                        </a:rPr>
                        <a:t>New HI</a:t>
                      </a:r>
                      <a:endParaRPr lang="en-GB" sz="1800" b="0" strike="noStrike" spc="-1">
                        <a:latin typeface="Arial"/>
                      </a:endParaRPr>
                    </a:p>
                  </a:txBody>
                  <a:tcPr marL="45720" marR="45720">
                    <a:lnL w="12240">
                      <a:solidFill>
                        <a:srgbClr val="5B9BD5"/>
                      </a:solidFill>
                    </a:lnL>
                    <a:lnR w="12240">
                      <a:solidFill>
                        <a:srgbClr val="5B9BD5"/>
                      </a:solidFill>
                    </a:lnR>
                    <a:lnT w="25200">
                      <a:solidFill>
                        <a:srgbClr val="5B9BD5"/>
                      </a:solidFill>
                    </a:lnT>
                    <a:lnB w="12240">
                      <a:solidFill>
                        <a:srgbClr val="5B9BD5"/>
                      </a:solidFill>
                    </a:lnB>
                    <a:solidFill>
                      <a:srgbClr val="5B9BD5">
                        <a:alpha val="20000"/>
                      </a:srgbClr>
                    </a:solidFill>
                  </a:tcPr>
                </a:tc>
                <a:extLst>
                  <a:ext uri="{0D108BD9-81ED-4DB2-BD59-A6C34878D82A}">
                    <a16:rowId xmlns:a16="http://schemas.microsoft.com/office/drawing/2014/main" val="10001"/>
                  </a:ext>
                </a:extLst>
              </a:tr>
              <a:tr h="451440">
                <a:tc>
                  <a:txBody>
                    <a:bodyPr/>
                    <a:lstStyle/>
                    <a:p>
                      <a:pPr algn="ctr">
                        <a:lnSpc>
                          <a:spcPct val="100000"/>
                        </a:lnSpc>
                      </a:pPr>
                      <a:r>
                        <a:rPr lang="en-GB" sz="1800" b="0" strike="noStrike" spc="-1">
                          <a:solidFill>
                            <a:srgbClr val="000000"/>
                          </a:solidFill>
                          <a:latin typeface="Lucida Sans"/>
                          <a:ea typeface="Lucida Sans"/>
                        </a:rPr>
                        <a:t>14.0</a:t>
                      </a:r>
                      <a:endParaRPr lang="en-GB" sz="1800" b="0" strike="noStrike" spc="-1">
                        <a:latin typeface="Arial"/>
                      </a:endParaRPr>
                    </a:p>
                  </a:txBody>
                  <a:tcPr marL="45720" marR="45720">
                    <a:lnL w="12240">
                      <a:solidFill>
                        <a:srgbClr val="5B9BD5"/>
                      </a:solidFill>
                    </a:lnL>
                    <a:lnR w="12240">
                      <a:solidFill>
                        <a:srgbClr val="5B9BD5"/>
                      </a:solidFill>
                    </a:lnR>
                    <a:lnT w="12240">
                      <a:solidFill>
                        <a:srgbClr val="5B9BD5"/>
                      </a:solidFill>
                    </a:lnT>
                    <a:lnB w="12240">
                      <a:solidFill>
                        <a:srgbClr val="5B9BD5"/>
                      </a:solidFill>
                    </a:lnB>
                    <a:solidFill>
                      <a:srgbClr val="E2F0D9">
                        <a:alpha val="20000"/>
                      </a:srgbClr>
                    </a:solidFill>
                  </a:tcPr>
                </a:tc>
                <a:tc>
                  <a:txBody>
                    <a:bodyPr/>
                    <a:lstStyle/>
                    <a:p>
                      <a:pPr algn="ctr">
                        <a:lnSpc>
                          <a:spcPct val="100000"/>
                        </a:lnSpc>
                      </a:pPr>
                      <a:r>
                        <a:rPr lang="en-GB" sz="1800" b="0" strike="noStrike" spc="-1">
                          <a:solidFill>
                            <a:srgbClr val="000000"/>
                          </a:solidFill>
                          <a:latin typeface="Lucida Sans"/>
                          <a:ea typeface="Lucida Sans"/>
                        </a:rPr>
                        <a:t>12.0</a:t>
                      </a:r>
                      <a:endParaRPr lang="en-GB" sz="1800" b="0" strike="noStrike" spc="-1">
                        <a:latin typeface="Arial"/>
                      </a:endParaRPr>
                    </a:p>
                  </a:txBody>
                  <a:tcPr marL="45720" marR="45720">
                    <a:lnL w="12240">
                      <a:solidFill>
                        <a:srgbClr val="5B9BD5"/>
                      </a:solidFill>
                    </a:lnL>
                    <a:lnR w="12240">
                      <a:solidFill>
                        <a:srgbClr val="5B9BD5"/>
                      </a:solidFill>
                    </a:lnR>
                    <a:lnT w="12240">
                      <a:solidFill>
                        <a:srgbClr val="5B9BD5"/>
                      </a:solidFill>
                    </a:lnT>
                    <a:lnB w="12240">
                      <a:solidFill>
                        <a:srgbClr val="5B9BD5"/>
                      </a:solidFill>
                    </a:lnB>
                    <a:solidFill>
                      <a:srgbClr val="E2F0D9">
                        <a:alpha val="20000"/>
                      </a:srgbClr>
                    </a:solidFill>
                  </a:tcPr>
                </a:tc>
                <a:tc>
                  <a:txBody>
                    <a:bodyPr/>
                    <a:lstStyle/>
                    <a:p>
                      <a:pPr algn="ctr">
                        <a:lnSpc>
                          <a:spcPct val="100000"/>
                        </a:lnSpc>
                      </a:pPr>
                      <a:r>
                        <a:rPr lang="en-GB" sz="1800" b="0" strike="noStrike" spc="-1">
                          <a:solidFill>
                            <a:srgbClr val="000000"/>
                          </a:solidFill>
                          <a:latin typeface="Lucida Sans"/>
                          <a:ea typeface="Lucida Sans"/>
                        </a:rPr>
                        <a:t>2.0</a:t>
                      </a:r>
                      <a:endParaRPr lang="en-GB" sz="1800" b="0" strike="noStrike" spc="-1">
                        <a:latin typeface="Arial"/>
                      </a:endParaRPr>
                    </a:p>
                  </a:txBody>
                  <a:tcPr marL="45720" marR="45720">
                    <a:lnL w="12240">
                      <a:solidFill>
                        <a:srgbClr val="5B9BD5"/>
                      </a:solidFill>
                    </a:lnL>
                    <a:lnR w="12240">
                      <a:solidFill>
                        <a:srgbClr val="5B9BD5"/>
                      </a:solidFill>
                    </a:lnR>
                    <a:lnT w="12240">
                      <a:solidFill>
                        <a:srgbClr val="5B9BD5"/>
                      </a:solidFill>
                    </a:lnT>
                    <a:lnB w="12240">
                      <a:solidFill>
                        <a:srgbClr val="5B9BD5"/>
                      </a:solidFill>
                    </a:lnB>
                    <a:solidFill>
                      <a:srgbClr val="E2F0D9">
                        <a:alpha val="20000"/>
                      </a:srgbClr>
                    </a:solidFill>
                  </a:tcPr>
                </a:tc>
                <a:tc>
                  <a:txBody>
                    <a:bodyPr/>
                    <a:lstStyle/>
                    <a:p>
                      <a:pPr algn="ctr">
                        <a:lnSpc>
                          <a:spcPct val="100000"/>
                        </a:lnSpc>
                      </a:pPr>
                      <a:r>
                        <a:rPr lang="en-GB" sz="1800" b="0" strike="noStrike" spc="-1">
                          <a:solidFill>
                            <a:srgbClr val="000000"/>
                          </a:solidFill>
                          <a:latin typeface="Lucida Sans"/>
                          <a:ea typeface="Lucida Sans"/>
                        </a:rPr>
                        <a:t>2.0</a:t>
                      </a:r>
                      <a:endParaRPr lang="en-GB" sz="1800" b="0" strike="noStrike" spc="-1">
                        <a:latin typeface="Arial"/>
                      </a:endParaRPr>
                    </a:p>
                  </a:txBody>
                  <a:tcPr marL="45720" marR="45720">
                    <a:lnL w="12240">
                      <a:solidFill>
                        <a:srgbClr val="5B9BD5"/>
                      </a:solidFill>
                    </a:lnL>
                    <a:lnR w="12240">
                      <a:solidFill>
                        <a:srgbClr val="5B9BD5"/>
                      </a:solidFill>
                    </a:lnR>
                    <a:lnT w="12240">
                      <a:solidFill>
                        <a:srgbClr val="5B9BD5"/>
                      </a:solidFill>
                    </a:lnT>
                    <a:lnB w="12240">
                      <a:solidFill>
                        <a:srgbClr val="5B9BD5"/>
                      </a:solidFill>
                    </a:lnB>
                    <a:solidFill>
                      <a:srgbClr val="E2F0D9">
                        <a:alpha val="20000"/>
                      </a:srgbClr>
                    </a:solidFill>
                  </a:tcPr>
                </a:tc>
                <a:tc>
                  <a:txBody>
                    <a:bodyPr/>
                    <a:lstStyle/>
                    <a:p>
                      <a:pPr algn="ctr">
                        <a:lnSpc>
                          <a:spcPct val="100000"/>
                        </a:lnSpc>
                      </a:pPr>
                      <a:r>
                        <a:rPr lang="en-GB" sz="1800" b="0" strike="noStrike" spc="-1">
                          <a:solidFill>
                            <a:srgbClr val="000000"/>
                          </a:solidFill>
                          <a:latin typeface="Lucida Sans"/>
                          <a:ea typeface="Lucida Sans"/>
                        </a:rPr>
                        <a:t>0</a:t>
                      </a:r>
                      <a:endParaRPr lang="en-GB" sz="1800" b="0" strike="noStrike" spc="-1">
                        <a:latin typeface="Arial"/>
                      </a:endParaRPr>
                    </a:p>
                  </a:txBody>
                  <a:tcPr marL="45720" marR="45720">
                    <a:lnL w="12240">
                      <a:solidFill>
                        <a:srgbClr val="5B9BD5"/>
                      </a:solidFill>
                    </a:lnL>
                    <a:lnR w="12240">
                      <a:solidFill>
                        <a:srgbClr val="5B9BD5"/>
                      </a:solidFill>
                    </a:lnR>
                    <a:lnT w="12240">
                      <a:solidFill>
                        <a:srgbClr val="5B9BD5"/>
                      </a:solidFill>
                    </a:lnT>
                    <a:lnB w="12240">
                      <a:solidFill>
                        <a:srgbClr val="5B9BD5"/>
                      </a:solidFill>
                    </a:lnB>
                    <a:solidFill>
                      <a:srgbClr val="E2F0D9">
                        <a:alpha val="20000"/>
                      </a:srgbClr>
                    </a:solidFill>
                  </a:tcPr>
                </a:tc>
                <a:tc>
                  <a:txBody>
                    <a:bodyPr/>
                    <a:lstStyle/>
                    <a:p>
                      <a:pPr algn="ctr">
                        <a:lnSpc>
                          <a:spcPct val="100000"/>
                        </a:lnSpc>
                      </a:pPr>
                      <a:r>
                        <a:rPr lang="en-GB" sz="1800" b="0" strike="noStrike" spc="-1">
                          <a:solidFill>
                            <a:srgbClr val="000000"/>
                          </a:solidFill>
                          <a:latin typeface="Lucida Sans"/>
                          <a:ea typeface="Lucida Sans"/>
                        </a:rPr>
                        <a:t>0</a:t>
                      </a:r>
                      <a:endParaRPr lang="en-GB" sz="1800" b="0" strike="noStrike" spc="-1">
                        <a:latin typeface="Arial"/>
                      </a:endParaRPr>
                    </a:p>
                  </a:txBody>
                  <a:tcPr marL="45720" marR="45720">
                    <a:lnL w="12240">
                      <a:solidFill>
                        <a:srgbClr val="5B9BD5"/>
                      </a:solidFill>
                    </a:lnL>
                    <a:lnR w="12240">
                      <a:solidFill>
                        <a:srgbClr val="5B9BD5"/>
                      </a:solidFill>
                    </a:lnR>
                    <a:lnT w="12240">
                      <a:solidFill>
                        <a:srgbClr val="5B9BD5"/>
                      </a:solidFill>
                    </a:lnT>
                    <a:lnB w="12240">
                      <a:solidFill>
                        <a:srgbClr val="5B9BD5"/>
                      </a:solidFill>
                    </a:lnB>
                    <a:solidFill>
                      <a:srgbClr val="E2F0D9">
                        <a:alpha val="20000"/>
                      </a:srgbClr>
                    </a:solidFill>
                  </a:tcPr>
                </a:tc>
                <a:tc>
                  <a:txBody>
                    <a:bodyPr/>
                    <a:lstStyle/>
                    <a:p>
                      <a:pPr algn="ctr">
                        <a:lnSpc>
                          <a:spcPct val="100000"/>
                        </a:lnSpc>
                      </a:pPr>
                      <a:r>
                        <a:rPr lang="en-GB" sz="1800" b="0" strike="noStrike" spc="-1">
                          <a:solidFill>
                            <a:srgbClr val="000000"/>
                          </a:solidFill>
                          <a:latin typeface="Lucida Sans"/>
                          <a:ea typeface="Lucida Sans"/>
                        </a:rPr>
                        <a:t>2.0 + 0</a:t>
                      </a:r>
                      <a:endParaRPr lang="en-GB" sz="1800" b="0" strike="noStrike" spc="-1">
                        <a:latin typeface="Arial"/>
                      </a:endParaRPr>
                    </a:p>
                  </a:txBody>
                  <a:tcPr marL="45720" marR="45720">
                    <a:lnL w="12240">
                      <a:solidFill>
                        <a:srgbClr val="5B9BD5"/>
                      </a:solidFill>
                    </a:lnL>
                    <a:lnR w="12240">
                      <a:solidFill>
                        <a:srgbClr val="5B9BD5"/>
                      </a:solidFill>
                    </a:lnR>
                    <a:lnT w="12240">
                      <a:solidFill>
                        <a:srgbClr val="5B9BD5"/>
                      </a:solidFill>
                    </a:lnT>
                    <a:lnB w="12240">
                      <a:solidFill>
                        <a:srgbClr val="5B9BD5"/>
                      </a:solidFill>
                    </a:lnB>
                    <a:solidFill>
                      <a:srgbClr val="E2F0D9">
                        <a:alpha val="20000"/>
                      </a:srgbClr>
                    </a:solidFill>
                  </a:tcPr>
                </a:tc>
                <a:tc>
                  <a:txBody>
                    <a:bodyPr/>
                    <a:lstStyle/>
                    <a:p>
                      <a:pPr algn="ctr">
                        <a:lnSpc>
                          <a:spcPct val="100000"/>
                        </a:lnSpc>
                      </a:pPr>
                      <a:r>
                        <a:rPr lang="en-GB" sz="1800" b="0" strike="noStrike" spc="-1">
                          <a:solidFill>
                            <a:srgbClr val="000000"/>
                          </a:solidFill>
                          <a:latin typeface="Lucida Sans"/>
                          <a:ea typeface="Lucida Sans"/>
                        </a:rPr>
                        <a:t>2.0</a:t>
                      </a:r>
                      <a:endParaRPr lang="en-GB" sz="1800" b="0" strike="noStrike" spc="-1">
                        <a:latin typeface="Arial"/>
                      </a:endParaRPr>
                    </a:p>
                  </a:txBody>
                  <a:tcPr marL="45720" marR="45720">
                    <a:lnL w="12240">
                      <a:solidFill>
                        <a:srgbClr val="5B9BD5"/>
                      </a:solidFill>
                    </a:lnL>
                    <a:lnR w="12240">
                      <a:solidFill>
                        <a:srgbClr val="5B9BD5"/>
                      </a:solidFill>
                    </a:lnR>
                    <a:lnT w="12240">
                      <a:solidFill>
                        <a:srgbClr val="5B9BD5"/>
                      </a:solidFill>
                    </a:lnT>
                    <a:lnB w="12240">
                      <a:solidFill>
                        <a:srgbClr val="5B9BD5"/>
                      </a:solidFill>
                    </a:lnB>
                    <a:solidFill>
                      <a:srgbClr val="E2F0D9">
                        <a:alpha val="20000"/>
                      </a:srgbClr>
                    </a:solidFill>
                  </a:tcPr>
                </a:tc>
                <a:tc>
                  <a:txBody>
                    <a:bodyPr/>
                    <a:lstStyle/>
                    <a:p>
                      <a:pPr algn="ctr">
                        <a:lnSpc>
                          <a:spcPct val="100000"/>
                        </a:lnSpc>
                      </a:pPr>
                      <a:r>
                        <a:rPr lang="en-GB" sz="1800" b="0" strike="noStrike" spc="-1">
                          <a:solidFill>
                            <a:srgbClr val="000000"/>
                          </a:solidFill>
                          <a:latin typeface="Lucida Sans"/>
                          <a:ea typeface="Lucida Sans"/>
                        </a:rPr>
                        <a:t>0</a:t>
                      </a:r>
                      <a:endParaRPr lang="en-GB" sz="1800" b="0" strike="noStrike" spc="-1">
                        <a:latin typeface="Arial"/>
                      </a:endParaRPr>
                    </a:p>
                  </a:txBody>
                  <a:tcPr marL="45720" marR="45720">
                    <a:lnL w="12240">
                      <a:solidFill>
                        <a:srgbClr val="5B9BD5"/>
                      </a:solidFill>
                    </a:lnL>
                    <a:lnR w="12240">
                      <a:solidFill>
                        <a:srgbClr val="5B9BD5"/>
                      </a:solidFill>
                    </a:lnR>
                    <a:lnT w="12240">
                      <a:solidFill>
                        <a:srgbClr val="5B9BD5"/>
                      </a:solidFill>
                    </a:lnT>
                    <a:lnB w="12240">
                      <a:solidFill>
                        <a:srgbClr val="5B9BD5"/>
                      </a:solidFill>
                    </a:lnB>
                    <a:solidFill>
                      <a:srgbClr val="E2F0D9">
                        <a:alpha val="20000"/>
                      </a:srgbClr>
                    </a:solidFill>
                  </a:tcPr>
                </a:tc>
                <a:tc>
                  <a:txBody>
                    <a:bodyPr/>
                    <a:lstStyle/>
                    <a:p>
                      <a:pPr algn="ctr">
                        <a:lnSpc>
                          <a:spcPct val="100000"/>
                        </a:lnSpc>
                      </a:pPr>
                      <a:r>
                        <a:rPr lang="en-GB" sz="1800" b="0" strike="noStrike" spc="-1">
                          <a:solidFill>
                            <a:srgbClr val="000000"/>
                          </a:solidFill>
                          <a:latin typeface="Lucida Sans"/>
                          <a:ea typeface="Lucida Sans"/>
                        </a:rPr>
                        <a:t>14.0</a:t>
                      </a:r>
                      <a:endParaRPr lang="en-GB" sz="1800" b="0" strike="noStrike" spc="-1">
                        <a:latin typeface="Arial"/>
                      </a:endParaRPr>
                    </a:p>
                  </a:txBody>
                  <a:tcPr marL="45720" marR="45720">
                    <a:lnL w="12240">
                      <a:solidFill>
                        <a:srgbClr val="5B9BD5"/>
                      </a:solidFill>
                    </a:lnL>
                    <a:lnR w="12240">
                      <a:solidFill>
                        <a:srgbClr val="5B9BD5"/>
                      </a:solidFill>
                    </a:lnR>
                    <a:lnT w="12240">
                      <a:solidFill>
                        <a:srgbClr val="5B9BD5"/>
                      </a:solidFill>
                    </a:lnT>
                    <a:lnB w="12240">
                      <a:solidFill>
                        <a:srgbClr val="5B9BD5"/>
                      </a:solidFill>
                    </a:lnB>
                    <a:solidFill>
                      <a:srgbClr val="E2F0D9">
                        <a:alpha val="20000"/>
                      </a:srgbClr>
                    </a:solidFill>
                  </a:tcPr>
                </a:tc>
                <a:extLst>
                  <a:ext uri="{0D108BD9-81ED-4DB2-BD59-A6C34878D82A}">
                    <a16:rowId xmlns:a16="http://schemas.microsoft.com/office/drawing/2014/main" val="10002"/>
                  </a:ext>
                </a:extLst>
              </a:tr>
              <a:tr h="451440">
                <a:tc>
                  <a:txBody>
                    <a:bodyPr/>
                    <a:lstStyle/>
                    <a:p>
                      <a:pPr algn="ctr">
                        <a:lnSpc>
                          <a:spcPct val="100000"/>
                        </a:lnSpc>
                      </a:pPr>
                      <a:r>
                        <a:rPr lang="en-GB" sz="1800" b="0" strike="noStrike" spc="-1">
                          <a:solidFill>
                            <a:srgbClr val="000000"/>
                          </a:solidFill>
                          <a:latin typeface="Lucida Sans"/>
                          <a:ea typeface="Lucida Sans"/>
                        </a:rPr>
                        <a:t>15.0</a:t>
                      </a:r>
                      <a:endParaRPr lang="en-GB" sz="1800" b="0" strike="noStrike" spc="-1">
                        <a:latin typeface="Arial"/>
                      </a:endParaRPr>
                    </a:p>
                  </a:txBody>
                  <a:tcPr marL="45720" marR="45720">
                    <a:lnL w="12240">
                      <a:solidFill>
                        <a:srgbClr val="5B9BD5"/>
                      </a:solidFill>
                    </a:lnL>
                    <a:lnR w="12240">
                      <a:solidFill>
                        <a:srgbClr val="5B9BD5"/>
                      </a:solidFill>
                    </a:lnR>
                    <a:lnT w="12240">
                      <a:solidFill>
                        <a:srgbClr val="5B9BD5"/>
                      </a:solidFill>
                    </a:lnT>
                    <a:lnB w="12240">
                      <a:solidFill>
                        <a:srgbClr val="5B9BD5"/>
                      </a:solidFill>
                    </a:lnB>
                    <a:solidFill>
                      <a:srgbClr val="E2F0D9">
                        <a:alpha val="20000"/>
                      </a:srgbClr>
                    </a:solidFill>
                  </a:tcPr>
                </a:tc>
                <a:tc>
                  <a:txBody>
                    <a:bodyPr/>
                    <a:lstStyle/>
                    <a:p>
                      <a:pPr algn="ctr">
                        <a:lnSpc>
                          <a:spcPct val="100000"/>
                        </a:lnSpc>
                      </a:pPr>
                      <a:r>
                        <a:rPr lang="en-GB" sz="1800" b="0" strike="noStrike" spc="-1">
                          <a:solidFill>
                            <a:srgbClr val="000000"/>
                          </a:solidFill>
                          <a:latin typeface="Lucida Sans"/>
                          <a:ea typeface="Lucida Sans"/>
                        </a:rPr>
                        <a:t>12.0</a:t>
                      </a:r>
                      <a:endParaRPr lang="en-GB" sz="1800" b="0" strike="noStrike" spc="-1">
                        <a:latin typeface="Arial"/>
                      </a:endParaRPr>
                    </a:p>
                  </a:txBody>
                  <a:tcPr marL="45720" marR="45720">
                    <a:lnL w="12240">
                      <a:solidFill>
                        <a:srgbClr val="5B9BD5"/>
                      </a:solidFill>
                    </a:lnL>
                    <a:lnR w="12240">
                      <a:solidFill>
                        <a:srgbClr val="5B9BD5"/>
                      </a:solidFill>
                    </a:lnR>
                    <a:lnT w="12240">
                      <a:solidFill>
                        <a:srgbClr val="5B9BD5"/>
                      </a:solidFill>
                    </a:lnT>
                    <a:lnB w="12240">
                      <a:solidFill>
                        <a:srgbClr val="5B9BD5"/>
                      </a:solidFill>
                    </a:lnB>
                    <a:solidFill>
                      <a:srgbClr val="E2F0D9">
                        <a:alpha val="20000"/>
                      </a:srgbClr>
                    </a:solidFill>
                  </a:tcPr>
                </a:tc>
                <a:tc>
                  <a:txBody>
                    <a:bodyPr/>
                    <a:lstStyle/>
                    <a:p>
                      <a:pPr algn="ctr">
                        <a:lnSpc>
                          <a:spcPct val="100000"/>
                        </a:lnSpc>
                      </a:pPr>
                      <a:r>
                        <a:rPr lang="en-GB" sz="1800" b="0" strike="noStrike" spc="-1">
                          <a:solidFill>
                            <a:srgbClr val="000000"/>
                          </a:solidFill>
                          <a:latin typeface="Lucida Sans"/>
                          <a:ea typeface="Lucida Sans"/>
                        </a:rPr>
                        <a:t>3.0</a:t>
                      </a:r>
                      <a:endParaRPr lang="en-GB" sz="1800" b="0" strike="noStrike" spc="-1">
                        <a:latin typeface="Arial"/>
                      </a:endParaRPr>
                    </a:p>
                  </a:txBody>
                  <a:tcPr marL="45720" marR="45720">
                    <a:lnL w="12240">
                      <a:solidFill>
                        <a:srgbClr val="5B9BD5"/>
                      </a:solidFill>
                    </a:lnL>
                    <a:lnR w="12240">
                      <a:solidFill>
                        <a:srgbClr val="5B9BD5"/>
                      </a:solidFill>
                    </a:lnR>
                    <a:lnT w="12240">
                      <a:solidFill>
                        <a:srgbClr val="5B9BD5"/>
                      </a:solidFill>
                    </a:lnT>
                    <a:lnB w="12240">
                      <a:solidFill>
                        <a:srgbClr val="5B9BD5"/>
                      </a:solidFill>
                    </a:lnB>
                    <a:solidFill>
                      <a:srgbClr val="E2F0D9">
                        <a:alpha val="20000"/>
                      </a:srgbClr>
                    </a:solidFill>
                  </a:tcPr>
                </a:tc>
                <a:tc>
                  <a:txBody>
                    <a:bodyPr/>
                    <a:lstStyle/>
                    <a:p>
                      <a:pPr algn="ctr">
                        <a:lnSpc>
                          <a:spcPct val="100000"/>
                        </a:lnSpc>
                      </a:pPr>
                      <a:r>
                        <a:rPr lang="en-GB" sz="1800" b="0" strike="noStrike" spc="-1">
                          <a:solidFill>
                            <a:srgbClr val="000000"/>
                          </a:solidFill>
                          <a:latin typeface="Lucida Sans"/>
                          <a:ea typeface="Lucida Sans"/>
                        </a:rPr>
                        <a:t>3.0</a:t>
                      </a:r>
                      <a:endParaRPr lang="en-GB" sz="1800" b="0" strike="noStrike" spc="-1">
                        <a:latin typeface="Arial"/>
                      </a:endParaRPr>
                    </a:p>
                  </a:txBody>
                  <a:tcPr marL="45720" marR="45720">
                    <a:lnL w="12240">
                      <a:solidFill>
                        <a:srgbClr val="5B9BD5"/>
                      </a:solidFill>
                    </a:lnL>
                    <a:lnR w="12240">
                      <a:solidFill>
                        <a:srgbClr val="5B9BD5"/>
                      </a:solidFill>
                    </a:lnR>
                    <a:lnT w="12240">
                      <a:solidFill>
                        <a:srgbClr val="5B9BD5"/>
                      </a:solidFill>
                    </a:lnT>
                    <a:lnB w="12240">
                      <a:solidFill>
                        <a:srgbClr val="5B9BD5"/>
                      </a:solidFill>
                    </a:lnB>
                    <a:solidFill>
                      <a:srgbClr val="E2F0D9">
                        <a:alpha val="20000"/>
                      </a:srgbClr>
                    </a:solidFill>
                  </a:tcPr>
                </a:tc>
                <a:tc>
                  <a:txBody>
                    <a:bodyPr/>
                    <a:lstStyle/>
                    <a:p>
                      <a:pPr algn="ctr">
                        <a:lnSpc>
                          <a:spcPct val="100000"/>
                        </a:lnSpc>
                      </a:pPr>
                      <a:r>
                        <a:rPr lang="en-GB" sz="1800" b="0" strike="noStrike" spc="-1">
                          <a:solidFill>
                            <a:srgbClr val="000000"/>
                          </a:solidFill>
                          <a:latin typeface="Lucida Sans"/>
                          <a:ea typeface="Lucida Sans"/>
                        </a:rPr>
                        <a:t>0</a:t>
                      </a:r>
                      <a:endParaRPr lang="en-GB" sz="1800" b="0" strike="noStrike" spc="-1">
                        <a:latin typeface="Arial"/>
                      </a:endParaRPr>
                    </a:p>
                  </a:txBody>
                  <a:tcPr marL="45720" marR="45720">
                    <a:lnL w="12240">
                      <a:solidFill>
                        <a:srgbClr val="5B9BD5"/>
                      </a:solidFill>
                    </a:lnL>
                    <a:lnR w="12240">
                      <a:solidFill>
                        <a:srgbClr val="5B9BD5"/>
                      </a:solidFill>
                    </a:lnR>
                    <a:lnT w="12240">
                      <a:solidFill>
                        <a:srgbClr val="5B9BD5"/>
                      </a:solidFill>
                    </a:lnT>
                    <a:lnB w="12240">
                      <a:solidFill>
                        <a:srgbClr val="5B9BD5"/>
                      </a:solidFill>
                    </a:lnB>
                    <a:solidFill>
                      <a:srgbClr val="E2F0D9">
                        <a:alpha val="20000"/>
                      </a:srgbClr>
                    </a:solidFill>
                  </a:tcPr>
                </a:tc>
                <a:tc>
                  <a:txBody>
                    <a:bodyPr/>
                    <a:lstStyle/>
                    <a:p>
                      <a:pPr algn="ctr">
                        <a:lnSpc>
                          <a:spcPct val="100000"/>
                        </a:lnSpc>
                      </a:pPr>
                      <a:r>
                        <a:rPr lang="en-GB" sz="1800" b="0" strike="noStrike" spc="-1">
                          <a:solidFill>
                            <a:srgbClr val="000000"/>
                          </a:solidFill>
                          <a:latin typeface="Lucida Sans"/>
                          <a:ea typeface="Lucida Sans"/>
                        </a:rPr>
                        <a:t>0</a:t>
                      </a:r>
                      <a:endParaRPr lang="en-GB" sz="1800" b="0" strike="noStrike" spc="-1">
                        <a:latin typeface="Arial"/>
                      </a:endParaRPr>
                    </a:p>
                  </a:txBody>
                  <a:tcPr marL="45720" marR="45720">
                    <a:lnL w="12240">
                      <a:solidFill>
                        <a:srgbClr val="5B9BD5"/>
                      </a:solidFill>
                    </a:lnL>
                    <a:lnR w="12240">
                      <a:solidFill>
                        <a:srgbClr val="5B9BD5"/>
                      </a:solidFill>
                    </a:lnR>
                    <a:lnT w="12240">
                      <a:solidFill>
                        <a:srgbClr val="5B9BD5"/>
                      </a:solidFill>
                    </a:lnT>
                    <a:lnB w="12240">
                      <a:solidFill>
                        <a:srgbClr val="5B9BD5"/>
                      </a:solidFill>
                    </a:lnB>
                    <a:solidFill>
                      <a:srgbClr val="E2F0D9">
                        <a:alpha val="20000"/>
                      </a:srgbClr>
                    </a:solidFill>
                  </a:tcPr>
                </a:tc>
                <a:tc>
                  <a:txBody>
                    <a:bodyPr/>
                    <a:lstStyle/>
                    <a:p>
                      <a:pPr algn="ctr">
                        <a:lnSpc>
                          <a:spcPct val="100000"/>
                        </a:lnSpc>
                      </a:pPr>
                      <a:r>
                        <a:rPr lang="en-GB" sz="1800" b="0" strike="noStrike" spc="-1">
                          <a:solidFill>
                            <a:srgbClr val="000000"/>
                          </a:solidFill>
                          <a:latin typeface="Lucida Sans"/>
                          <a:ea typeface="Lucida Sans"/>
                        </a:rPr>
                        <a:t>3.0 + 0</a:t>
                      </a:r>
                      <a:endParaRPr lang="en-GB" sz="1800" b="0" strike="noStrike" spc="-1">
                        <a:latin typeface="Arial"/>
                      </a:endParaRPr>
                    </a:p>
                  </a:txBody>
                  <a:tcPr marL="45720" marR="45720">
                    <a:lnL w="12240">
                      <a:solidFill>
                        <a:srgbClr val="5B9BD5"/>
                      </a:solidFill>
                    </a:lnL>
                    <a:lnR w="12240">
                      <a:solidFill>
                        <a:srgbClr val="5B9BD5"/>
                      </a:solidFill>
                    </a:lnR>
                    <a:lnT w="12240">
                      <a:solidFill>
                        <a:srgbClr val="5B9BD5"/>
                      </a:solidFill>
                    </a:lnT>
                    <a:lnB w="12240">
                      <a:solidFill>
                        <a:srgbClr val="5B9BD5"/>
                      </a:solidFill>
                    </a:lnB>
                    <a:solidFill>
                      <a:srgbClr val="E2F0D9">
                        <a:alpha val="20000"/>
                      </a:srgbClr>
                    </a:solidFill>
                  </a:tcPr>
                </a:tc>
                <a:tc>
                  <a:txBody>
                    <a:bodyPr/>
                    <a:lstStyle/>
                    <a:p>
                      <a:pPr algn="ctr">
                        <a:lnSpc>
                          <a:spcPct val="100000"/>
                        </a:lnSpc>
                      </a:pPr>
                      <a:r>
                        <a:rPr lang="en-GB" sz="1800" b="0" strike="noStrike" spc="-1">
                          <a:solidFill>
                            <a:srgbClr val="000000"/>
                          </a:solidFill>
                          <a:latin typeface="Lucida Sans"/>
                          <a:ea typeface="Lucida Sans"/>
                        </a:rPr>
                        <a:t>3.0</a:t>
                      </a:r>
                      <a:endParaRPr lang="en-GB" sz="1800" b="0" strike="noStrike" spc="-1">
                        <a:latin typeface="Arial"/>
                      </a:endParaRPr>
                    </a:p>
                  </a:txBody>
                  <a:tcPr marL="45720" marR="45720">
                    <a:lnL w="12240">
                      <a:solidFill>
                        <a:srgbClr val="5B9BD5"/>
                      </a:solidFill>
                    </a:lnL>
                    <a:lnR w="12240">
                      <a:solidFill>
                        <a:srgbClr val="5B9BD5"/>
                      </a:solidFill>
                    </a:lnR>
                    <a:lnT w="12240">
                      <a:solidFill>
                        <a:srgbClr val="5B9BD5"/>
                      </a:solidFill>
                    </a:lnT>
                    <a:lnB w="12240">
                      <a:solidFill>
                        <a:srgbClr val="5B9BD5"/>
                      </a:solidFill>
                    </a:lnB>
                    <a:solidFill>
                      <a:srgbClr val="E2F0D9">
                        <a:alpha val="20000"/>
                      </a:srgbClr>
                    </a:solidFill>
                  </a:tcPr>
                </a:tc>
                <a:tc>
                  <a:txBody>
                    <a:bodyPr/>
                    <a:lstStyle/>
                    <a:p>
                      <a:pPr algn="ctr">
                        <a:lnSpc>
                          <a:spcPct val="100000"/>
                        </a:lnSpc>
                      </a:pPr>
                      <a:r>
                        <a:rPr lang="en-GB" sz="1800" b="0" strike="noStrike" spc="-1">
                          <a:solidFill>
                            <a:srgbClr val="000000"/>
                          </a:solidFill>
                          <a:latin typeface="Lucida Sans"/>
                          <a:ea typeface="Lucida Sans"/>
                        </a:rPr>
                        <a:t>0</a:t>
                      </a:r>
                      <a:endParaRPr lang="en-GB" sz="1800" b="0" strike="noStrike" spc="-1">
                        <a:latin typeface="Arial"/>
                      </a:endParaRPr>
                    </a:p>
                  </a:txBody>
                  <a:tcPr marL="45720" marR="45720">
                    <a:lnL w="12240">
                      <a:solidFill>
                        <a:srgbClr val="5B9BD5"/>
                      </a:solidFill>
                    </a:lnL>
                    <a:lnR w="12240">
                      <a:solidFill>
                        <a:srgbClr val="5B9BD5"/>
                      </a:solidFill>
                    </a:lnR>
                    <a:lnT w="12240">
                      <a:solidFill>
                        <a:srgbClr val="5B9BD5"/>
                      </a:solidFill>
                    </a:lnT>
                    <a:lnB w="12240">
                      <a:solidFill>
                        <a:srgbClr val="5B9BD5"/>
                      </a:solidFill>
                    </a:lnB>
                    <a:solidFill>
                      <a:srgbClr val="E2F0D9">
                        <a:alpha val="20000"/>
                      </a:srgbClr>
                    </a:solidFill>
                  </a:tcPr>
                </a:tc>
                <a:tc>
                  <a:txBody>
                    <a:bodyPr/>
                    <a:lstStyle/>
                    <a:p>
                      <a:pPr algn="ctr">
                        <a:lnSpc>
                          <a:spcPct val="100000"/>
                        </a:lnSpc>
                      </a:pPr>
                      <a:r>
                        <a:rPr lang="en-GB" sz="1800" b="0" strike="noStrike" spc="-1">
                          <a:solidFill>
                            <a:srgbClr val="000000"/>
                          </a:solidFill>
                          <a:latin typeface="Lucida Sans"/>
                          <a:ea typeface="Lucida Sans"/>
                        </a:rPr>
                        <a:t>15.0</a:t>
                      </a:r>
                      <a:endParaRPr lang="en-GB" sz="1800" b="0" strike="noStrike" spc="-1">
                        <a:latin typeface="Arial"/>
                      </a:endParaRPr>
                    </a:p>
                  </a:txBody>
                  <a:tcPr marL="45720" marR="45720">
                    <a:lnL w="12240">
                      <a:solidFill>
                        <a:srgbClr val="5B9BD5"/>
                      </a:solidFill>
                    </a:lnL>
                    <a:lnR w="12240">
                      <a:solidFill>
                        <a:srgbClr val="5B9BD5"/>
                      </a:solidFill>
                    </a:lnR>
                    <a:lnT w="12240">
                      <a:solidFill>
                        <a:srgbClr val="5B9BD5"/>
                      </a:solidFill>
                    </a:lnT>
                    <a:lnB w="12240">
                      <a:solidFill>
                        <a:srgbClr val="5B9BD5"/>
                      </a:solidFill>
                    </a:lnB>
                    <a:solidFill>
                      <a:srgbClr val="E2F0D9">
                        <a:alpha val="20000"/>
                      </a:srgbClr>
                    </a:solidFill>
                  </a:tcPr>
                </a:tc>
                <a:extLst>
                  <a:ext uri="{0D108BD9-81ED-4DB2-BD59-A6C34878D82A}">
                    <a16:rowId xmlns:a16="http://schemas.microsoft.com/office/drawing/2014/main" val="10003"/>
                  </a:ext>
                </a:extLst>
              </a:tr>
              <a:tr h="450360">
                <a:tc>
                  <a:txBody>
                    <a:bodyPr/>
                    <a:lstStyle/>
                    <a:p>
                      <a:pPr algn="ctr">
                        <a:lnSpc>
                          <a:spcPct val="100000"/>
                        </a:lnSpc>
                      </a:pPr>
                      <a:r>
                        <a:rPr lang="en-GB" sz="1800" b="0" strike="noStrike" spc="-1">
                          <a:solidFill>
                            <a:srgbClr val="000000"/>
                          </a:solidFill>
                          <a:latin typeface="Lucida Sans"/>
                          <a:ea typeface="Lucida Sans"/>
                        </a:rPr>
                        <a:t>19.0</a:t>
                      </a:r>
                      <a:endParaRPr lang="en-GB" sz="1800" b="0" strike="noStrike" spc="-1">
                        <a:latin typeface="Arial"/>
                      </a:endParaRPr>
                    </a:p>
                  </a:txBody>
                  <a:tcPr marL="45720" marR="45720">
                    <a:lnL w="12240">
                      <a:solidFill>
                        <a:srgbClr val="5B9BD5"/>
                      </a:solidFill>
                    </a:lnL>
                    <a:lnR w="12240">
                      <a:solidFill>
                        <a:srgbClr val="5B9BD5"/>
                      </a:solidFill>
                    </a:lnR>
                    <a:lnT w="12240">
                      <a:solidFill>
                        <a:srgbClr val="5B9BD5"/>
                      </a:solidFill>
                    </a:lnT>
                    <a:lnB w="12240">
                      <a:solidFill>
                        <a:srgbClr val="5B9BD5"/>
                      </a:solidFill>
                    </a:lnB>
                    <a:solidFill>
                      <a:srgbClr val="FFE699">
                        <a:alpha val="20000"/>
                      </a:srgbClr>
                    </a:solidFill>
                  </a:tcPr>
                </a:tc>
                <a:tc>
                  <a:txBody>
                    <a:bodyPr/>
                    <a:lstStyle/>
                    <a:p>
                      <a:pPr algn="ctr">
                        <a:lnSpc>
                          <a:spcPct val="100000"/>
                        </a:lnSpc>
                      </a:pPr>
                      <a:r>
                        <a:rPr lang="en-GB" sz="1800" b="0" strike="noStrike" spc="-1">
                          <a:solidFill>
                            <a:srgbClr val="000000"/>
                          </a:solidFill>
                          <a:latin typeface="Lucida Sans"/>
                          <a:ea typeface="Lucida Sans"/>
                        </a:rPr>
                        <a:t>12.0</a:t>
                      </a:r>
                      <a:endParaRPr lang="en-GB" sz="1800" b="0" strike="noStrike" spc="-1">
                        <a:latin typeface="Arial"/>
                      </a:endParaRPr>
                    </a:p>
                  </a:txBody>
                  <a:tcPr marL="45720" marR="45720">
                    <a:lnL w="12240">
                      <a:solidFill>
                        <a:srgbClr val="5B9BD5"/>
                      </a:solidFill>
                    </a:lnL>
                    <a:lnR w="12240">
                      <a:solidFill>
                        <a:srgbClr val="5B9BD5"/>
                      </a:solidFill>
                    </a:lnR>
                    <a:lnT w="12240">
                      <a:solidFill>
                        <a:srgbClr val="5B9BD5"/>
                      </a:solidFill>
                    </a:lnT>
                    <a:lnB w="12240">
                      <a:solidFill>
                        <a:srgbClr val="5B9BD5"/>
                      </a:solidFill>
                    </a:lnB>
                    <a:solidFill>
                      <a:srgbClr val="FFE699">
                        <a:alpha val="20000"/>
                      </a:srgbClr>
                    </a:solidFill>
                  </a:tcPr>
                </a:tc>
                <a:tc>
                  <a:txBody>
                    <a:bodyPr/>
                    <a:lstStyle/>
                    <a:p>
                      <a:pPr algn="ctr">
                        <a:lnSpc>
                          <a:spcPct val="100000"/>
                        </a:lnSpc>
                      </a:pPr>
                      <a:r>
                        <a:rPr lang="en-GB" sz="1800" b="0" strike="noStrike" spc="-1">
                          <a:solidFill>
                            <a:srgbClr val="000000"/>
                          </a:solidFill>
                          <a:latin typeface="Lucida Sans"/>
                          <a:ea typeface="Lucida Sans"/>
                        </a:rPr>
                        <a:t>7.0</a:t>
                      </a:r>
                      <a:endParaRPr lang="en-GB" sz="1800" b="0" strike="noStrike" spc="-1">
                        <a:latin typeface="Arial"/>
                      </a:endParaRPr>
                    </a:p>
                  </a:txBody>
                  <a:tcPr marL="45720" marR="45720">
                    <a:lnL w="12240">
                      <a:solidFill>
                        <a:srgbClr val="5B9BD5"/>
                      </a:solidFill>
                    </a:lnL>
                    <a:lnR w="12240">
                      <a:solidFill>
                        <a:srgbClr val="5B9BD5"/>
                      </a:solidFill>
                    </a:lnR>
                    <a:lnT w="12240">
                      <a:solidFill>
                        <a:srgbClr val="5B9BD5"/>
                      </a:solidFill>
                    </a:lnT>
                    <a:lnB w="12240">
                      <a:solidFill>
                        <a:srgbClr val="5B9BD5"/>
                      </a:solidFill>
                    </a:lnB>
                    <a:solidFill>
                      <a:srgbClr val="FFE699">
                        <a:alpha val="20000"/>
                      </a:srgbClr>
                    </a:solidFill>
                  </a:tcPr>
                </a:tc>
                <a:tc>
                  <a:txBody>
                    <a:bodyPr/>
                    <a:lstStyle/>
                    <a:p>
                      <a:pPr algn="ctr">
                        <a:lnSpc>
                          <a:spcPct val="100000"/>
                        </a:lnSpc>
                      </a:pPr>
                      <a:r>
                        <a:rPr lang="en-GB" sz="1800" b="0" strike="noStrike" spc="-1">
                          <a:solidFill>
                            <a:srgbClr val="000000"/>
                          </a:solidFill>
                          <a:latin typeface="Lucida Sans"/>
                          <a:ea typeface="Lucida Sans"/>
                        </a:rPr>
                        <a:t>3.0</a:t>
                      </a:r>
                      <a:endParaRPr lang="en-GB" sz="1800" b="0" strike="noStrike" spc="-1">
                        <a:latin typeface="Arial"/>
                      </a:endParaRPr>
                    </a:p>
                  </a:txBody>
                  <a:tcPr marL="45720" marR="45720">
                    <a:lnL w="12240">
                      <a:solidFill>
                        <a:srgbClr val="5B9BD5"/>
                      </a:solidFill>
                    </a:lnL>
                    <a:lnR w="12240">
                      <a:solidFill>
                        <a:srgbClr val="5B9BD5"/>
                      </a:solidFill>
                    </a:lnR>
                    <a:lnT w="12240">
                      <a:solidFill>
                        <a:srgbClr val="5B9BD5"/>
                      </a:solidFill>
                    </a:lnT>
                    <a:lnB w="12240">
                      <a:solidFill>
                        <a:srgbClr val="5B9BD5"/>
                      </a:solidFill>
                    </a:lnB>
                    <a:solidFill>
                      <a:srgbClr val="FFE699">
                        <a:alpha val="20000"/>
                      </a:srgbClr>
                    </a:solidFill>
                  </a:tcPr>
                </a:tc>
                <a:tc>
                  <a:txBody>
                    <a:bodyPr/>
                    <a:lstStyle/>
                    <a:p>
                      <a:pPr algn="ctr">
                        <a:lnSpc>
                          <a:spcPct val="100000"/>
                        </a:lnSpc>
                      </a:pPr>
                      <a:r>
                        <a:rPr lang="en-GB" sz="1800" b="0" strike="noStrike" spc="-1">
                          <a:solidFill>
                            <a:srgbClr val="000000"/>
                          </a:solidFill>
                          <a:latin typeface="Lucida Sans"/>
                          <a:ea typeface="Lucida Sans"/>
                        </a:rPr>
                        <a:t>4.0</a:t>
                      </a:r>
                      <a:endParaRPr lang="en-GB" sz="1800" b="0" strike="noStrike" spc="-1">
                        <a:latin typeface="Arial"/>
                      </a:endParaRPr>
                    </a:p>
                  </a:txBody>
                  <a:tcPr marL="45720" marR="45720">
                    <a:lnL w="12240">
                      <a:solidFill>
                        <a:srgbClr val="5B9BD5"/>
                      </a:solidFill>
                    </a:lnL>
                    <a:lnR w="12240">
                      <a:solidFill>
                        <a:srgbClr val="5B9BD5"/>
                      </a:solidFill>
                    </a:lnR>
                    <a:lnT w="12240">
                      <a:solidFill>
                        <a:srgbClr val="5B9BD5"/>
                      </a:solidFill>
                    </a:lnT>
                    <a:lnB w="12240">
                      <a:solidFill>
                        <a:srgbClr val="5B9BD5"/>
                      </a:solidFill>
                    </a:lnB>
                    <a:solidFill>
                      <a:srgbClr val="FFE699">
                        <a:alpha val="20000"/>
                      </a:srgbClr>
                    </a:solidFill>
                  </a:tcPr>
                </a:tc>
                <a:tc>
                  <a:txBody>
                    <a:bodyPr/>
                    <a:lstStyle/>
                    <a:p>
                      <a:pPr algn="ctr">
                        <a:lnSpc>
                          <a:spcPct val="100000"/>
                        </a:lnSpc>
                      </a:pPr>
                      <a:r>
                        <a:rPr lang="en-GB" sz="1800" b="0" strike="noStrike" spc="-1">
                          <a:solidFill>
                            <a:srgbClr val="000000"/>
                          </a:solidFill>
                          <a:latin typeface="Lucida Sans"/>
                          <a:ea typeface="Lucida Sans"/>
                        </a:rPr>
                        <a:t>2.0</a:t>
                      </a:r>
                      <a:endParaRPr lang="en-GB" sz="1800" b="0" strike="noStrike" spc="-1">
                        <a:latin typeface="Arial"/>
                      </a:endParaRPr>
                    </a:p>
                  </a:txBody>
                  <a:tcPr marL="45720" marR="45720">
                    <a:lnL w="12240">
                      <a:solidFill>
                        <a:srgbClr val="5B9BD5"/>
                      </a:solidFill>
                    </a:lnL>
                    <a:lnR w="12240">
                      <a:solidFill>
                        <a:srgbClr val="5B9BD5"/>
                      </a:solidFill>
                    </a:lnR>
                    <a:lnT w="12240">
                      <a:solidFill>
                        <a:srgbClr val="5B9BD5"/>
                      </a:solidFill>
                    </a:lnT>
                    <a:lnB w="12240">
                      <a:solidFill>
                        <a:srgbClr val="5B9BD5"/>
                      </a:solidFill>
                    </a:lnB>
                    <a:solidFill>
                      <a:srgbClr val="FFE699">
                        <a:alpha val="20000"/>
                      </a:srgbClr>
                    </a:solidFill>
                  </a:tcPr>
                </a:tc>
                <a:tc>
                  <a:txBody>
                    <a:bodyPr/>
                    <a:lstStyle/>
                    <a:p>
                      <a:pPr algn="ctr">
                        <a:lnSpc>
                          <a:spcPct val="100000"/>
                        </a:lnSpc>
                      </a:pPr>
                      <a:r>
                        <a:rPr lang="en-GB" sz="1800" b="0" strike="noStrike" spc="-1">
                          <a:solidFill>
                            <a:srgbClr val="000000"/>
                          </a:solidFill>
                          <a:latin typeface="Lucida Sans"/>
                          <a:ea typeface="Lucida Sans"/>
                        </a:rPr>
                        <a:t>3.0 + 2.0</a:t>
                      </a:r>
                      <a:endParaRPr lang="en-GB" sz="1800" b="0" strike="noStrike" spc="-1">
                        <a:latin typeface="Arial"/>
                      </a:endParaRPr>
                    </a:p>
                  </a:txBody>
                  <a:tcPr marL="45720" marR="45720">
                    <a:lnL w="12240">
                      <a:solidFill>
                        <a:srgbClr val="5B9BD5"/>
                      </a:solidFill>
                    </a:lnL>
                    <a:lnR w="12240">
                      <a:solidFill>
                        <a:srgbClr val="5B9BD5"/>
                      </a:solidFill>
                    </a:lnR>
                    <a:lnT w="12240">
                      <a:solidFill>
                        <a:srgbClr val="5B9BD5"/>
                      </a:solidFill>
                    </a:lnT>
                    <a:lnB w="12240">
                      <a:solidFill>
                        <a:srgbClr val="5B9BD5"/>
                      </a:solidFill>
                    </a:lnB>
                    <a:solidFill>
                      <a:srgbClr val="FFE699">
                        <a:alpha val="20000"/>
                      </a:srgbClr>
                    </a:solidFill>
                  </a:tcPr>
                </a:tc>
                <a:tc>
                  <a:txBody>
                    <a:bodyPr/>
                    <a:lstStyle/>
                    <a:p>
                      <a:pPr algn="ctr">
                        <a:lnSpc>
                          <a:spcPct val="100000"/>
                        </a:lnSpc>
                      </a:pPr>
                      <a:r>
                        <a:rPr lang="en-GB" sz="1800" b="0" strike="noStrike" spc="-1">
                          <a:solidFill>
                            <a:srgbClr val="000000"/>
                          </a:solidFill>
                          <a:latin typeface="Lucida Sans"/>
                          <a:ea typeface="Lucida Sans"/>
                        </a:rPr>
                        <a:t>5.0</a:t>
                      </a:r>
                      <a:endParaRPr lang="en-GB" sz="1800" b="0" strike="noStrike" spc="-1">
                        <a:latin typeface="Arial"/>
                      </a:endParaRPr>
                    </a:p>
                  </a:txBody>
                  <a:tcPr marL="45720" marR="45720">
                    <a:lnL w="12240">
                      <a:solidFill>
                        <a:srgbClr val="5B9BD5"/>
                      </a:solidFill>
                    </a:lnL>
                    <a:lnR w="12240">
                      <a:solidFill>
                        <a:srgbClr val="5B9BD5"/>
                      </a:solidFill>
                    </a:lnR>
                    <a:lnT w="12240">
                      <a:solidFill>
                        <a:srgbClr val="5B9BD5"/>
                      </a:solidFill>
                    </a:lnT>
                    <a:lnB w="12240">
                      <a:solidFill>
                        <a:srgbClr val="5B9BD5"/>
                      </a:solidFill>
                    </a:lnB>
                    <a:solidFill>
                      <a:srgbClr val="FFE699">
                        <a:alpha val="20000"/>
                      </a:srgbClr>
                    </a:solidFill>
                  </a:tcPr>
                </a:tc>
                <a:tc>
                  <a:txBody>
                    <a:bodyPr/>
                    <a:lstStyle/>
                    <a:p>
                      <a:pPr algn="ctr">
                        <a:lnSpc>
                          <a:spcPct val="100000"/>
                        </a:lnSpc>
                      </a:pPr>
                      <a:r>
                        <a:rPr lang="en-GB" sz="1800" b="0" strike="noStrike" spc="-1">
                          <a:solidFill>
                            <a:srgbClr val="000000"/>
                          </a:solidFill>
                          <a:latin typeface="Lucida Sans"/>
                          <a:ea typeface="Lucida Sans"/>
                        </a:rPr>
                        <a:t>0</a:t>
                      </a:r>
                      <a:endParaRPr lang="en-GB" sz="1800" b="0" strike="noStrike" spc="-1">
                        <a:latin typeface="Arial"/>
                      </a:endParaRPr>
                    </a:p>
                  </a:txBody>
                  <a:tcPr marL="45720" marR="45720">
                    <a:lnL w="12240">
                      <a:solidFill>
                        <a:srgbClr val="5B9BD5"/>
                      </a:solidFill>
                    </a:lnL>
                    <a:lnR w="12240">
                      <a:solidFill>
                        <a:srgbClr val="5B9BD5"/>
                      </a:solidFill>
                    </a:lnR>
                    <a:lnT w="12240">
                      <a:solidFill>
                        <a:srgbClr val="5B9BD5"/>
                      </a:solidFill>
                    </a:lnT>
                    <a:lnB w="12240">
                      <a:solidFill>
                        <a:srgbClr val="5B9BD5"/>
                      </a:solidFill>
                    </a:lnB>
                    <a:solidFill>
                      <a:srgbClr val="FFE699">
                        <a:alpha val="20000"/>
                      </a:srgbClr>
                    </a:solidFill>
                  </a:tcPr>
                </a:tc>
                <a:tc>
                  <a:txBody>
                    <a:bodyPr/>
                    <a:lstStyle/>
                    <a:p>
                      <a:pPr algn="ctr">
                        <a:lnSpc>
                          <a:spcPct val="100000"/>
                        </a:lnSpc>
                      </a:pPr>
                      <a:r>
                        <a:rPr lang="en-GB" sz="1800" b="0" strike="noStrike" spc="-1">
                          <a:solidFill>
                            <a:srgbClr val="000000"/>
                          </a:solidFill>
                          <a:latin typeface="Lucida Sans"/>
                          <a:ea typeface="Lucida Sans"/>
                        </a:rPr>
                        <a:t>17.0</a:t>
                      </a:r>
                      <a:endParaRPr lang="en-GB" sz="1800" b="0" strike="noStrike" spc="-1">
                        <a:latin typeface="Arial"/>
                      </a:endParaRPr>
                    </a:p>
                  </a:txBody>
                  <a:tcPr marL="45720" marR="45720">
                    <a:lnL w="12240">
                      <a:solidFill>
                        <a:srgbClr val="5B9BD5"/>
                      </a:solidFill>
                    </a:lnL>
                    <a:lnR w="12240">
                      <a:solidFill>
                        <a:srgbClr val="5B9BD5"/>
                      </a:solidFill>
                    </a:lnR>
                    <a:lnT w="12240">
                      <a:solidFill>
                        <a:srgbClr val="5B9BD5"/>
                      </a:solidFill>
                    </a:lnT>
                    <a:lnB w="12240">
                      <a:solidFill>
                        <a:srgbClr val="5B9BD5"/>
                      </a:solidFill>
                    </a:lnB>
                    <a:solidFill>
                      <a:srgbClr val="FFE699">
                        <a:alpha val="20000"/>
                      </a:srgbClr>
                    </a:solidFill>
                  </a:tcPr>
                </a:tc>
                <a:extLst>
                  <a:ext uri="{0D108BD9-81ED-4DB2-BD59-A6C34878D82A}">
                    <a16:rowId xmlns:a16="http://schemas.microsoft.com/office/drawing/2014/main" val="10004"/>
                  </a:ext>
                </a:extLst>
              </a:tr>
            </a:tbl>
          </a:graphicData>
        </a:graphic>
      </p:graphicFrame>
      <p:sp>
        <p:nvSpPr>
          <p:cNvPr id="1035" name="CustomShape 4"/>
          <p:cNvSpPr/>
          <p:nvPr/>
        </p:nvSpPr>
        <p:spPr>
          <a:xfrm>
            <a:off x="666000" y="2098800"/>
            <a:ext cx="3277440" cy="394920"/>
          </a:xfrm>
          <a:prstGeom prst="rect">
            <a:avLst/>
          </a:prstGeom>
          <a:noFill/>
          <a:ln w="12600">
            <a:noFill/>
          </a:ln>
        </p:spPr>
        <p:style>
          <a:lnRef idx="0">
            <a:scrgbClr r="0" g="0" b="0"/>
          </a:lnRef>
          <a:fillRef idx="0">
            <a:scrgbClr r="0" g="0" b="0"/>
          </a:fillRef>
          <a:effectRef idx="0">
            <a:scrgbClr r="0" g="0" b="0"/>
          </a:effectRef>
          <a:fontRef idx="minor"/>
        </p:style>
        <p:txBody>
          <a:bodyPr wrap="none" lIns="45720" tIns="45000" rIns="45720" bIns="45000"/>
          <a:lstStyle/>
          <a:p>
            <a:pPr>
              <a:lnSpc>
                <a:spcPct val="100000"/>
              </a:lnSpc>
            </a:pPr>
            <a:r>
              <a:rPr lang="en-GB" sz="2000" b="0" strike="noStrike" spc="-1">
                <a:solidFill>
                  <a:srgbClr val="000000"/>
                </a:solidFill>
                <a:latin typeface="Lucida Sans"/>
                <a:ea typeface="Lucida Sans"/>
              </a:rPr>
              <a:t>Player submits a new score:</a:t>
            </a:r>
            <a:endParaRPr lang="en-GB" sz="2000" b="0" strike="noStrike" spc="-1">
              <a:latin typeface="Arial"/>
            </a:endParaRPr>
          </a:p>
        </p:txBody>
      </p:sp>
      <p:sp>
        <p:nvSpPr>
          <p:cNvPr id="1036" name="CustomShape 5"/>
          <p:cNvSpPr/>
          <p:nvPr/>
        </p:nvSpPr>
        <p:spPr>
          <a:xfrm>
            <a:off x="5892840" y="6172200"/>
            <a:ext cx="2844000" cy="367560"/>
          </a:xfrm>
          <a:prstGeom prst="rect">
            <a:avLst/>
          </a:prstGeom>
          <a:noFill/>
          <a:ln w="12600">
            <a:no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2741619230"/>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 name="Line 1"/>
          <p:cNvSpPr/>
          <p:nvPr/>
        </p:nvSpPr>
        <p:spPr>
          <a:xfrm flipV="1">
            <a:off x="457200" y="5867280"/>
            <a:ext cx="11274120" cy="32040"/>
          </a:xfrm>
          <a:prstGeom prst="line">
            <a:avLst/>
          </a:prstGeom>
          <a:ln w="3240">
            <a:solidFill>
              <a:srgbClr val="FFFFFF"/>
            </a:solidFill>
            <a:miter/>
          </a:ln>
        </p:spPr>
        <p:style>
          <a:lnRef idx="0">
            <a:scrgbClr r="0" g="0" b="0"/>
          </a:lnRef>
          <a:fillRef idx="0">
            <a:scrgbClr r="0" g="0" b="0"/>
          </a:fillRef>
          <a:effectRef idx="0">
            <a:scrgbClr r="0" g="0" b="0"/>
          </a:effectRef>
          <a:fontRef idx="minor"/>
        </p:style>
      </p:sp>
      <p:sp>
        <p:nvSpPr>
          <p:cNvPr id="1038" name="CustomShape 2"/>
          <p:cNvSpPr/>
          <p:nvPr/>
        </p:nvSpPr>
        <p:spPr>
          <a:xfrm>
            <a:off x="0" y="501120"/>
            <a:ext cx="12191400" cy="91368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chor="ctr"/>
          <a:lstStyle/>
          <a:p>
            <a:pPr>
              <a:lnSpc>
                <a:spcPct val="100000"/>
              </a:lnSpc>
            </a:pPr>
            <a:r>
              <a:rPr lang="en-GB" sz="2800" b="0" strike="noStrike" spc="-1">
                <a:solidFill>
                  <a:srgbClr val="004987"/>
                </a:solidFill>
                <a:latin typeface="Lucida Sans"/>
                <a:ea typeface="Lucida Sans"/>
              </a:rPr>
              <a:t>     Rule 5.8 - Hard Cap Example</a:t>
            </a:r>
            <a:endParaRPr lang="en-GB" sz="2800" b="0" strike="noStrike" spc="-1">
              <a:latin typeface="Arial"/>
            </a:endParaRPr>
          </a:p>
        </p:txBody>
      </p:sp>
      <p:graphicFrame>
        <p:nvGraphicFramePr>
          <p:cNvPr id="1039" name="Table 3"/>
          <p:cNvGraphicFramePr/>
          <p:nvPr/>
        </p:nvGraphicFramePr>
        <p:xfrm>
          <a:off x="619200" y="2757240"/>
          <a:ext cx="10816200" cy="3114360"/>
        </p:xfrm>
        <a:graphic>
          <a:graphicData uri="http://schemas.openxmlformats.org/drawingml/2006/table">
            <a:tbl>
              <a:tblPr/>
              <a:tblGrid>
                <a:gridCol w="1365840">
                  <a:extLst>
                    <a:ext uri="{9D8B030D-6E8A-4147-A177-3AD203B41FA5}">
                      <a16:colId xmlns:a16="http://schemas.microsoft.com/office/drawing/2014/main" val="20000"/>
                    </a:ext>
                  </a:extLst>
                </a:gridCol>
                <a:gridCol w="878040">
                  <a:extLst>
                    <a:ext uri="{9D8B030D-6E8A-4147-A177-3AD203B41FA5}">
                      <a16:colId xmlns:a16="http://schemas.microsoft.com/office/drawing/2014/main" val="20001"/>
                    </a:ext>
                  </a:extLst>
                </a:gridCol>
                <a:gridCol w="769320">
                  <a:extLst>
                    <a:ext uri="{9D8B030D-6E8A-4147-A177-3AD203B41FA5}">
                      <a16:colId xmlns:a16="http://schemas.microsoft.com/office/drawing/2014/main" val="20002"/>
                    </a:ext>
                  </a:extLst>
                </a:gridCol>
                <a:gridCol w="737280">
                  <a:extLst>
                    <a:ext uri="{9D8B030D-6E8A-4147-A177-3AD203B41FA5}">
                      <a16:colId xmlns:a16="http://schemas.microsoft.com/office/drawing/2014/main" val="20003"/>
                    </a:ext>
                  </a:extLst>
                </a:gridCol>
                <a:gridCol w="731160">
                  <a:extLst>
                    <a:ext uri="{9D8B030D-6E8A-4147-A177-3AD203B41FA5}">
                      <a16:colId xmlns:a16="http://schemas.microsoft.com/office/drawing/2014/main" val="20004"/>
                    </a:ext>
                  </a:extLst>
                </a:gridCol>
                <a:gridCol w="1816200">
                  <a:extLst>
                    <a:ext uri="{9D8B030D-6E8A-4147-A177-3AD203B41FA5}">
                      <a16:colId xmlns:a16="http://schemas.microsoft.com/office/drawing/2014/main" val="20005"/>
                    </a:ext>
                  </a:extLst>
                </a:gridCol>
                <a:gridCol w="1623960">
                  <a:extLst>
                    <a:ext uri="{9D8B030D-6E8A-4147-A177-3AD203B41FA5}">
                      <a16:colId xmlns:a16="http://schemas.microsoft.com/office/drawing/2014/main" val="20006"/>
                    </a:ext>
                  </a:extLst>
                </a:gridCol>
                <a:gridCol w="1467720">
                  <a:extLst>
                    <a:ext uri="{9D8B030D-6E8A-4147-A177-3AD203B41FA5}">
                      <a16:colId xmlns:a16="http://schemas.microsoft.com/office/drawing/2014/main" val="20007"/>
                    </a:ext>
                  </a:extLst>
                </a:gridCol>
                <a:gridCol w="625320">
                  <a:extLst>
                    <a:ext uri="{9D8B030D-6E8A-4147-A177-3AD203B41FA5}">
                      <a16:colId xmlns:a16="http://schemas.microsoft.com/office/drawing/2014/main" val="20008"/>
                    </a:ext>
                  </a:extLst>
                </a:gridCol>
                <a:gridCol w="801360">
                  <a:extLst>
                    <a:ext uri="{9D8B030D-6E8A-4147-A177-3AD203B41FA5}">
                      <a16:colId xmlns:a16="http://schemas.microsoft.com/office/drawing/2014/main" val="20009"/>
                    </a:ext>
                  </a:extLst>
                </a:gridCol>
              </a:tblGrid>
              <a:tr h="347760">
                <a:tc>
                  <a:txBody>
                    <a:bodyPr/>
                    <a:lstStyle/>
                    <a:p>
                      <a:endParaRPr lang="en-US"/>
                    </a:p>
                  </a:txBody>
                  <a:tcPr marL="45720" marR="45720">
                    <a:lnL w="12240">
                      <a:solidFill>
                        <a:srgbClr val="000000"/>
                      </a:solidFill>
                    </a:lnL>
                    <a:lnR w="12240">
                      <a:solidFill>
                        <a:srgbClr val="000000"/>
                      </a:solidFill>
                    </a:lnR>
                    <a:lnT w="12240">
                      <a:solidFill>
                        <a:srgbClr val="000000"/>
                      </a:solidFill>
                    </a:lnT>
                    <a:lnB w="25200">
                      <a:solidFill>
                        <a:srgbClr val="5B9BD5"/>
                      </a:solidFill>
                    </a:lnB>
                    <a:noFill/>
                  </a:tcPr>
                </a:tc>
                <a:tc>
                  <a:txBody>
                    <a:bodyPr/>
                    <a:lstStyle/>
                    <a:p>
                      <a:endParaRPr lang="en-US"/>
                    </a:p>
                  </a:txBody>
                  <a:tcPr marL="45720" marR="45720">
                    <a:lnL w="12240">
                      <a:solidFill>
                        <a:srgbClr val="000000"/>
                      </a:solidFill>
                    </a:lnL>
                    <a:lnR w="12240">
                      <a:solidFill>
                        <a:srgbClr val="5B9BD5"/>
                      </a:solidFill>
                    </a:lnR>
                    <a:lnT w="12240">
                      <a:solidFill>
                        <a:srgbClr val="000000"/>
                      </a:solidFill>
                    </a:lnT>
                    <a:lnB w="25200">
                      <a:solidFill>
                        <a:srgbClr val="5B9BD5"/>
                      </a:solidFill>
                    </a:lnB>
                    <a:noFill/>
                  </a:tcPr>
                </a:tc>
                <a:tc gridSpan="5">
                  <a:txBody>
                    <a:bodyPr/>
                    <a:lstStyle/>
                    <a:p>
                      <a:pPr algn="ctr">
                        <a:lnSpc>
                          <a:spcPct val="100000"/>
                        </a:lnSpc>
                      </a:pPr>
                      <a:r>
                        <a:rPr lang="en-GB" sz="1800" b="1" strike="noStrike" spc="-1">
                          <a:solidFill>
                            <a:srgbClr val="000000"/>
                          </a:solidFill>
                          <a:latin typeface="Lucida Sans"/>
                          <a:ea typeface="Lucida Sans"/>
                        </a:rPr>
                        <a:t>Consider Soft Cap</a:t>
                      </a:r>
                      <a:endParaRPr lang="en-GB" sz="1800" b="0" strike="noStrike" spc="-1">
                        <a:latin typeface="Arial"/>
                      </a:endParaRPr>
                    </a:p>
                  </a:txBody>
                  <a:tcPr marL="45720" marR="45720">
                    <a:lnL w="12240">
                      <a:solidFill>
                        <a:srgbClr val="5B9BD5"/>
                      </a:solidFill>
                    </a:lnL>
                    <a:lnR w="12240">
                      <a:solidFill>
                        <a:srgbClr val="5B9BD5"/>
                      </a:solidFill>
                    </a:lnR>
                    <a:lnT w="12240">
                      <a:solidFill>
                        <a:srgbClr val="5B9BD5"/>
                      </a:solidFill>
                    </a:lnT>
                    <a:lnB w="25200">
                      <a:solidFill>
                        <a:srgbClr val="5B9BD5"/>
                      </a:solidFill>
                    </a:lnB>
                    <a:noFill/>
                  </a:tcPr>
                </a:tc>
                <a:tc hMerge="1">
                  <a:txBody>
                    <a:bodyPr/>
                    <a:lstStyle/>
                    <a:p>
                      <a:endParaRPr lang="en-US"/>
                    </a:p>
                  </a:txBody>
                  <a:tcPr>
                    <a:solidFill>
                      <a:srgbClr val="729FCF"/>
                    </a:solidFill>
                  </a:tcPr>
                </a:tc>
                <a:tc hMerge="1">
                  <a:txBody>
                    <a:bodyPr/>
                    <a:lstStyle/>
                    <a:p>
                      <a:endParaRPr lang="en-US"/>
                    </a:p>
                  </a:txBody>
                  <a:tcPr>
                    <a:solidFill>
                      <a:srgbClr val="729FCF"/>
                    </a:solidFill>
                  </a:tcPr>
                </a:tc>
                <a:tc hMerge="1">
                  <a:txBody>
                    <a:bodyPr/>
                    <a:lstStyle/>
                    <a:p>
                      <a:endParaRPr lang="en-US"/>
                    </a:p>
                  </a:txBody>
                  <a:tcPr>
                    <a:solidFill>
                      <a:srgbClr val="729FCF"/>
                    </a:solidFill>
                  </a:tcPr>
                </a:tc>
                <a:tc hMerge="1">
                  <a:txBody>
                    <a:bodyPr/>
                    <a:lstStyle/>
                    <a:p>
                      <a:endParaRPr lang="en-US"/>
                    </a:p>
                  </a:txBody>
                  <a:tcPr>
                    <a:solidFill>
                      <a:srgbClr val="729FCF"/>
                    </a:solidFill>
                  </a:tcPr>
                </a:tc>
                <a:tc gridSpan="3">
                  <a:txBody>
                    <a:bodyPr/>
                    <a:lstStyle/>
                    <a:p>
                      <a:pPr algn="ctr">
                        <a:lnSpc>
                          <a:spcPct val="100000"/>
                        </a:lnSpc>
                      </a:pPr>
                      <a:r>
                        <a:rPr lang="en-GB" sz="1800" b="1" strike="noStrike" spc="-1">
                          <a:solidFill>
                            <a:srgbClr val="000000"/>
                          </a:solidFill>
                          <a:latin typeface="Lucida Sans"/>
                          <a:ea typeface="Lucida Sans"/>
                        </a:rPr>
                        <a:t>Consider Hard Cap</a:t>
                      </a:r>
                      <a:endParaRPr lang="en-GB" sz="1800" b="0" strike="noStrike" spc="-1">
                        <a:latin typeface="Arial"/>
                      </a:endParaRPr>
                    </a:p>
                  </a:txBody>
                  <a:tcPr marL="45720" marR="45720">
                    <a:lnL w="12240">
                      <a:solidFill>
                        <a:srgbClr val="5B9BD5"/>
                      </a:solidFill>
                    </a:lnL>
                    <a:lnR w="12240">
                      <a:solidFill>
                        <a:srgbClr val="5B9BD5"/>
                      </a:solidFill>
                    </a:lnR>
                    <a:lnT w="12240">
                      <a:solidFill>
                        <a:srgbClr val="5B9BD5"/>
                      </a:solidFill>
                    </a:lnT>
                    <a:lnB w="25200">
                      <a:solidFill>
                        <a:srgbClr val="5B9BD5"/>
                      </a:solidFill>
                    </a:lnB>
                    <a:noFill/>
                  </a:tcPr>
                </a:tc>
                <a:tc hMerge="1">
                  <a:txBody>
                    <a:bodyPr/>
                    <a:lstStyle/>
                    <a:p>
                      <a:endParaRPr lang="en-US"/>
                    </a:p>
                  </a:txBody>
                  <a:tcPr>
                    <a:solidFill>
                      <a:srgbClr val="729FCF"/>
                    </a:solidFill>
                  </a:tcPr>
                </a:tc>
                <a:tc hMerge="1">
                  <a:txBody>
                    <a:bodyPr/>
                    <a:lstStyle/>
                    <a:p>
                      <a:endParaRPr lang="en-US"/>
                    </a:p>
                  </a:txBody>
                  <a:tcPr>
                    <a:solidFill>
                      <a:srgbClr val="729FCF"/>
                    </a:solidFill>
                  </a:tcPr>
                </a:tc>
                <a:extLst>
                  <a:ext uri="{0D108BD9-81ED-4DB2-BD59-A6C34878D82A}">
                    <a16:rowId xmlns:a16="http://schemas.microsoft.com/office/drawing/2014/main" val="10000"/>
                  </a:ext>
                </a:extLst>
              </a:tr>
              <a:tr h="859680">
                <a:tc>
                  <a:txBody>
                    <a:bodyPr/>
                    <a:lstStyle/>
                    <a:p>
                      <a:pPr algn="ctr">
                        <a:lnSpc>
                          <a:spcPct val="100000"/>
                        </a:lnSpc>
                      </a:pPr>
                      <a:r>
                        <a:rPr lang="en-GB" sz="1800" b="0" strike="noStrike" spc="-1">
                          <a:solidFill>
                            <a:srgbClr val="000000"/>
                          </a:solidFill>
                          <a:latin typeface="Lucida Sans"/>
                          <a:ea typeface="Lucida Sans"/>
                        </a:rPr>
                        <a:t>New calculated HI (8 / 20)</a:t>
                      </a:r>
                      <a:endParaRPr lang="en-GB" sz="1800" b="0" strike="noStrike" spc="-1">
                        <a:latin typeface="Arial"/>
                      </a:endParaRPr>
                    </a:p>
                  </a:txBody>
                  <a:tcPr marL="45720" marR="45720">
                    <a:lnL w="12240">
                      <a:solidFill>
                        <a:srgbClr val="5B9BD5"/>
                      </a:solidFill>
                    </a:lnL>
                    <a:lnR w="12240">
                      <a:solidFill>
                        <a:srgbClr val="5B9BD5"/>
                      </a:solidFill>
                    </a:lnR>
                    <a:lnT w="25200">
                      <a:solidFill>
                        <a:srgbClr val="5B9BD5"/>
                      </a:solidFill>
                    </a:lnT>
                    <a:lnB w="12240">
                      <a:solidFill>
                        <a:srgbClr val="5B9BD5"/>
                      </a:solidFill>
                    </a:lnB>
                    <a:solidFill>
                      <a:srgbClr val="5B9BD5">
                        <a:alpha val="20000"/>
                      </a:srgbClr>
                    </a:solidFill>
                  </a:tcPr>
                </a:tc>
                <a:tc>
                  <a:txBody>
                    <a:bodyPr/>
                    <a:lstStyle/>
                    <a:p>
                      <a:r>
                        <a:rPr lang="en-GB" sz="1800" b="0" strike="noStrike" spc="-1">
                          <a:solidFill>
                            <a:srgbClr val="000000"/>
                          </a:solidFill>
                          <a:latin typeface="Lucida Sans"/>
                          <a:ea typeface="Lucida Sans"/>
                        </a:rPr>
                        <a:t>Low Index</a:t>
                      </a:r>
                      <a:endParaRPr lang="en-GB" sz="1800" b="0" strike="noStrike" spc="-1">
                        <a:latin typeface="Arial"/>
                      </a:endParaRPr>
                    </a:p>
                    <a:p>
                      <a:pPr algn="ctr">
                        <a:lnSpc>
                          <a:spcPct val="100000"/>
                        </a:lnSpc>
                      </a:pPr>
                      <a:r>
                        <a:rPr lang="en-GB" sz="1800" b="0" strike="noStrike" spc="-1">
                          <a:solidFill>
                            <a:srgbClr val="000000"/>
                          </a:solidFill>
                          <a:latin typeface="Lucida Sans"/>
                          <a:ea typeface="Lucida Sans"/>
                        </a:rPr>
                        <a:t>(LI)</a:t>
                      </a:r>
                      <a:endParaRPr lang="en-GB" sz="1800" b="0" strike="noStrike" spc="-1">
                        <a:latin typeface="Arial"/>
                      </a:endParaRPr>
                    </a:p>
                  </a:txBody>
                  <a:tcPr marL="45720" marR="45720">
                    <a:lnL w="12240">
                      <a:solidFill>
                        <a:srgbClr val="5B9BD5"/>
                      </a:solidFill>
                    </a:lnL>
                    <a:lnR w="12240">
                      <a:solidFill>
                        <a:srgbClr val="5B9BD5"/>
                      </a:solidFill>
                    </a:lnR>
                    <a:lnT w="25200">
                      <a:solidFill>
                        <a:srgbClr val="5B9BD5"/>
                      </a:solidFill>
                    </a:lnT>
                    <a:lnB w="12240">
                      <a:solidFill>
                        <a:srgbClr val="5B9BD5"/>
                      </a:solidFill>
                    </a:lnB>
                    <a:solidFill>
                      <a:srgbClr val="5B9BD5">
                        <a:alpha val="20000"/>
                      </a:srgbClr>
                    </a:solidFill>
                  </a:tcPr>
                </a:tc>
                <a:tc>
                  <a:txBody>
                    <a:bodyPr/>
                    <a:lstStyle/>
                    <a:p>
                      <a:pPr algn="ctr">
                        <a:lnSpc>
                          <a:spcPct val="100000"/>
                        </a:lnSpc>
                      </a:pPr>
                      <a:r>
                        <a:rPr lang="en-GB" sz="1800" b="0" strike="noStrike" spc="-1">
                          <a:solidFill>
                            <a:srgbClr val="000000"/>
                          </a:solidFill>
                          <a:latin typeface="Lucida Sans"/>
                          <a:ea typeface="Lucida Sans"/>
                        </a:rPr>
                        <a:t>8/20 - LI</a:t>
                      </a:r>
                      <a:endParaRPr lang="en-GB" sz="1800" b="0" strike="noStrike" spc="-1">
                        <a:latin typeface="Arial"/>
                      </a:endParaRPr>
                    </a:p>
                  </a:txBody>
                  <a:tcPr marL="45720" marR="45720">
                    <a:lnL w="12240">
                      <a:solidFill>
                        <a:srgbClr val="5B9BD5"/>
                      </a:solidFill>
                    </a:lnL>
                    <a:lnR w="12240">
                      <a:solidFill>
                        <a:srgbClr val="5B9BD5"/>
                      </a:solidFill>
                    </a:lnR>
                    <a:lnT w="25200">
                      <a:solidFill>
                        <a:srgbClr val="5B9BD5"/>
                      </a:solidFill>
                    </a:lnT>
                    <a:lnB w="12240">
                      <a:solidFill>
                        <a:srgbClr val="5B9BD5"/>
                      </a:solidFill>
                    </a:lnB>
                    <a:solidFill>
                      <a:srgbClr val="5B9BD5">
                        <a:alpha val="20000"/>
                      </a:srgbClr>
                    </a:solidFill>
                  </a:tcPr>
                </a:tc>
                <a:tc>
                  <a:txBody>
                    <a:bodyPr/>
                    <a:lstStyle/>
                    <a:p>
                      <a:pPr algn="ctr">
                        <a:lnSpc>
                          <a:spcPct val="100000"/>
                        </a:lnSpc>
                      </a:pPr>
                      <a:r>
                        <a:rPr lang="en-GB" sz="1800" b="0" strike="noStrike" spc="-1">
                          <a:solidFill>
                            <a:srgbClr val="000000"/>
                          </a:solidFill>
                          <a:latin typeface="Lucida Sans"/>
                          <a:ea typeface="Lucida Sans"/>
                        </a:rPr>
                        <a:t>≤ 3.0</a:t>
                      </a:r>
                      <a:endParaRPr lang="en-GB" sz="1800" b="0" strike="noStrike" spc="-1">
                        <a:latin typeface="Arial"/>
                      </a:endParaRPr>
                    </a:p>
                  </a:txBody>
                  <a:tcPr marL="45720" marR="45720">
                    <a:lnL w="12240">
                      <a:solidFill>
                        <a:srgbClr val="5B9BD5"/>
                      </a:solidFill>
                    </a:lnL>
                    <a:lnR w="12240">
                      <a:solidFill>
                        <a:srgbClr val="5B9BD5"/>
                      </a:solidFill>
                    </a:lnR>
                    <a:lnT w="25200">
                      <a:solidFill>
                        <a:srgbClr val="5B9BD5"/>
                      </a:solidFill>
                    </a:lnT>
                    <a:lnB w="12240">
                      <a:solidFill>
                        <a:srgbClr val="5B9BD5"/>
                      </a:solidFill>
                    </a:lnB>
                    <a:solidFill>
                      <a:srgbClr val="5B9BD5">
                        <a:alpha val="20000"/>
                      </a:srgbClr>
                    </a:solidFill>
                  </a:tcPr>
                </a:tc>
                <a:tc>
                  <a:txBody>
                    <a:bodyPr/>
                    <a:lstStyle/>
                    <a:p>
                      <a:pPr algn="ctr">
                        <a:lnSpc>
                          <a:spcPct val="100000"/>
                        </a:lnSpc>
                      </a:pPr>
                      <a:r>
                        <a:rPr lang="en-GB" sz="1800" b="0" strike="noStrike" spc="-1">
                          <a:solidFill>
                            <a:srgbClr val="000000"/>
                          </a:solidFill>
                          <a:latin typeface="Lucida Sans"/>
                          <a:ea typeface="Lucida Sans"/>
                        </a:rPr>
                        <a:t>&gt; 3.0</a:t>
                      </a:r>
                      <a:endParaRPr lang="en-GB" sz="1800" b="0" strike="noStrike" spc="-1">
                        <a:latin typeface="Arial"/>
                      </a:endParaRPr>
                    </a:p>
                  </a:txBody>
                  <a:tcPr marL="45720" marR="45720">
                    <a:lnL w="12240">
                      <a:solidFill>
                        <a:srgbClr val="5B9BD5"/>
                      </a:solidFill>
                    </a:lnL>
                    <a:lnR w="12240">
                      <a:solidFill>
                        <a:srgbClr val="5B9BD5"/>
                      </a:solidFill>
                    </a:lnR>
                    <a:lnT w="25200">
                      <a:solidFill>
                        <a:srgbClr val="5B9BD5"/>
                      </a:solidFill>
                    </a:lnT>
                    <a:lnB w="12240">
                      <a:solidFill>
                        <a:srgbClr val="5B9BD5"/>
                      </a:solidFill>
                    </a:lnB>
                    <a:solidFill>
                      <a:srgbClr val="5B9BD5">
                        <a:alpha val="20000"/>
                      </a:srgbClr>
                    </a:solidFill>
                  </a:tcPr>
                </a:tc>
                <a:tc>
                  <a:txBody>
                    <a:bodyPr/>
                    <a:lstStyle/>
                    <a:p>
                      <a:pPr algn="ctr">
                        <a:lnSpc>
                          <a:spcPct val="100000"/>
                        </a:lnSpc>
                      </a:pPr>
                      <a:r>
                        <a:rPr lang="en-GB" sz="1800" b="0" strike="noStrike" spc="-1">
                          <a:solidFill>
                            <a:srgbClr val="000000"/>
                          </a:solidFill>
                          <a:latin typeface="Lucida Sans"/>
                          <a:ea typeface="Lucida Sans"/>
                        </a:rPr>
                        <a:t>50% of value &gt; 3.0 (Suppression)</a:t>
                      </a:r>
                      <a:endParaRPr lang="en-GB" sz="1800" b="0" strike="noStrike" spc="-1">
                        <a:latin typeface="Arial"/>
                      </a:endParaRPr>
                    </a:p>
                  </a:txBody>
                  <a:tcPr marL="45720" marR="45720">
                    <a:lnL w="12240">
                      <a:solidFill>
                        <a:srgbClr val="5B9BD5"/>
                      </a:solidFill>
                    </a:lnL>
                    <a:lnR w="12240">
                      <a:solidFill>
                        <a:srgbClr val="5B9BD5"/>
                      </a:solidFill>
                    </a:lnR>
                    <a:lnT w="25200">
                      <a:solidFill>
                        <a:srgbClr val="5B9BD5"/>
                      </a:solidFill>
                    </a:lnT>
                    <a:lnB w="12240">
                      <a:solidFill>
                        <a:srgbClr val="5B9BD5"/>
                      </a:solidFill>
                    </a:lnB>
                    <a:solidFill>
                      <a:srgbClr val="5B9BD5">
                        <a:alpha val="20000"/>
                      </a:srgbClr>
                    </a:solidFill>
                  </a:tcPr>
                </a:tc>
                <a:tc>
                  <a:txBody>
                    <a:bodyPr/>
                    <a:lstStyle/>
                    <a:p>
                      <a:pPr algn="ctr">
                        <a:lnSpc>
                          <a:spcPct val="100000"/>
                        </a:lnSpc>
                      </a:pPr>
                      <a:r>
                        <a:rPr lang="en-GB" sz="1800" b="0" strike="noStrike" spc="-1">
                          <a:solidFill>
                            <a:srgbClr val="000000"/>
                          </a:solidFill>
                          <a:latin typeface="Lucida Sans"/>
                          <a:ea typeface="Lucida Sans"/>
                        </a:rPr>
                        <a:t>≤ 3 + Suppression</a:t>
                      </a:r>
                      <a:endParaRPr lang="en-GB" sz="1800" b="0" strike="noStrike" spc="-1">
                        <a:latin typeface="Arial"/>
                      </a:endParaRPr>
                    </a:p>
                  </a:txBody>
                  <a:tcPr marL="45720" marR="45720">
                    <a:lnL w="12240">
                      <a:solidFill>
                        <a:srgbClr val="5B9BD5"/>
                      </a:solidFill>
                    </a:lnL>
                    <a:lnR w="12240">
                      <a:solidFill>
                        <a:srgbClr val="5B9BD5"/>
                      </a:solidFill>
                    </a:lnR>
                    <a:lnT w="25200">
                      <a:solidFill>
                        <a:srgbClr val="5B9BD5"/>
                      </a:solidFill>
                    </a:lnT>
                    <a:lnB w="12240">
                      <a:solidFill>
                        <a:srgbClr val="5B9BD5"/>
                      </a:solidFill>
                    </a:lnB>
                    <a:solidFill>
                      <a:srgbClr val="5B9BD5">
                        <a:alpha val="20000"/>
                      </a:srgbClr>
                    </a:solidFill>
                  </a:tcPr>
                </a:tc>
                <a:tc>
                  <a:txBody>
                    <a:bodyPr/>
                    <a:lstStyle/>
                    <a:p>
                      <a:pPr algn="ctr">
                        <a:lnSpc>
                          <a:spcPct val="100000"/>
                        </a:lnSpc>
                      </a:pPr>
                      <a:r>
                        <a:rPr lang="en-GB" sz="1800" b="0" strike="noStrike" spc="-1">
                          <a:solidFill>
                            <a:srgbClr val="000000"/>
                          </a:solidFill>
                          <a:latin typeface="Lucida Sans"/>
                          <a:ea typeface="Lucida Sans"/>
                        </a:rPr>
                        <a:t>Movement compared to LI</a:t>
                      </a:r>
                      <a:endParaRPr lang="en-GB" sz="1800" b="0" strike="noStrike" spc="-1">
                        <a:latin typeface="Arial"/>
                      </a:endParaRPr>
                    </a:p>
                  </a:txBody>
                  <a:tcPr marL="45720" marR="45720">
                    <a:lnL w="12240">
                      <a:solidFill>
                        <a:srgbClr val="5B9BD5"/>
                      </a:solidFill>
                    </a:lnL>
                    <a:lnR w="12240">
                      <a:solidFill>
                        <a:srgbClr val="5B9BD5"/>
                      </a:solidFill>
                    </a:lnR>
                    <a:lnT w="25200">
                      <a:solidFill>
                        <a:srgbClr val="5B9BD5"/>
                      </a:solidFill>
                    </a:lnT>
                    <a:lnB w="12240">
                      <a:solidFill>
                        <a:srgbClr val="5B9BD5"/>
                      </a:solidFill>
                    </a:lnB>
                    <a:solidFill>
                      <a:srgbClr val="5B9BD5">
                        <a:alpha val="20000"/>
                      </a:srgbClr>
                    </a:solidFill>
                  </a:tcPr>
                </a:tc>
                <a:tc>
                  <a:txBody>
                    <a:bodyPr/>
                    <a:lstStyle/>
                    <a:p>
                      <a:r>
                        <a:rPr lang="en-GB" sz="1800" b="0" strike="noStrike" spc="-1">
                          <a:solidFill>
                            <a:srgbClr val="000000"/>
                          </a:solidFill>
                          <a:latin typeface="Lucida Sans"/>
                          <a:ea typeface="Lucida Sans"/>
                        </a:rPr>
                        <a:t>&gt;</a:t>
                      </a:r>
                      <a:endParaRPr lang="en-GB" sz="1800" b="0" strike="noStrike" spc="-1">
                        <a:latin typeface="Arial"/>
                      </a:endParaRPr>
                    </a:p>
                    <a:p>
                      <a:pPr algn="ctr">
                        <a:lnSpc>
                          <a:spcPct val="100000"/>
                        </a:lnSpc>
                      </a:pPr>
                      <a:r>
                        <a:rPr lang="en-GB" sz="1800" b="0" strike="noStrike" spc="-1">
                          <a:solidFill>
                            <a:srgbClr val="000000"/>
                          </a:solidFill>
                          <a:latin typeface="Lucida Sans"/>
                          <a:ea typeface="Lucida Sans"/>
                        </a:rPr>
                        <a:t>5</a:t>
                      </a:r>
                      <a:endParaRPr lang="en-GB" sz="1800" b="0" strike="noStrike" spc="-1">
                        <a:latin typeface="Arial"/>
                      </a:endParaRPr>
                    </a:p>
                  </a:txBody>
                  <a:tcPr marL="45720" marR="45720">
                    <a:lnL w="12240">
                      <a:solidFill>
                        <a:srgbClr val="5B9BD5"/>
                      </a:solidFill>
                    </a:lnL>
                    <a:lnR w="12240">
                      <a:solidFill>
                        <a:srgbClr val="5B9BD5"/>
                      </a:solidFill>
                    </a:lnR>
                    <a:lnT w="25200">
                      <a:solidFill>
                        <a:srgbClr val="5B9BD5"/>
                      </a:solidFill>
                    </a:lnT>
                    <a:lnB w="12240">
                      <a:solidFill>
                        <a:srgbClr val="5B9BD5"/>
                      </a:solidFill>
                    </a:lnB>
                    <a:solidFill>
                      <a:srgbClr val="5B9BD5">
                        <a:alpha val="20000"/>
                      </a:srgbClr>
                    </a:solidFill>
                  </a:tcPr>
                </a:tc>
                <a:tc>
                  <a:txBody>
                    <a:bodyPr/>
                    <a:lstStyle/>
                    <a:p>
                      <a:pPr algn="ctr">
                        <a:lnSpc>
                          <a:spcPct val="100000"/>
                        </a:lnSpc>
                      </a:pPr>
                      <a:r>
                        <a:rPr lang="en-GB" sz="1800" b="0" strike="noStrike" spc="-1">
                          <a:solidFill>
                            <a:srgbClr val="000000"/>
                          </a:solidFill>
                          <a:latin typeface="Lucida Sans"/>
                          <a:ea typeface="Lucida Sans"/>
                        </a:rPr>
                        <a:t>New HI</a:t>
                      </a:r>
                      <a:endParaRPr lang="en-GB" sz="1800" b="0" strike="noStrike" spc="-1">
                        <a:latin typeface="Arial"/>
                      </a:endParaRPr>
                    </a:p>
                  </a:txBody>
                  <a:tcPr marL="45720" marR="45720">
                    <a:lnL w="12240">
                      <a:solidFill>
                        <a:srgbClr val="5B9BD5"/>
                      </a:solidFill>
                    </a:lnL>
                    <a:lnR w="12240">
                      <a:solidFill>
                        <a:srgbClr val="5B9BD5"/>
                      </a:solidFill>
                    </a:lnR>
                    <a:lnT w="25200">
                      <a:solidFill>
                        <a:srgbClr val="5B9BD5"/>
                      </a:solidFill>
                    </a:lnT>
                    <a:lnB w="12240">
                      <a:solidFill>
                        <a:srgbClr val="5B9BD5"/>
                      </a:solidFill>
                    </a:lnB>
                    <a:solidFill>
                      <a:srgbClr val="5B9BD5">
                        <a:alpha val="20000"/>
                      </a:srgbClr>
                    </a:solidFill>
                  </a:tcPr>
                </a:tc>
                <a:extLst>
                  <a:ext uri="{0D108BD9-81ED-4DB2-BD59-A6C34878D82A}">
                    <a16:rowId xmlns:a16="http://schemas.microsoft.com/office/drawing/2014/main" val="10001"/>
                  </a:ext>
                </a:extLst>
              </a:tr>
              <a:tr h="458640">
                <a:tc>
                  <a:txBody>
                    <a:bodyPr/>
                    <a:lstStyle/>
                    <a:p>
                      <a:pPr algn="ctr">
                        <a:lnSpc>
                          <a:spcPct val="100000"/>
                        </a:lnSpc>
                      </a:pPr>
                      <a:r>
                        <a:rPr lang="en-GB" sz="1800" b="0" strike="noStrike" spc="-1">
                          <a:solidFill>
                            <a:srgbClr val="000000"/>
                          </a:solidFill>
                          <a:latin typeface="Lucida Sans"/>
                          <a:ea typeface="Lucida Sans"/>
                        </a:rPr>
                        <a:t>14.0</a:t>
                      </a:r>
                      <a:endParaRPr lang="en-GB" sz="1800" b="0" strike="noStrike" spc="-1">
                        <a:latin typeface="Arial"/>
                      </a:endParaRPr>
                    </a:p>
                  </a:txBody>
                  <a:tcPr marL="45720" marR="45720">
                    <a:lnL w="12240">
                      <a:solidFill>
                        <a:srgbClr val="5B9BD5"/>
                      </a:solidFill>
                    </a:lnL>
                    <a:lnR w="12240">
                      <a:solidFill>
                        <a:srgbClr val="5B9BD5"/>
                      </a:solidFill>
                    </a:lnR>
                    <a:lnT w="12240">
                      <a:solidFill>
                        <a:srgbClr val="5B9BD5"/>
                      </a:solidFill>
                    </a:lnT>
                    <a:lnB w="12240">
                      <a:solidFill>
                        <a:srgbClr val="5B9BD5"/>
                      </a:solidFill>
                    </a:lnB>
                    <a:solidFill>
                      <a:srgbClr val="E2F0D9">
                        <a:alpha val="20000"/>
                      </a:srgbClr>
                    </a:solidFill>
                  </a:tcPr>
                </a:tc>
                <a:tc>
                  <a:txBody>
                    <a:bodyPr/>
                    <a:lstStyle/>
                    <a:p>
                      <a:pPr algn="ctr">
                        <a:lnSpc>
                          <a:spcPct val="100000"/>
                        </a:lnSpc>
                      </a:pPr>
                      <a:r>
                        <a:rPr lang="en-GB" sz="1800" b="0" strike="noStrike" spc="-1">
                          <a:solidFill>
                            <a:srgbClr val="000000"/>
                          </a:solidFill>
                          <a:latin typeface="Lucida Sans"/>
                          <a:ea typeface="Lucida Sans"/>
                        </a:rPr>
                        <a:t>12.0</a:t>
                      </a:r>
                      <a:endParaRPr lang="en-GB" sz="1800" b="0" strike="noStrike" spc="-1">
                        <a:latin typeface="Arial"/>
                      </a:endParaRPr>
                    </a:p>
                  </a:txBody>
                  <a:tcPr marL="45720" marR="45720">
                    <a:lnL w="12240">
                      <a:solidFill>
                        <a:srgbClr val="5B9BD5"/>
                      </a:solidFill>
                    </a:lnL>
                    <a:lnR w="12240">
                      <a:solidFill>
                        <a:srgbClr val="5B9BD5"/>
                      </a:solidFill>
                    </a:lnR>
                    <a:lnT w="12240">
                      <a:solidFill>
                        <a:srgbClr val="5B9BD5"/>
                      </a:solidFill>
                    </a:lnT>
                    <a:lnB w="12240">
                      <a:solidFill>
                        <a:srgbClr val="5B9BD5"/>
                      </a:solidFill>
                    </a:lnB>
                    <a:solidFill>
                      <a:srgbClr val="E2F0D9">
                        <a:alpha val="20000"/>
                      </a:srgbClr>
                    </a:solidFill>
                  </a:tcPr>
                </a:tc>
                <a:tc>
                  <a:txBody>
                    <a:bodyPr/>
                    <a:lstStyle/>
                    <a:p>
                      <a:pPr algn="ctr">
                        <a:lnSpc>
                          <a:spcPct val="100000"/>
                        </a:lnSpc>
                      </a:pPr>
                      <a:r>
                        <a:rPr lang="en-GB" sz="1800" b="0" strike="noStrike" spc="-1">
                          <a:solidFill>
                            <a:srgbClr val="000000"/>
                          </a:solidFill>
                          <a:latin typeface="Lucida Sans"/>
                          <a:ea typeface="Lucida Sans"/>
                        </a:rPr>
                        <a:t>2.0</a:t>
                      </a:r>
                      <a:endParaRPr lang="en-GB" sz="1800" b="0" strike="noStrike" spc="-1">
                        <a:latin typeface="Arial"/>
                      </a:endParaRPr>
                    </a:p>
                  </a:txBody>
                  <a:tcPr marL="45720" marR="45720">
                    <a:lnL w="12240">
                      <a:solidFill>
                        <a:srgbClr val="5B9BD5"/>
                      </a:solidFill>
                    </a:lnL>
                    <a:lnR w="12240">
                      <a:solidFill>
                        <a:srgbClr val="5B9BD5"/>
                      </a:solidFill>
                    </a:lnR>
                    <a:lnT w="12240">
                      <a:solidFill>
                        <a:srgbClr val="5B9BD5"/>
                      </a:solidFill>
                    </a:lnT>
                    <a:lnB w="12240">
                      <a:solidFill>
                        <a:srgbClr val="5B9BD5"/>
                      </a:solidFill>
                    </a:lnB>
                    <a:solidFill>
                      <a:srgbClr val="E2F0D9">
                        <a:alpha val="20000"/>
                      </a:srgbClr>
                    </a:solidFill>
                  </a:tcPr>
                </a:tc>
                <a:tc>
                  <a:txBody>
                    <a:bodyPr/>
                    <a:lstStyle/>
                    <a:p>
                      <a:pPr algn="ctr">
                        <a:lnSpc>
                          <a:spcPct val="100000"/>
                        </a:lnSpc>
                      </a:pPr>
                      <a:r>
                        <a:rPr lang="en-GB" sz="1800" b="0" strike="noStrike" spc="-1">
                          <a:solidFill>
                            <a:srgbClr val="000000"/>
                          </a:solidFill>
                          <a:latin typeface="Lucida Sans"/>
                          <a:ea typeface="Lucida Sans"/>
                        </a:rPr>
                        <a:t>2.0</a:t>
                      </a:r>
                      <a:endParaRPr lang="en-GB" sz="1800" b="0" strike="noStrike" spc="-1">
                        <a:latin typeface="Arial"/>
                      </a:endParaRPr>
                    </a:p>
                  </a:txBody>
                  <a:tcPr marL="45720" marR="45720">
                    <a:lnL w="12240">
                      <a:solidFill>
                        <a:srgbClr val="5B9BD5"/>
                      </a:solidFill>
                    </a:lnL>
                    <a:lnR w="12240">
                      <a:solidFill>
                        <a:srgbClr val="5B9BD5"/>
                      </a:solidFill>
                    </a:lnR>
                    <a:lnT w="12240">
                      <a:solidFill>
                        <a:srgbClr val="5B9BD5"/>
                      </a:solidFill>
                    </a:lnT>
                    <a:lnB w="12240">
                      <a:solidFill>
                        <a:srgbClr val="5B9BD5"/>
                      </a:solidFill>
                    </a:lnB>
                    <a:solidFill>
                      <a:srgbClr val="E2F0D9">
                        <a:alpha val="20000"/>
                      </a:srgbClr>
                    </a:solidFill>
                  </a:tcPr>
                </a:tc>
                <a:tc>
                  <a:txBody>
                    <a:bodyPr/>
                    <a:lstStyle/>
                    <a:p>
                      <a:pPr algn="ctr">
                        <a:lnSpc>
                          <a:spcPct val="100000"/>
                        </a:lnSpc>
                      </a:pPr>
                      <a:r>
                        <a:rPr lang="en-GB" sz="1800" b="0" strike="noStrike" spc="-1">
                          <a:solidFill>
                            <a:srgbClr val="000000"/>
                          </a:solidFill>
                          <a:latin typeface="Lucida Sans"/>
                          <a:ea typeface="Lucida Sans"/>
                        </a:rPr>
                        <a:t>0</a:t>
                      </a:r>
                      <a:endParaRPr lang="en-GB" sz="1800" b="0" strike="noStrike" spc="-1">
                        <a:latin typeface="Arial"/>
                      </a:endParaRPr>
                    </a:p>
                  </a:txBody>
                  <a:tcPr marL="45720" marR="45720">
                    <a:lnL w="12240">
                      <a:solidFill>
                        <a:srgbClr val="5B9BD5"/>
                      </a:solidFill>
                    </a:lnL>
                    <a:lnR w="12240">
                      <a:solidFill>
                        <a:srgbClr val="5B9BD5"/>
                      </a:solidFill>
                    </a:lnR>
                    <a:lnT w="12240">
                      <a:solidFill>
                        <a:srgbClr val="5B9BD5"/>
                      </a:solidFill>
                    </a:lnT>
                    <a:lnB w="12240">
                      <a:solidFill>
                        <a:srgbClr val="5B9BD5"/>
                      </a:solidFill>
                    </a:lnB>
                    <a:solidFill>
                      <a:srgbClr val="E2F0D9">
                        <a:alpha val="20000"/>
                      </a:srgbClr>
                    </a:solidFill>
                  </a:tcPr>
                </a:tc>
                <a:tc>
                  <a:txBody>
                    <a:bodyPr/>
                    <a:lstStyle/>
                    <a:p>
                      <a:pPr algn="ctr">
                        <a:lnSpc>
                          <a:spcPct val="100000"/>
                        </a:lnSpc>
                      </a:pPr>
                      <a:r>
                        <a:rPr lang="en-GB" sz="1800" b="0" strike="noStrike" spc="-1">
                          <a:solidFill>
                            <a:srgbClr val="000000"/>
                          </a:solidFill>
                          <a:latin typeface="Lucida Sans"/>
                          <a:ea typeface="Lucida Sans"/>
                        </a:rPr>
                        <a:t>0</a:t>
                      </a:r>
                      <a:endParaRPr lang="en-GB" sz="1800" b="0" strike="noStrike" spc="-1">
                        <a:latin typeface="Arial"/>
                      </a:endParaRPr>
                    </a:p>
                  </a:txBody>
                  <a:tcPr marL="45720" marR="45720">
                    <a:lnL w="12240">
                      <a:solidFill>
                        <a:srgbClr val="5B9BD5"/>
                      </a:solidFill>
                    </a:lnL>
                    <a:lnR w="12240">
                      <a:solidFill>
                        <a:srgbClr val="5B9BD5"/>
                      </a:solidFill>
                    </a:lnR>
                    <a:lnT w="12240">
                      <a:solidFill>
                        <a:srgbClr val="5B9BD5"/>
                      </a:solidFill>
                    </a:lnT>
                    <a:lnB w="12240">
                      <a:solidFill>
                        <a:srgbClr val="5B9BD5"/>
                      </a:solidFill>
                    </a:lnB>
                    <a:solidFill>
                      <a:srgbClr val="E2F0D9">
                        <a:alpha val="20000"/>
                      </a:srgbClr>
                    </a:solidFill>
                  </a:tcPr>
                </a:tc>
                <a:tc>
                  <a:txBody>
                    <a:bodyPr/>
                    <a:lstStyle/>
                    <a:p>
                      <a:pPr algn="ctr">
                        <a:lnSpc>
                          <a:spcPct val="100000"/>
                        </a:lnSpc>
                      </a:pPr>
                      <a:r>
                        <a:rPr lang="en-GB" sz="1800" b="0" strike="noStrike" spc="-1">
                          <a:solidFill>
                            <a:srgbClr val="000000"/>
                          </a:solidFill>
                          <a:latin typeface="Lucida Sans"/>
                          <a:ea typeface="Lucida Sans"/>
                        </a:rPr>
                        <a:t>2.0 + 0</a:t>
                      </a:r>
                      <a:endParaRPr lang="en-GB" sz="1800" b="0" strike="noStrike" spc="-1">
                        <a:latin typeface="Arial"/>
                      </a:endParaRPr>
                    </a:p>
                  </a:txBody>
                  <a:tcPr marL="45720" marR="45720">
                    <a:lnL w="12240">
                      <a:solidFill>
                        <a:srgbClr val="5B9BD5"/>
                      </a:solidFill>
                    </a:lnL>
                    <a:lnR w="12240">
                      <a:solidFill>
                        <a:srgbClr val="5B9BD5"/>
                      </a:solidFill>
                    </a:lnR>
                    <a:lnT w="12240">
                      <a:solidFill>
                        <a:srgbClr val="5B9BD5"/>
                      </a:solidFill>
                    </a:lnT>
                    <a:lnB w="12240">
                      <a:solidFill>
                        <a:srgbClr val="5B9BD5"/>
                      </a:solidFill>
                    </a:lnB>
                    <a:solidFill>
                      <a:srgbClr val="E2F0D9">
                        <a:alpha val="20000"/>
                      </a:srgbClr>
                    </a:solidFill>
                  </a:tcPr>
                </a:tc>
                <a:tc>
                  <a:txBody>
                    <a:bodyPr/>
                    <a:lstStyle/>
                    <a:p>
                      <a:pPr algn="ctr">
                        <a:lnSpc>
                          <a:spcPct val="100000"/>
                        </a:lnSpc>
                      </a:pPr>
                      <a:r>
                        <a:rPr lang="en-GB" sz="1800" b="0" strike="noStrike" spc="-1">
                          <a:solidFill>
                            <a:srgbClr val="000000"/>
                          </a:solidFill>
                          <a:latin typeface="Lucida Sans"/>
                          <a:ea typeface="Lucida Sans"/>
                        </a:rPr>
                        <a:t>2.0</a:t>
                      </a:r>
                      <a:endParaRPr lang="en-GB" sz="1800" b="0" strike="noStrike" spc="-1">
                        <a:latin typeface="Arial"/>
                      </a:endParaRPr>
                    </a:p>
                  </a:txBody>
                  <a:tcPr marL="45720" marR="45720">
                    <a:lnL w="12240">
                      <a:solidFill>
                        <a:srgbClr val="5B9BD5"/>
                      </a:solidFill>
                    </a:lnL>
                    <a:lnR w="12240">
                      <a:solidFill>
                        <a:srgbClr val="5B9BD5"/>
                      </a:solidFill>
                    </a:lnR>
                    <a:lnT w="12240">
                      <a:solidFill>
                        <a:srgbClr val="5B9BD5"/>
                      </a:solidFill>
                    </a:lnT>
                    <a:lnB w="12240">
                      <a:solidFill>
                        <a:srgbClr val="5B9BD5"/>
                      </a:solidFill>
                    </a:lnB>
                    <a:solidFill>
                      <a:srgbClr val="E2F0D9">
                        <a:alpha val="20000"/>
                      </a:srgbClr>
                    </a:solidFill>
                  </a:tcPr>
                </a:tc>
                <a:tc>
                  <a:txBody>
                    <a:bodyPr/>
                    <a:lstStyle/>
                    <a:p>
                      <a:pPr algn="ctr">
                        <a:lnSpc>
                          <a:spcPct val="100000"/>
                        </a:lnSpc>
                      </a:pPr>
                      <a:r>
                        <a:rPr lang="en-GB" sz="1800" b="0" strike="noStrike" spc="-1">
                          <a:solidFill>
                            <a:srgbClr val="000000"/>
                          </a:solidFill>
                          <a:latin typeface="Lucida Sans"/>
                          <a:ea typeface="Lucida Sans"/>
                        </a:rPr>
                        <a:t>0</a:t>
                      </a:r>
                      <a:endParaRPr lang="en-GB" sz="1800" b="0" strike="noStrike" spc="-1">
                        <a:latin typeface="Arial"/>
                      </a:endParaRPr>
                    </a:p>
                  </a:txBody>
                  <a:tcPr marL="45720" marR="45720">
                    <a:lnL w="12240">
                      <a:solidFill>
                        <a:srgbClr val="5B9BD5"/>
                      </a:solidFill>
                    </a:lnL>
                    <a:lnR w="12240">
                      <a:solidFill>
                        <a:srgbClr val="5B9BD5"/>
                      </a:solidFill>
                    </a:lnR>
                    <a:lnT w="12240">
                      <a:solidFill>
                        <a:srgbClr val="5B9BD5"/>
                      </a:solidFill>
                    </a:lnT>
                    <a:lnB w="12240">
                      <a:solidFill>
                        <a:srgbClr val="5B9BD5"/>
                      </a:solidFill>
                    </a:lnB>
                    <a:solidFill>
                      <a:srgbClr val="E2F0D9">
                        <a:alpha val="20000"/>
                      </a:srgbClr>
                    </a:solidFill>
                  </a:tcPr>
                </a:tc>
                <a:tc>
                  <a:txBody>
                    <a:bodyPr/>
                    <a:lstStyle/>
                    <a:p>
                      <a:pPr algn="ctr">
                        <a:lnSpc>
                          <a:spcPct val="100000"/>
                        </a:lnSpc>
                      </a:pPr>
                      <a:r>
                        <a:rPr lang="en-GB" sz="1800" b="0" strike="noStrike" spc="-1">
                          <a:solidFill>
                            <a:srgbClr val="000000"/>
                          </a:solidFill>
                          <a:latin typeface="Lucida Sans"/>
                          <a:ea typeface="Lucida Sans"/>
                        </a:rPr>
                        <a:t>14.0</a:t>
                      </a:r>
                      <a:endParaRPr lang="en-GB" sz="1800" b="0" strike="noStrike" spc="-1">
                        <a:latin typeface="Arial"/>
                      </a:endParaRPr>
                    </a:p>
                  </a:txBody>
                  <a:tcPr marL="45720" marR="45720">
                    <a:lnL w="12240">
                      <a:solidFill>
                        <a:srgbClr val="5B9BD5"/>
                      </a:solidFill>
                    </a:lnL>
                    <a:lnR w="12240">
                      <a:solidFill>
                        <a:srgbClr val="5B9BD5"/>
                      </a:solidFill>
                    </a:lnR>
                    <a:lnT w="12240">
                      <a:solidFill>
                        <a:srgbClr val="5B9BD5"/>
                      </a:solidFill>
                    </a:lnT>
                    <a:lnB w="12240">
                      <a:solidFill>
                        <a:srgbClr val="5B9BD5"/>
                      </a:solidFill>
                    </a:lnB>
                    <a:solidFill>
                      <a:srgbClr val="E2F0D9">
                        <a:alpha val="20000"/>
                      </a:srgbClr>
                    </a:solidFill>
                  </a:tcPr>
                </a:tc>
                <a:extLst>
                  <a:ext uri="{0D108BD9-81ED-4DB2-BD59-A6C34878D82A}">
                    <a16:rowId xmlns:a16="http://schemas.microsoft.com/office/drawing/2014/main" val="10002"/>
                  </a:ext>
                </a:extLst>
              </a:tr>
              <a:tr h="458640">
                <a:tc>
                  <a:txBody>
                    <a:bodyPr/>
                    <a:lstStyle/>
                    <a:p>
                      <a:pPr algn="ctr">
                        <a:lnSpc>
                          <a:spcPct val="100000"/>
                        </a:lnSpc>
                      </a:pPr>
                      <a:r>
                        <a:rPr lang="en-GB" sz="1800" b="0" strike="noStrike" spc="-1">
                          <a:solidFill>
                            <a:srgbClr val="000000"/>
                          </a:solidFill>
                          <a:latin typeface="Lucida Sans"/>
                          <a:ea typeface="Lucida Sans"/>
                        </a:rPr>
                        <a:t>15.0</a:t>
                      </a:r>
                      <a:endParaRPr lang="en-GB" sz="1800" b="0" strike="noStrike" spc="-1">
                        <a:latin typeface="Arial"/>
                      </a:endParaRPr>
                    </a:p>
                  </a:txBody>
                  <a:tcPr marL="45720" marR="45720">
                    <a:lnL w="12240">
                      <a:solidFill>
                        <a:srgbClr val="5B9BD5"/>
                      </a:solidFill>
                    </a:lnL>
                    <a:lnR w="12240">
                      <a:solidFill>
                        <a:srgbClr val="5B9BD5"/>
                      </a:solidFill>
                    </a:lnR>
                    <a:lnT w="12240">
                      <a:solidFill>
                        <a:srgbClr val="5B9BD5"/>
                      </a:solidFill>
                    </a:lnT>
                    <a:lnB w="12240">
                      <a:solidFill>
                        <a:srgbClr val="5B9BD5"/>
                      </a:solidFill>
                    </a:lnB>
                    <a:solidFill>
                      <a:srgbClr val="E2F0D9">
                        <a:alpha val="20000"/>
                      </a:srgbClr>
                    </a:solidFill>
                  </a:tcPr>
                </a:tc>
                <a:tc>
                  <a:txBody>
                    <a:bodyPr/>
                    <a:lstStyle/>
                    <a:p>
                      <a:pPr algn="ctr">
                        <a:lnSpc>
                          <a:spcPct val="100000"/>
                        </a:lnSpc>
                      </a:pPr>
                      <a:r>
                        <a:rPr lang="en-GB" sz="1800" b="0" strike="noStrike" spc="-1">
                          <a:solidFill>
                            <a:srgbClr val="000000"/>
                          </a:solidFill>
                          <a:latin typeface="Lucida Sans"/>
                          <a:ea typeface="Lucida Sans"/>
                        </a:rPr>
                        <a:t>12.0</a:t>
                      </a:r>
                      <a:endParaRPr lang="en-GB" sz="1800" b="0" strike="noStrike" spc="-1">
                        <a:latin typeface="Arial"/>
                      </a:endParaRPr>
                    </a:p>
                  </a:txBody>
                  <a:tcPr marL="45720" marR="45720">
                    <a:lnL w="12240">
                      <a:solidFill>
                        <a:srgbClr val="5B9BD5"/>
                      </a:solidFill>
                    </a:lnL>
                    <a:lnR w="12240">
                      <a:solidFill>
                        <a:srgbClr val="5B9BD5"/>
                      </a:solidFill>
                    </a:lnR>
                    <a:lnT w="12240">
                      <a:solidFill>
                        <a:srgbClr val="5B9BD5"/>
                      </a:solidFill>
                    </a:lnT>
                    <a:lnB w="12240">
                      <a:solidFill>
                        <a:srgbClr val="5B9BD5"/>
                      </a:solidFill>
                    </a:lnB>
                    <a:solidFill>
                      <a:srgbClr val="E2F0D9">
                        <a:alpha val="20000"/>
                      </a:srgbClr>
                    </a:solidFill>
                  </a:tcPr>
                </a:tc>
                <a:tc>
                  <a:txBody>
                    <a:bodyPr/>
                    <a:lstStyle/>
                    <a:p>
                      <a:pPr algn="ctr">
                        <a:lnSpc>
                          <a:spcPct val="100000"/>
                        </a:lnSpc>
                      </a:pPr>
                      <a:r>
                        <a:rPr lang="en-GB" sz="1800" b="0" strike="noStrike" spc="-1">
                          <a:solidFill>
                            <a:srgbClr val="000000"/>
                          </a:solidFill>
                          <a:latin typeface="Lucida Sans"/>
                          <a:ea typeface="Lucida Sans"/>
                        </a:rPr>
                        <a:t>3.0</a:t>
                      </a:r>
                      <a:endParaRPr lang="en-GB" sz="1800" b="0" strike="noStrike" spc="-1">
                        <a:latin typeface="Arial"/>
                      </a:endParaRPr>
                    </a:p>
                  </a:txBody>
                  <a:tcPr marL="45720" marR="45720">
                    <a:lnL w="12240">
                      <a:solidFill>
                        <a:srgbClr val="5B9BD5"/>
                      </a:solidFill>
                    </a:lnL>
                    <a:lnR w="12240">
                      <a:solidFill>
                        <a:srgbClr val="5B9BD5"/>
                      </a:solidFill>
                    </a:lnR>
                    <a:lnT w="12240">
                      <a:solidFill>
                        <a:srgbClr val="5B9BD5"/>
                      </a:solidFill>
                    </a:lnT>
                    <a:lnB w="12240">
                      <a:solidFill>
                        <a:srgbClr val="5B9BD5"/>
                      </a:solidFill>
                    </a:lnB>
                    <a:solidFill>
                      <a:srgbClr val="E2F0D9">
                        <a:alpha val="20000"/>
                      </a:srgbClr>
                    </a:solidFill>
                  </a:tcPr>
                </a:tc>
                <a:tc>
                  <a:txBody>
                    <a:bodyPr/>
                    <a:lstStyle/>
                    <a:p>
                      <a:pPr algn="ctr">
                        <a:lnSpc>
                          <a:spcPct val="100000"/>
                        </a:lnSpc>
                      </a:pPr>
                      <a:r>
                        <a:rPr lang="en-GB" sz="1800" b="0" strike="noStrike" spc="-1">
                          <a:solidFill>
                            <a:srgbClr val="000000"/>
                          </a:solidFill>
                          <a:latin typeface="Lucida Sans"/>
                          <a:ea typeface="Lucida Sans"/>
                        </a:rPr>
                        <a:t>3.0</a:t>
                      </a:r>
                      <a:endParaRPr lang="en-GB" sz="1800" b="0" strike="noStrike" spc="-1">
                        <a:latin typeface="Arial"/>
                      </a:endParaRPr>
                    </a:p>
                  </a:txBody>
                  <a:tcPr marL="45720" marR="45720">
                    <a:lnL w="12240">
                      <a:solidFill>
                        <a:srgbClr val="5B9BD5"/>
                      </a:solidFill>
                    </a:lnL>
                    <a:lnR w="12240">
                      <a:solidFill>
                        <a:srgbClr val="5B9BD5"/>
                      </a:solidFill>
                    </a:lnR>
                    <a:lnT w="12240">
                      <a:solidFill>
                        <a:srgbClr val="5B9BD5"/>
                      </a:solidFill>
                    </a:lnT>
                    <a:lnB w="12240">
                      <a:solidFill>
                        <a:srgbClr val="5B9BD5"/>
                      </a:solidFill>
                    </a:lnB>
                    <a:solidFill>
                      <a:srgbClr val="E2F0D9">
                        <a:alpha val="20000"/>
                      </a:srgbClr>
                    </a:solidFill>
                  </a:tcPr>
                </a:tc>
                <a:tc>
                  <a:txBody>
                    <a:bodyPr/>
                    <a:lstStyle/>
                    <a:p>
                      <a:pPr algn="ctr">
                        <a:lnSpc>
                          <a:spcPct val="100000"/>
                        </a:lnSpc>
                      </a:pPr>
                      <a:r>
                        <a:rPr lang="en-GB" sz="1800" b="0" strike="noStrike" spc="-1">
                          <a:solidFill>
                            <a:srgbClr val="000000"/>
                          </a:solidFill>
                          <a:latin typeface="Lucida Sans"/>
                          <a:ea typeface="Lucida Sans"/>
                        </a:rPr>
                        <a:t>0</a:t>
                      </a:r>
                      <a:endParaRPr lang="en-GB" sz="1800" b="0" strike="noStrike" spc="-1">
                        <a:latin typeface="Arial"/>
                      </a:endParaRPr>
                    </a:p>
                  </a:txBody>
                  <a:tcPr marL="45720" marR="45720">
                    <a:lnL w="12240">
                      <a:solidFill>
                        <a:srgbClr val="5B9BD5"/>
                      </a:solidFill>
                    </a:lnL>
                    <a:lnR w="12240">
                      <a:solidFill>
                        <a:srgbClr val="5B9BD5"/>
                      </a:solidFill>
                    </a:lnR>
                    <a:lnT w="12240">
                      <a:solidFill>
                        <a:srgbClr val="5B9BD5"/>
                      </a:solidFill>
                    </a:lnT>
                    <a:lnB w="12240">
                      <a:solidFill>
                        <a:srgbClr val="5B9BD5"/>
                      </a:solidFill>
                    </a:lnB>
                    <a:solidFill>
                      <a:srgbClr val="E2F0D9">
                        <a:alpha val="20000"/>
                      </a:srgbClr>
                    </a:solidFill>
                  </a:tcPr>
                </a:tc>
                <a:tc>
                  <a:txBody>
                    <a:bodyPr/>
                    <a:lstStyle/>
                    <a:p>
                      <a:pPr algn="ctr">
                        <a:lnSpc>
                          <a:spcPct val="100000"/>
                        </a:lnSpc>
                      </a:pPr>
                      <a:r>
                        <a:rPr lang="en-GB" sz="1800" b="0" strike="noStrike" spc="-1">
                          <a:solidFill>
                            <a:srgbClr val="000000"/>
                          </a:solidFill>
                          <a:latin typeface="Lucida Sans"/>
                          <a:ea typeface="Lucida Sans"/>
                        </a:rPr>
                        <a:t>0</a:t>
                      </a:r>
                      <a:endParaRPr lang="en-GB" sz="1800" b="0" strike="noStrike" spc="-1">
                        <a:latin typeface="Arial"/>
                      </a:endParaRPr>
                    </a:p>
                  </a:txBody>
                  <a:tcPr marL="45720" marR="45720">
                    <a:lnL w="12240">
                      <a:solidFill>
                        <a:srgbClr val="5B9BD5"/>
                      </a:solidFill>
                    </a:lnL>
                    <a:lnR w="12240">
                      <a:solidFill>
                        <a:srgbClr val="5B9BD5"/>
                      </a:solidFill>
                    </a:lnR>
                    <a:lnT w="12240">
                      <a:solidFill>
                        <a:srgbClr val="5B9BD5"/>
                      </a:solidFill>
                    </a:lnT>
                    <a:lnB w="12240">
                      <a:solidFill>
                        <a:srgbClr val="5B9BD5"/>
                      </a:solidFill>
                    </a:lnB>
                    <a:solidFill>
                      <a:srgbClr val="E2F0D9">
                        <a:alpha val="20000"/>
                      </a:srgbClr>
                    </a:solidFill>
                  </a:tcPr>
                </a:tc>
                <a:tc>
                  <a:txBody>
                    <a:bodyPr/>
                    <a:lstStyle/>
                    <a:p>
                      <a:pPr algn="ctr">
                        <a:lnSpc>
                          <a:spcPct val="100000"/>
                        </a:lnSpc>
                      </a:pPr>
                      <a:r>
                        <a:rPr lang="en-GB" sz="1800" b="0" strike="noStrike" spc="-1">
                          <a:solidFill>
                            <a:srgbClr val="000000"/>
                          </a:solidFill>
                          <a:latin typeface="Lucida Sans"/>
                          <a:ea typeface="Lucida Sans"/>
                        </a:rPr>
                        <a:t>3.0 + 0</a:t>
                      </a:r>
                      <a:endParaRPr lang="en-GB" sz="1800" b="0" strike="noStrike" spc="-1">
                        <a:latin typeface="Arial"/>
                      </a:endParaRPr>
                    </a:p>
                  </a:txBody>
                  <a:tcPr marL="45720" marR="45720">
                    <a:lnL w="12240">
                      <a:solidFill>
                        <a:srgbClr val="5B9BD5"/>
                      </a:solidFill>
                    </a:lnL>
                    <a:lnR w="12240">
                      <a:solidFill>
                        <a:srgbClr val="5B9BD5"/>
                      </a:solidFill>
                    </a:lnR>
                    <a:lnT w="12240">
                      <a:solidFill>
                        <a:srgbClr val="5B9BD5"/>
                      </a:solidFill>
                    </a:lnT>
                    <a:lnB w="12240">
                      <a:solidFill>
                        <a:srgbClr val="5B9BD5"/>
                      </a:solidFill>
                    </a:lnB>
                    <a:solidFill>
                      <a:srgbClr val="E2F0D9">
                        <a:alpha val="20000"/>
                      </a:srgbClr>
                    </a:solidFill>
                  </a:tcPr>
                </a:tc>
                <a:tc>
                  <a:txBody>
                    <a:bodyPr/>
                    <a:lstStyle/>
                    <a:p>
                      <a:pPr algn="ctr">
                        <a:lnSpc>
                          <a:spcPct val="100000"/>
                        </a:lnSpc>
                      </a:pPr>
                      <a:r>
                        <a:rPr lang="en-GB" sz="1800" b="0" strike="noStrike" spc="-1">
                          <a:solidFill>
                            <a:srgbClr val="000000"/>
                          </a:solidFill>
                          <a:latin typeface="Lucida Sans"/>
                          <a:ea typeface="Lucida Sans"/>
                        </a:rPr>
                        <a:t>3.0</a:t>
                      </a:r>
                      <a:endParaRPr lang="en-GB" sz="1800" b="0" strike="noStrike" spc="-1">
                        <a:latin typeface="Arial"/>
                      </a:endParaRPr>
                    </a:p>
                  </a:txBody>
                  <a:tcPr marL="45720" marR="45720">
                    <a:lnL w="12240">
                      <a:solidFill>
                        <a:srgbClr val="5B9BD5"/>
                      </a:solidFill>
                    </a:lnL>
                    <a:lnR w="12240">
                      <a:solidFill>
                        <a:srgbClr val="5B9BD5"/>
                      </a:solidFill>
                    </a:lnR>
                    <a:lnT w="12240">
                      <a:solidFill>
                        <a:srgbClr val="5B9BD5"/>
                      </a:solidFill>
                    </a:lnT>
                    <a:lnB w="12240">
                      <a:solidFill>
                        <a:srgbClr val="5B9BD5"/>
                      </a:solidFill>
                    </a:lnB>
                    <a:solidFill>
                      <a:srgbClr val="E2F0D9">
                        <a:alpha val="20000"/>
                      </a:srgbClr>
                    </a:solidFill>
                  </a:tcPr>
                </a:tc>
                <a:tc>
                  <a:txBody>
                    <a:bodyPr/>
                    <a:lstStyle/>
                    <a:p>
                      <a:pPr algn="ctr">
                        <a:lnSpc>
                          <a:spcPct val="100000"/>
                        </a:lnSpc>
                      </a:pPr>
                      <a:r>
                        <a:rPr lang="en-GB" sz="1800" b="0" strike="noStrike" spc="-1">
                          <a:solidFill>
                            <a:srgbClr val="000000"/>
                          </a:solidFill>
                          <a:latin typeface="Lucida Sans"/>
                          <a:ea typeface="Lucida Sans"/>
                        </a:rPr>
                        <a:t>0</a:t>
                      </a:r>
                      <a:endParaRPr lang="en-GB" sz="1800" b="0" strike="noStrike" spc="-1">
                        <a:latin typeface="Arial"/>
                      </a:endParaRPr>
                    </a:p>
                  </a:txBody>
                  <a:tcPr marL="45720" marR="45720">
                    <a:lnL w="12240">
                      <a:solidFill>
                        <a:srgbClr val="5B9BD5"/>
                      </a:solidFill>
                    </a:lnL>
                    <a:lnR w="12240">
                      <a:solidFill>
                        <a:srgbClr val="5B9BD5"/>
                      </a:solidFill>
                    </a:lnR>
                    <a:lnT w="12240">
                      <a:solidFill>
                        <a:srgbClr val="5B9BD5"/>
                      </a:solidFill>
                    </a:lnT>
                    <a:lnB w="12240">
                      <a:solidFill>
                        <a:srgbClr val="5B9BD5"/>
                      </a:solidFill>
                    </a:lnB>
                    <a:solidFill>
                      <a:srgbClr val="E2F0D9">
                        <a:alpha val="20000"/>
                      </a:srgbClr>
                    </a:solidFill>
                  </a:tcPr>
                </a:tc>
                <a:tc>
                  <a:txBody>
                    <a:bodyPr/>
                    <a:lstStyle/>
                    <a:p>
                      <a:pPr algn="ctr">
                        <a:lnSpc>
                          <a:spcPct val="100000"/>
                        </a:lnSpc>
                      </a:pPr>
                      <a:r>
                        <a:rPr lang="en-GB" sz="1800" b="0" strike="noStrike" spc="-1">
                          <a:solidFill>
                            <a:srgbClr val="000000"/>
                          </a:solidFill>
                          <a:latin typeface="Lucida Sans"/>
                          <a:ea typeface="Lucida Sans"/>
                        </a:rPr>
                        <a:t>15.0</a:t>
                      </a:r>
                      <a:endParaRPr lang="en-GB" sz="1800" b="0" strike="noStrike" spc="-1">
                        <a:latin typeface="Arial"/>
                      </a:endParaRPr>
                    </a:p>
                  </a:txBody>
                  <a:tcPr marL="45720" marR="45720">
                    <a:lnL w="12240">
                      <a:solidFill>
                        <a:srgbClr val="5B9BD5"/>
                      </a:solidFill>
                    </a:lnL>
                    <a:lnR w="12240">
                      <a:solidFill>
                        <a:srgbClr val="5B9BD5"/>
                      </a:solidFill>
                    </a:lnR>
                    <a:lnT w="12240">
                      <a:solidFill>
                        <a:srgbClr val="5B9BD5"/>
                      </a:solidFill>
                    </a:lnT>
                    <a:lnB w="12240">
                      <a:solidFill>
                        <a:srgbClr val="5B9BD5"/>
                      </a:solidFill>
                    </a:lnB>
                    <a:solidFill>
                      <a:srgbClr val="E2F0D9">
                        <a:alpha val="20000"/>
                      </a:srgbClr>
                    </a:solidFill>
                  </a:tcPr>
                </a:tc>
                <a:extLst>
                  <a:ext uri="{0D108BD9-81ED-4DB2-BD59-A6C34878D82A}">
                    <a16:rowId xmlns:a16="http://schemas.microsoft.com/office/drawing/2014/main" val="10003"/>
                  </a:ext>
                </a:extLst>
              </a:tr>
              <a:tr h="458640">
                <a:tc>
                  <a:txBody>
                    <a:bodyPr/>
                    <a:lstStyle/>
                    <a:p>
                      <a:pPr algn="ctr">
                        <a:lnSpc>
                          <a:spcPct val="100000"/>
                        </a:lnSpc>
                      </a:pPr>
                      <a:r>
                        <a:rPr lang="en-GB" sz="1800" b="0" strike="noStrike" spc="-1">
                          <a:solidFill>
                            <a:srgbClr val="000000"/>
                          </a:solidFill>
                          <a:latin typeface="Lucida Sans"/>
                          <a:ea typeface="Lucida Sans"/>
                        </a:rPr>
                        <a:t>19.0</a:t>
                      </a:r>
                      <a:endParaRPr lang="en-GB" sz="1800" b="0" strike="noStrike" spc="-1">
                        <a:latin typeface="Arial"/>
                      </a:endParaRPr>
                    </a:p>
                  </a:txBody>
                  <a:tcPr marL="45720" marR="45720">
                    <a:lnL w="12240">
                      <a:solidFill>
                        <a:srgbClr val="5B9BD5"/>
                      </a:solidFill>
                    </a:lnL>
                    <a:lnR w="12240">
                      <a:solidFill>
                        <a:srgbClr val="5B9BD5"/>
                      </a:solidFill>
                    </a:lnR>
                    <a:lnT w="12240">
                      <a:solidFill>
                        <a:srgbClr val="5B9BD5"/>
                      </a:solidFill>
                    </a:lnT>
                    <a:lnB w="12240">
                      <a:solidFill>
                        <a:srgbClr val="5B9BD5"/>
                      </a:solidFill>
                    </a:lnB>
                    <a:solidFill>
                      <a:srgbClr val="FFE699">
                        <a:alpha val="20000"/>
                      </a:srgbClr>
                    </a:solidFill>
                  </a:tcPr>
                </a:tc>
                <a:tc>
                  <a:txBody>
                    <a:bodyPr/>
                    <a:lstStyle/>
                    <a:p>
                      <a:pPr algn="ctr">
                        <a:lnSpc>
                          <a:spcPct val="100000"/>
                        </a:lnSpc>
                      </a:pPr>
                      <a:r>
                        <a:rPr lang="en-GB" sz="1800" b="0" strike="noStrike" spc="-1">
                          <a:solidFill>
                            <a:srgbClr val="000000"/>
                          </a:solidFill>
                          <a:latin typeface="Lucida Sans"/>
                          <a:ea typeface="Lucida Sans"/>
                        </a:rPr>
                        <a:t>12.0</a:t>
                      </a:r>
                      <a:endParaRPr lang="en-GB" sz="1800" b="0" strike="noStrike" spc="-1">
                        <a:latin typeface="Arial"/>
                      </a:endParaRPr>
                    </a:p>
                  </a:txBody>
                  <a:tcPr marL="45720" marR="45720">
                    <a:lnL w="12240">
                      <a:solidFill>
                        <a:srgbClr val="5B9BD5"/>
                      </a:solidFill>
                    </a:lnL>
                    <a:lnR w="12240">
                      <a:solidFill>
                        <a:srgbClr val="5B9BD5"/>
                      </a:solidFill>
                    </a:lnR>
                    <a:lnT w="12240">
                      <a:solidFill>
                        <a:srgbClr val="5B9BD5"/>
                      </a:solidFill>
                    </a:lnT>
                    <a:lnB w="12240">
                      <a:solidFill>
                        <a:srgbClr val="5B9BD5"/>
                      </a:solidFill>
                    </a:lnB>
                    <a:solidFill>
                      <a:srgbClr val="FFE699">
                        <a:alpha val="20000"/>
                      </a:srgbClr>
                    </a:solidFill>
                  </a:tcPr>
                </a:tc>
                <a:tc>
                  <a:txBody>
                    <a:bodyPr/>
                    <a:lstStyle/>
                    <a:p>
                      <a:pPr algn="ctr">
                        <a:lnSpc>
                          <a:spcPct val="100000"/>
                        </a:lnSpc>
                      </a:pPr>
                      <a:r>
                        <a:rPr lang="en-GB" sz="1800" b="0" strike="noStrike" spc="-1">
                          <a:solidFill>
                            <a:srgbClr val="000000"/>
                          </a:solidFill>
                          <a:latin typeface="Lucida Sans"/>
                          <a:ea typeface="Lucida Sans"/>
                        </a:rPr>
                        <a:t>7.0</a:t>
                      </a:r>
                      <a:endParaRPr lang="en-GB" sz="1800" b="0" strike="noStrike" spc="-1">
                        <a:latin typeface="Arial"/>
                      </a:endParaRPr>
                    </a:p>
                  </a:txBody>
                  <a:tcPr marL="45720" marR="45720">
                    <a:lnL w="12240">
                      <a:solidFill>
                        <a:srgbClr val="5B9BD5"/>
                      </a:solidFill>
                    </a:lnL>
                    <a:lnR w="12240">
                      <a:solidFill>
                        <a:srgbClr val="5B9BD5"/>
                      </a:solidFill>
                    </a:lnR>
                    <a:lnT w="12240">
                      <a:solidFill>
                        <a:srgbClr val="5B9BD5"/>
                      </a:solidFill>
                    </a:lnT>
                    <a:lnB w="12240">
                      <a:solidFill>
                        <a:srgbClr val="5B9BD5"/>
                      </a:solidFill>
                    </a:lnB>
                    <a:solidFill>
                      <a:srgbClr val="FFE699">
                        <a:alpha val="20000"/>
                      </a:srgbClr>
                    </a:solidFill>
                  </a:tcPr>
                </a:tc>
                <a:tc>
                  <a:txBody>
                    <a:bodyPr/>
                    <a:lstStyle/>
                    <a:p>
                      <a:pPr algn="ctr">
                        <a:lnSpc>
                          <a:spcPct val="100000"/>
                        </a:lnSpc>
                      </a:pPr>
                      <a:r>
                        <a:rPr lang="en-GB" sz="1800" b="0" strike="noStrike" spc="-1">
                          <a:solidFill>
                            <a:srgbClr val="000000"/>
                          </a:solidFill>
                          <a:latin typeface="Lucida Sans"/>
                          <a:ea typeface="Lucida Sans"/>
                        </a:rPr>
                        <a:t>3.0</a:t>
                      </a:r>
                      <a:endParaRPr lang="en-GB" sz="1800" b="0" strike="noStrike" spc="-1">
                        <a:latin typeface="Arial"/>
                      </a:endParaRPr>
                    </a:p>
                  </a:txBody>
                  <a:tcPr marL="45720" marR="45720">
                    <a:lnL w="12240">
                      <a:solidFill>
                        <a:srgbClr val="5B9BD5"/>
                      </a:solidFill>
                    </a:lnL>
                    <a:lnR w="12240">
                      <a:solidFill>
                        <a:srgbClr val="5B9BD5"/>
                      </a:solidFill>
                    </a:lnR>
                    <a:lnT w="12240">
                      <a:solidFill>
                        <a:srgbClr val="5B9BD5"/>
                      </a:solidFill>
                    </a:lnT>
                    <a:lnB w="12240">
                      <a:solidFill>
                        <a:srgbClr val="5B9BD5"/>
                      </a:solidFill>
                    </a:lnB>
                    <a:solidFill>
                      <a:srgbClr val="FFE699">
                        <a:alpha val="20000"/>
                      </a:srgbClr>
                    </a:solidFill>
                  </a:tcPr>
                </a:tc>
                <a:tc>
                  <a:txBody>
                    <a:bodyPr/>
                    <a:lstStyle/>
                    <a:p>
                      <a:pPr algn="ctr">
                        <a:lnSpc>
                          <a:spcPct val="100000"/>
                        </a:lnSpc>
                      </a:pPr>
                      <a:r>
                        <a:rPr lang="en-GB" sz="1800" b="0" strike="noStrike" spc="-1">
                          <a:solidFill>
                            <a:srgbClr val="000000"/>
                          </a:solidFill>
                          <a:latin typeface="Lucida Sans"/>
                          <a:ea typeface="Lucida Sans"/>
                        </a:rPr>
                        <a:t>4.0</a:t>
                      </a:r>
                      <a:endParaRPr lang="en-GB" sz="1800" b="0" strike="noStrike" spc="-1">
                        <a:latin typeface="Arial"/>
                      </a:endParaRPr>
                    </a:p>
                  </a:txBody>
                  <a:tcPr marL="45720" marR="45720">
                    <a:lnL w="12240">
                      <a:solidFill>
                        <a:srgbClr val="5B9BD5"/>
                      </a:solidFill>
                    </a:lnL>
                    <a:lnR w="12240">
                      <a:solidFill>
                        <a:srgbClr val="5B9BD5"/>
                      </a:solidFill>
                    </a:lnR>
                    <a:lnT w="12240">
                      <a:solidFill>
                        <a:srgbClr val="5B9BD5"/>
                      </a:solidFill>
                    </a:lnT>
                    <a:lnB w="12240">
                      <a:solidFill>
                        <a:srgbClr val="5B9BD5"/>
                      </a:solidFill>
                    </a:lnB>
                    <a:solidFill>
                      <a:srgbClr val="FFE699">
                        <a:alpha val="20000"/>
                      </a:srgbClr>
                    </a:solidFill>
                  </a:tcPr>
                </a:tc>
                <a:tc>
                  <a:txBody>
                    <a:bodyPr/>
                    <a:lstStyle/>
                    <a:p>
                      <a:pPr algn="ctr">
                        <a:lnSpc>
                          <a:spcPct val="100000"/>
                        </a:lnSpc>
                      </a:pPr>
                      <a:r>
                        <a:rPr lang="en-GB" sz="1800" b="0" strike="noStrike" spc="-1">
                          <a:solidFill>
                            <a:srgbClr val="000000"/>
                          </a:solidFill>
                          <a:latin typeface="Lucida Sans"/>
                          <a:ea typeface="Lucida Sans"/>
                        </a:rPr>
                        <a:t>2.0</a:t>
                      </a:r>
                      <a:endParaRPr lang="en-GB" sz="1800" b="0" strike="noStrike" spc="-1">
                        <a:latin typeface="Arial"/>
                      </a:endParaRPr>
                    </a:p>
                  </a:txBody>
                  <a:tcPr marL="45720" marR="45720">
                    <a:lnL w="12240">
                      <a:solidFill>
                        <a:srgbClr val="5B9BD5"/>
                      </a:solidFill>
                    </a:lnL>
                    <a:lnR w="12240">
                      <a:solidFill>
                        <a:srgbClr val="5B9BD5"/>
                      </a:solidFill>
                    </a:lnR>
                    <a:lnT w="12240">
                      <a:solidFill>
                        <a:srgbClr val="5B9BD5"/>
                      </a:solidFill>
                    </a:lnT>
                    <a:lnB w="12240">
                      <a:solidFill>
                        <a:srgbClr val="5B9BD5"/>
                      </a:solidFill>
                    </a:lnB>
                    <a:solidFill>
                      <a:srgbClr val="FFE699">
                        <a:alpha val="20000"/>
                      </a:srgbClr>
                    </a:solidFill>
                  </a:tcPr>
                </a:tc>
                <a:tc>
                  <a:txBody>
                    <a:bodyPr/>
                    <a:lstStyle/>
                    <a:p>
                      <a:pPr algn="ctr">
                        <a:lnSpc>
                          <a:spcPct val="100000"/>
                        </a:lnSpc>
                      </a:pPr>
                      <a:r>
                        <a:rPr lang="en-GB" sz="1800" b="0" strike="noStrike" spc="-1">
                          <a:solidFill>
                            <a:srgbClr val="000000"/>
                          </a:solidFill>
                          <a:latin typeface="Lucida Sans"/>
                          <a:ea typeface="Lucida Sans"/>
                        </a:rPr>
                        <a:t>3.0 + 2.0</a:t>
                      </a:r>
                      <a:endParaRPr lang="en-GB" sz="1800" b="0" strike="noStrike" spc="-1">
                        <a:latin typeface="Arial"/>
                      </a:endParaRPr>
                    </a:p>
                  </a:txBody>
                  <a:tcPr marL="45720" marR="45720">
                    <a:lnL w="12240">
                      <a:solidFill>
                        <a:srgbClr val="5B9BD5"/>
                      </a:solidFill>
                    </a:lnL>
                    <a:lnR w="12240">
                      <a:solidFill>
                        <a:srgbClr val="5B9BD5"/>
                      </a:solidFill>
                    </a:lnR>
                    <a:lnT w="12240">
                      <a:solidFill>
                        <a:srgbClr val="5B9BD5"/>
                      </a:solidFill>
                    </a:lnT>
                    <a:lnB w="12240">
                      <a:solidFill>
                        <a:srgbClr val="5B9BD5"/>
                      </a:solidFill>
                    </a:lnB>
                    <a:solidFill>
                      <a:srgbClr val="FFE699">
                        <a:alpha val="20000"/>
                      </a:srgbClr>
                    </a:solidFill>
                  </a:tcPr>
                </a:tc>
                <a:tc>
                  <a:txBody>
                    <a:bodyPr/>
                    <a:lstStyle/>
                    <a:p>
                      <a:pPr algn="ctr">
                        <a:lnSpc>
                          <a:spcPct val="100000"/>
                        </a:lnSpc>
                      </a:pPr>
                      <a:r>
                        <a:rPr lang="en-GB" sz="1800" b="0" strike="noStrike" spc="-1">
                          <a:solidFill>
                            <a:srgbClr val="000000"/>
                          </a:solidFill>
                          <a:latin typeface="Lucida Sans"/>
                          <a:ea typeface="Lucida Sans"/>
                        </a:rPr>
                        <a:t>5.0</a:t>
                      </a:r>
                      <a:endParaRPr lang="en-GB" sz="1800" b="0" strike="noStrike" spc="-1">
                        <a:latin typeface="Arial"/>
                      </a:endParaRPr>
                    </a:p>
                  </a:txBody>
                  <a:tcPr marL="45720" marR="45720">
                    <a:lnL w="12240">
                      <a:solidFill>
                        <a:srgbClr val="5B9BD5"/>
                      </a:solidFill>
                    </a:lnL>
                    <a:lnR w="12240">
                      <a:solidFill>
                        <a:srgbClr val="5B9BD5"/>
                      </a:solidFill>
                    </a:lnR>
                    <a:lnT w="12240">
                      <a:solidFill>
                        <a:srgbClr val="5B9BD5"/>
                      </a:solidFill>
                    </a:lnT>
                    <a:lnB w="12240">
                      <a:solidFill>
                        <a:srgbClr val="5B9BD5"/>
                      </a:solidFill>
                    </a:lnB>
                    <a:solidFill>
                      <a:srgbClr val="FFE699">
                        <a:alpha val="20000"/>
                      </a:srgbClr>
                    </a:solidFill>
                  </a:tcPr>
                </a:tc>
                <a:tc>
                  <a:txBody>
                    <a:bodyPr/>
                    <a:lstStyle/>
                    <a:p>
                      <a:pPr algn="ctr">
                        <a:lnSpc>
                          <a:spcPct val="100000"/>
                        </a:lnSpc>
                      </a:pPr>
                      <a:r>
                        <a:rPr lang="en-GB" sz="1800" b="0" strike="noStrike" spc="-1">
                          <a:solidFill>
                            <a:srgbClr val="000000"/>
                          </a:solidFill>
                          <a:latin typeface="Lucida Sans"/>
                          <a:ea typeface="Lucida Sans"/>
                        </a:rPr>
                        <a:t>0</a:t>
                      </a:r>
                      <a:endParaRPr lang="en-GB" sz="1800" b="0" strike="noStrike" spc="-1">
                        <a:latin typeface="Arial"/>
                      </a:endParaRPr>
                    </a:p>
                  </a:txBody>
                  <a:tcPr marL="45720" marR="45720">
                    <a:lnL w="12240">
                      <a:solidFill>
                        <a:srgbClr val="5B9BD5"/>
                      </a:solidFill>
                    </a:lnL>
                    <a:lnR w="12240">
                      <a:solidFill>
                        <a:srgbClr val="5B9BD5"/>
                      </a:solidFill>
                    </a:lnR>
                    <a:lnT w="12240">
                      <a:solidFill>
                        <a:srgbClr val="5B9BD5"/>
                      </a:solidFill>
                    </a:lnT>
                    <a:lnB w="12240">
                      <a:solidFill>
                        <a:srgbClr val="5B9BD5"/>
                      </a:solidFill>
                    </a:lnB>
                    <a:solidFill>
                      <a:srgbClr val="FFE699">
                        <a:alpha val="20000"/>
                      </a:srgbClr>
                    </a:solidFill>
                  </a:tcPr>
                </a:tc>
                <a:tc>
                  <a:txBody>
                    <a:bodyPr/>
                    <a:lstStyle/>
                    <a:p>
                      <a:pPr algn="ctr">
                        <a:lnSpc>
                          <a:spcPct val="100000"/>
                        </a:lnSpc>
                      </a:pPr>
                      <a:r>
                        <a:rPr lang="en-GB" sz="1800" b="0" strike="noStrike" spc="-1">
                          <a:solidFill>
                            <a:srgbClr val="000000"/>
                          </a:solidFill>
                          <a:latin typeface="Lucida Sans"/>
                          <a:ea typeface="Lucida Sans"/>
                        </a:rPr>
                        <a:t>17.0</a:t>
                      </a:r>
                      <a:endParaRPr lang="en-GB" sz="1800" b="0" strike="noStrike" spc="-1">
                        <a:latin typeface="Arial"/>
                      </a:endParaRPr>
                    </a:p>
                  </a:txBody>
                  <a:tcPr marL="45720" marR="45720">
                    <a:lnL w="12240">
                      <a:solidFill>
                        <a:srgbClr val="5B9BD5"/>
                      </a:solidFill>
                    </a:lnL>
                    <a:lnR w="12240">
                      <a:solidFill>
                        <a:srgbClr val="5B9BD5"/>
                      </a:solidFill>
                    </a:lnR>
                    <a:lnT w="12240">
                      <a:solidFill>
                        <a:srgbClr val="5B9BD5"/>
                      </a:solidFill>
                    </a:lnT>
                    <a:lnB w="12240">
                      <a:solidFill>
                        <a:srgbClr val="5B9BD5"/>
                      </a:solidFill>
                    </a:lnB>
                    <a:solidFill>
                      <a:srgbClr val="FFE699">
                        <a:alpha val="20000"/>
                      </a:srgbClr>
                    </a:solidFill>
                  </a:tcPr>
                </a:tc>
                <a:extLst>
                  <a:ext uri="{0D108BD9-81ED-4DB2-BD59-A6C34878D82A}">
                    <a16:rowId xmlns:a16="http://schemas.microsoft.com/office/drawing/2014/main" val="10004"/>
                  </a:ext>
                </a:extLst>
              </a:tr>
              <a:tr h="458280">
                <a:tc>
                  <a:txBody>
                    <a:bodyPr/>
                    <a:lstStyle/>
                    <a:p>
                      <a:pPr algn="ctr">
                        <a:lnSpc>
                          <a:spcPct val="100000"/>
                        </a:lnSpc>
                      </a:pPr>
                      <a:r>
                        <a:rPr lang="en-GB" sz="1800" b="0" strike="noStrike" spc="-1">
                          <a:solidFill>
                            <a:srgbClr val="000000"/>
                          </a:solidFill>
                          <a:latin typeface="Lucida Sans"/>
                          <a:ea typeface="Lucida Sans"/>
                        </a:rPr>
                        <a:t>20.0</a:t>
                      </a:r>
                      <a:endParaRPr lang="en-GB" sz="1800" b="0" strike="noStrike" spc="-1">
                        <a:latin typeface="Arial"/>
                      </a:endParaRPr>
                    </a:p>
                  </a:txBody>
                  <a:tcPr marL="45720" marR="45720">
                    <a:lnL w="12240">
                      <a:solidFill>
                        <a:srgbClr val="5B9BD5"/>
                      </a:solidFill>
                    </a:lnL>
                    <a:lnR w="12240">
                      <a:solidFill>
                        <a:srgbClr val="5B9BD5"/>
                      </a:solidFill>
                    </a:lnR>
                    <a:lnT w="12240">
                      <a:solidFill>
                        <a:srgbClr val="5B9BD5"/>
                      </a:solidFill>
                    </a:lnT>
                    <a:lnB w="12240">
                      <a:solidFill>
                        <a:srgbClr val="5B9BD5"/>
                      </a:solidFill>
                    </a:lnB>
                    <a:solidFill>
                      <a:srgbClr val="FFC000">
                        <a:alpha val="20000"/>
                      </a:srgbClr>
                    </a:solidFill>
                  </a:tcPr>
                </a:tc>
                <a:tc>
                  <a:txBody>
                    <a:bodyPr/>
                    <a:lstStyle/>
                    <a:p>
                      <a:pPr algn="ctr">
                        <a:lnSpc>
                          <a:spcPct val="100000"/>
                        </a:lnSpc>
                      </a:pPr>
                      <a:r>
                        <a:rPr lang="en-GB" sz="1800" b="0" strike="noStrike" spc="-1">
                          <a:solidFill>
                            <a:srgbClr val="000000"/>
                          </a:solidFill>
                          <a:latin typeface="Lucida Sans"/>
                          <a:ea typeface="Lucida Sans"/>
                        </a:rPr>
                        <a:t>12.0</a:t>
                      </a:r>
                      <a:endParaRPr lang="en-GB" sz="1800" b="0" strike="noStrike" spc="-1">
                        <a:latin typeface="Arial"/>
                      </a:endParaRPr>
                    </a:p>
                  </a:txBody>
                  <a:tcPr marL="45720" marR="45720">
                    <a:lnL w="12240">
                      <a:solidFill>
                        <a:srgbClr val="5B9BD5"/>
                      </a:solidFill>
                    </a:lnL>
                    <a:lnR w="12240">
                      <a:solidFill>
                        <a:srgbClr val="5B9BD5"/>
                      </a:solidFill>
                    </a:lnR>
                    <a:lnT w="12240">
                      <a:solidFill>
                        <a:srgbClr val="5B9BD5"/>
                      </a:solidFill>
                    </a:lnT>
                    <a:lnB w="12240">
                      <a:solidFill>
                        <a:srgbClr val="5B9BD5"/>
                      </a:solidFill>
                    </a:lnB>
                    <a:solidFill>
                      <a:srgbClr val="FFC000">
                        <a:alpha val="20000"/>
                      </a:srgbClr>
                    </a:solidFill>
                  </a:tcPr>
                </a:tc>
                <a:tc>
                  <a:txBody>
                    <a:bodyPr/>
                    <a:lstStyle/>
                    <a:p>
                      <a:pPr algn="ctr">
                        <a:lnSpc>
                          <a:spcPct val="100000"/>
                        </a:lnSpc>
                      </a:pPr>
                      <a:r>
                        <a:rPr lang="en-GB" sz="1800" b="0" strike="noStrike" spc="-1">
                          <a:solidFill>
                            <a:srgbClr val="000000"/>
                          </a:solidFill>
                          <a:latin typeface="Lucida Sans"/>
                          <a:ea typeface="Lucida Sans"/>
                        </a:rPr>
                        <a:t>8.0</a:t>
                      </a:r>
                      <a:endParaRPr lang="en-GB" sz="1800" b="0" strike="noStrike" spc="-1">
                        <a:latin typeface="Arial"/>
                      </a:endParaRPr>
                    </a:p>
                  </a:txBody>
                  <a:tcPr marL="45720" marR="45720">
                    <a:lnL w="12240">
                      <a:solidFill>
                        <a:srgbClr val="5B9BD5"/>
                      </a:solidFill>
                    </a:lnL>
                    <a:lnR w="12240">
                      <a:solidFill>
                        <a:srgbClr val="5B9BD5"/>
                      </a:solidFill>
                    </a:lnR>
                    <a:lnT w="12240">
                      <a:solidFill>
                        <a:srgbClr val="5B9BD5"/>
                      </a:solidFill>
                    </a:lnT>
                    <a:lnB w="12240">
                      <a:solidFill>
                        <a:srgbClr val="5B9BD5"/>
                      </a:solidFill>
                    </a:lnB>
                    <a:solidFill>
                      <a:srgbClr val="FFC000">
                        <a:alpha val="20000"/>
                      </a:srgbClr>
                    </a:solidFill>
                  </a:tcPr>
                </a:tc>
                <a:tc>
                  <a:txBody>
                    <a:bodyPr/>
                    <a:lstStyle/>
                    <a:p>
                      <a:pPr algn="ctr">
                        <a:lnSpc>
                          <a:spcPct val="100000"/>
                        </a:lnSpc>
                      </a:pPr>
                      <a:r>
                        <a:rPr lang="en-GB" sz="1800" b="0" strike="noStrike" spc="-1">
                          <a:solidFill>
                            <a:srgbClr val="000000"/>
                          </a:solidFill>
                          <a:latin typeface="Lucida Sans"/>
                          <a:ea typeface="Lucida Sans"/>
                        </a:rPr>
                        <a:t>3.0</a:t>
                      </a:r>
                      <a:endParaRPr lang="en-GB" sz="1800" b="0" strike="noStrike" spc="-1">
                        <a:latin typeface="Arial"/>
                      </a:endParaRPr>
                    </a:p>
                  </a:txBody>
                  <a:tcPr marL="45720" marR="45720">
                    <a:lnL w="12240">
                      <a:solidFill>
                        <a:srgbClr val="5B9BD5"/>
                      </a:solidFill>
                    </a:lnL>
                    <a:lnR w="12240">
                      <a:solidFill>
                        <a:srgbClr val="5B9BD5"/>
                      </a:solidFill>
                    </a:lnR>
                    <a:lnT w="12240">
                      <a:solidFill>
                        <a:srgbClr val="5B9BD5"/>
                      </a:solidFill>
                    </a:lnT>
                    <a:lnB w="12240">
                      <a:solidFill>
                        <a:srgbClr val="5B9BD5"/>
                      </a:solidFill>
                    </a:lnB>
                    <a:solidFill>
                      <a:srgbClr val="FFC000">
                        <a:alpha val="20000"/>
                      </a:srgbClr>
                    </a:solidFill>
                  </a:tcPr>
                </a:tc>
                <a:tc>
                  <a:txBody>
                    <a:bodyPr/>
                    <a:lstStyle/>
                    <a:p>
                      <a:pPr algn="ctr">
                        <a:lnSpc>
                          <a:spcPct val="100000"/>
                        </a:lnSpc>
                      </a:pPr>
                      <a:r>
                        <a:rPr lang="en-GB" sz="1800" b="0" strike="noStrike" spc="-1">
                          <a:solidFill>
                            <a:srgbClr val="000000"/>
                          </a:solidFill>
                          <a:latin typeface="Lucida Sans"/>
                          <a:ea typeface="Lucida Sans"/>
                        </a:rPr>
                        <a:t>5.0</a:t>
                      </a:r>
                      <a:endParaRPr lang="en-GB" sz="1800" b="0" strike="noStrike" spc="-1">
                        <a:latin typeface="Arial"/>
                      </a:endParaRPr>
                    </a:p>
                  </a:txBody>
                  <a:tcPr marL="45720" marR="45720">
                    <a:lnL w="12240">
                      <a:solidFill>
                        <a:srgbClr val="5B9BD5"/>
                      </a:solidFill>
                    </a:lnL>
                    <a:lnR w="12240">
                      <a:solidFill>
                        <a:srgbClr val="5B9BD5"/>
                      </a:solidFill>
                    </a:lnR>
                    <a:lnT w="12240">
                      <a:solidFill>
                        <a:srgbClr val="5B9BD5"/>
                      </a:solidFill>
                    </a:lnT>
                    <a:lnB w="12240">
                      <a:solidFill>
                        <a:srgbClr val="5B9BD5"/>
                      </a:solidFill>
                    </a:lnB>
                    <a:solidFill>
                      <a:srgbClr val="FFC000">
                        <a:alpha val="20000"/>
                      </a:srgbClr>
                    </a:solidFill>
                  </a:tcPr>
                </a:tc>
                <a:tc>
                  <a:txBody>
                    <a:bodyPr/>
                    <a:lstStyle/>
                    <a:p>
                      <a:pPr algn="ctr">
                        <a:lnSpc>
                          <a:spcPct val="100000"/>
                        </a:lnSpc>
                      </a:pPr>
                      <a:r>
                        <a:rPr lang="en-GB" sz="1800" b="0" strike="noStrike" spc="-1">
                          <a:solidFill>
                            <a:srgbClr val="000000"/>
                          </a:solidFill>
                          <a:latin typeface="Lucida Sans"/>
                          <a:ea typeface="Lucida Sans"/>
                        </a:rPr>
                        <a:t>2.5</a:t>
                      </a:r>
                      <a:endParaRPr lang="en-GB" sz="1800" b="0" strike="noStrike" spc="-1">
                        <a:latin typeface="Arial"/>
                      </a:endParaRPr>
                    </a:p>
                  </a:txBody>
                  <a:tcPr marL="45720" marR="45720">
                    <a:lnL w="12240">
                      <a:solidFill>
                        <a:srgbClr val="5B9BD5"/>
                      </a:solidFill>
                    </a:lnL>
                    <a:lnR w="12240">
                      <a:solidFill>
                        <a:srgbClr val="5B9BD5"/>
                      </a:solidFill>
                    </a:lnR>
                    <a:lnT w="12240">
                      <a:solidFill>
                        <a:srgbClr val="5B9BD5"/>
                      </a:solidFill>
                    </a:lnT>
                    <a:lnB w="12240">
                      <a:solidFill>
                        <a:srgbClr val="5B9BD5"/>
                      </a:solidFill>
                    </a:lnB>
                    <a:solidFill>
                      <a:srgbClr val="FFC000">
                        <a:alpha val="20000"/>
                      </a:srgbClr>
                    </a:solidFill>
                  </a:tcPr>
                </a:tc>
                <a:tc>
                  <a:txBody>
                    <a:bodyPr/>
                    <a:lstStyle/>
                    <a:p>
                      <a:pPr algn="ctr">
                        <a:lnSpc>
                          <a:spcPct val="100000"/>
                        </a:lnSpc>
                      </a:pPr>
                      <a:r>
                        <a:rPr lang="en-GB" sz="1800" b="0" strike="noStrike" spc="-1">
                          <a:solidFill>
                            <a:srgbClr val="000000"/>
                          </a:solidFill>
                          <a:latin typeface="Lucida Sans"/>
                          <a:ea typeface="Lucida Sans"/>
                        </a:rPr>
                        <a:t>3.0 + 2.5</a:t>
                      </a:r>
                      <a:endParaRPr lang="en-GB" sz="1800" b="0" strike="noStrike" spc="-1">
                        <a:latin typeface="Arial"/>
                      </a:endParaRPr>
                    </a:p>
                  </a:txBody>
                  <a:tcPr marL="45720" marR="45720">
                    <a:lnL w="12240">
                      <a:solidFill>
                        <a:srgbClr val="5B9BD5"/>
                      </a:solidFill>
                    </a:lnL>
                    <a:lnR w="12240">
                      <a:solidFill>
                        <a:srgbClr val="5B9BD5"/>
                      </a:solidFill>
                    </a:lnR>
                    <a:lnT w="12240">
                      <a:solidFill>
                        <a:srgbClr val="5B9BD5"/>
                      </a:solidFill>
                    </a:lnT>
                    <a:lnB w="12240">
                      <a:solidFill>
                        <a:srgbClr val="5B9BD5"/>
                      </a:solidFill>
                    </a:lnB>
                    <a:solidFill>
                      <a:srgbClr val="FFC000">
                        <a:alpha val="20000"/>
                      </a:srgbClr>
                    </a:solidFill>
                  </a:tcPr>
                </a:tc>
                <a:tc>
                  <a:txBody>
                    <a:bodyPr/>
                    <a:lstStyle/>
                    <a:p>
                      <a:pPr algn="ctr">
                        <a:lnSpc>
                          <a:spcPct val="100000"/>
                        </a:lnSpc>
                      </a:pPr>
                      <a:r>
                        <a:rPr lang="en-GB" sz="1800" b="0" strike="noStrike" spc="-1">
                          <a:solidFill>
                            <a:srgbClr val="000000"/>
                          </a:solidFill>
                          <a:latin typeface="Lucida Sans"/>
                          <a:ea typeface="Lucida Sans"/>
                        </a:rPr>
                        <a:t>5.5</a:t>
                      </a:r>
                      <a:endParaRPr lang="en-GB" sz="1800" b="0" strike="noStrike" spc="-1">
                        <a:latin typeface="Arial"/>
                      </a:endParaRPr>
                    </a:p>
                  </a:txBody>
                  <a:tcPr marL="45720" marR="45720">
                    <a:lnL w="12240">
                      <a:solidFill>
                        <a:srgbClr val="5B9BD5"/>
                      </a:solidFill>
                    </a:lnL>
                    <a:lnR w="12240">
                      <a:solidFill>
                        <a:srgbClr val="5B9BD5"/>
                      </a:solidFill>
                    </a:lnR>
                    <a:lnT w="12240">
                      <a:solidFill>
                        <a:srgbClr val="5B9BD5"/>
                      </a:solidFill>
                    </a:lnT>
                    <a:lnB w="12240">
                      <a:solidFill>
                        <a:srgbClr val="5B9BD5"/>
                      </a:solidFill>
                    </a:lnB>
                    <a:solidFill>
                      <a:srgbClr val="FFC000">
                        <a:alpha val="20000"/>
                      </a:srgbClr>
                    </a:solidFill>
                  </a:tcPr>
                </a:tc>
                <a:tc>
                  <a:txBody>
                    <a:bodyPr/>
                    <a:lstStyle/>
                    <a:p>
                      <a:pPr algn="ctr">
                        <a:lnSpc>
                          <a:spcPct val="100000"/>
                        </a:lnSpc>
                      </a:pPr>
                      <a:r>
                        <a:rPr lang="en-GB" sz="1800" b="0" strike="noStrike" spc="-1">
                          <a:solidFill>
                            <a:srgbClr val="000000"/>
                          </a:solidFill>
                          <a:latin typeface="Lucida Sans"/>
                          <a:ea typeface="Lucida Sans"/>
                        </a:rPr>
                        <a:t>0.5</a:t>
                      </a:r>
                      <a:endParaRPr lang="en-GB" sz="1800" b="0" strike="noStrike" spc="-1">
                        <a:latin typeface="Arial"/>
                      </a:endParaRPr>
                    </a:p>
                  </a:txBody>
                  <a:tcPr marL="45720" marR="45720">
                    <a:lnL w="12240">
                      <a:solidFill>
                        <a:srgbClr val="5B9BD5"/>
                      </a:solidFill>
                    </a:lnL>
                    <a:lnR w="12240">
                      <a:solidFill>
                        <a:srgbClr val="5B9BD5"/>
                      </a:solidFill>
                    </a:lnR>
                    <a:lnT w="12240">
                      <a:solidFill>
                        <a:srgbClr val="5B9BD5"/>
                      </a:solidFill>
                    </a:lnT>
                    <a:lnB w="12240">
                      <a:solidFill>
                        <a:srgbClr val="5B9BD5"/>
                      </a:solidFill>
                    </a:lnB>
                    <a:solidFill>
                      <a:srgbClr val="FFC000">
                        <a:alpha val="20000"/>
                      </a:srgbClr>
                    </a:solidFill>
                  </a:tcPr>
                </a:tc>
                <a:tc>
                  <a:txBody>
                    <a:bodyPr/>
                    <a:lstStyle/>
                    <a:p>
                      <a:pPr algn="ctr">
                        <a:lnSpc>
                          <a:spcPct val="100000"/>
                        </a:lnSpc>
                      </a:pPr>
                      <a:r>
                        <a:rPr lang="en-GB" sz="1800" b="0" strike="noStrike" spc="-1">
                          <a:solidFill>
                            <a:srgbClr val="000000"/>
                          </a:solidFill>
                          <a:latin typeface="Lucida Sans"/>
                          <a:ea typeface="Lucida Sans"/>
                        </a:rPr>
                        <a:t>17.0</a:t>
                      </a:r>
                      <a:endParaRPr lang="en-GB" sz="1800" b="0" strike="noStrike" spc="-1">
                        <a:latin typeface="Arial"/>
                      </a:endParaRPr>
                    </a:p>
                  </a:txBody>
                  <a:tcPr marL="45720" marR="45720">
                    <a:lnL w="12240">
                      <a:solidFill>
                        <a:srgbClr val="5B9BD5"/>
                      </a:solidFill>
                    </a:lnL>
                    <a:lnR w="12240">
                      <a:solidFill>
                        <a:srgbClr val="5B9BD5"/>
                      </a:solidFill>
                    </a:lnR>
                    <a:lnT w="12240">
                      <a:solidFill>
                        <a:srgbClr val="5B9BD5"/>
                      </a:solidFill>
                    </a:lnT>
                    <a:lnB w="12240">
                      <a:solidFill>
                        <a:srgbClr val="5B9BD5"/>
                      </a:solidFill>
                    </a:lnB>
                    <a:solidFill>
                      <a:srgbClr val="FFC000">
                        <a:alpha val="20000"/>
                      </a:srgbClr>
                    </a:solidFill>
                  </a:tcPr>
                </a:tc>
                <a:extLst>
                  <a:ext uri="{0D108BD9-81ED-4DB2-BD59-A6C34878D82A}">
                    <a16:rowId xmlns:a16="http://schemas.microsoft.com/office/drawing/2014/main" val="10005"/>
                  </a:ext>
                </a:extLst>
              </a:tr>
            </a:tbl>
          </a:graphicData>
        </a:graphic>
      </p:graphicFrame>
      <p:sp>
        <p:nvSpPr>
          <p:cNvPr id="1040" name="CustomShape 4"/>
          <p:cNvSpPr/>
          <p:nvPr/>
        </p:nvSpPr>
        <p:spPr>
          <a:xfrm>
            <a:off x="666000" y="2098800"/>
            <a:ext cx="3277440" cy="394920"/>
          </a:xfrm>
          <a:prstGeom prst="rect">
            <a:avLst/>
          </a:prstGeom>
          <a:noFill/>
          <a:ln w="12600">
            <a:noFill/>
          </a:ln>
        </p:spPr>
        <p:style>
          <a:lnRef idx="0">
            <a:scrgbClr r="0" g="0" b="0"/>
          </a:lnRef>
          <a:fillRef idx="0">
            <a:scrgbClr r="0" g="0" b="0"/>
          </a:fillRef>
          <a:effectRef idx="0">
            <a:scrgbClr r="0" g="0" b="0"/>
          </a:effectRef>
          <a:fontRef idx="minor"/>
        </p:style>
        <p:txBody>
          <a:bodyPr wrap="none" lIns="45720" tIns="45000" rIns="45720" bIns="45000"/>
          <a:lstStyle/>
          <a:p>
            <a:pPr>
              <a:lnSpc>
                <a:spcPct val="100000"/>
              </a:lnSpc>
            </a:pPr>
            <a:r>
              <a:rPr lang="en-GB" sz="2000" b="0" strike="noStrike" spc="-1">
                <a:solidFill>
                  <a:srgbClr val="000000"/>
                </a:solidFill>
                <a:latin typeface="Lucida Sans"/>
                <a:ea typeface="Lucida Sans"/>
              </a:rPr>
              <a:t>Player submits a new score:</a:t>
            </a:r>
            <a:endParaRPr lang="en-GB" sz="2000" b="0" strike="noStrike" spc="-1">
              <a:latin typeface="Arial"/>
            </a:endParaRPr>
          </a:p>
        </p:txBody>
      </p:sp>
      <p:pic>
        <p:nvPicPr>
          <p:cNvPr id="1041" name="Picture 4"/>
          <p:cNvPicPr/>
          <p:nvPr/>
        </p:nvPicPr>
        <p:blipFill>
          <a:blip r:embed="rId3"/>
          <a:stretch/>
        </p:blipFill>
        <p:spPr>
          <a:xfrm>
            <a:off x="6393600" y="232200"/>
            <a:ext cx="5041080" cy="2066040"/>
          </a:xfrm>
          <a:prstGeom prst="rect">
            <a:avLst/>
          </a:prstGeom>
          <a:ln w="12600">
            <a:noFill/>
          </a:ln>
        </p:spPr>
      </p:pic>
      <p:sp>
        <p:nvSpPr>
          <p:cNvPr id="1042" name="CustomShape 5"/>
          <p:cNvSpPr/>
          <p:nvPr/>
        </p:nvSpPr>
        <p:spPr>
          <a:xfrm>
            <a:off x="5892840" y="6172200"/>
            <a:ext cx="2844000" cy="367560"/>
          </a:xfrm>
          <a:prstGeom prst="rect">
            <a:avLst/>
          </a:prstGeom>
          <a:noFill/>
          <a:ln w="12600">
            <a:noFill/>
          </a:ln>
        </p:spPr>
        <p:style>
          <a:lnRef idx="0">
            <a:scrgbClr r="0" g="0" b="0"/>
          </a:lnRef>
          <a:fillRef idx="0">
            <a:scrgbClr r="0" g="0" b="0"/>
          </a:fillRef>
          <a:effectRef idx="0">
            <a:scrgbClr r="0" g="0" b="0"/>
          </a:effectRef>
          <a:fontRef idx="minor"/>
        </p:style>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3" name="CustomShape 1"/>
          <p:cNvSpPr/>
          <p:nvPr/>
        </p:nvSpPr>
        <p:spPr>
          <a:xfrm>
            <a:off x="0" y="410040"/>
            <a:ext cx="12191400" cy="91368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chor="ctr"/>
          <a:lstStyle/>
          <a:p>
            <a:pPr>
              <a:lnSpc>
                <a:spcPct val="100000"/>
              </a:lnSpc>
            </a:pPr>
            <a:r>
              <a:rPr lang="en-GB" sz="2800" b="0" strike="noStrike" spc="-1">
                <a:solidFill>
                  <a:srgbClr val="004987"/>
                </a:solidFill>
                <a:latin typeface="Lucida Sans"/>
                <a:ea typeface="Lucida Sans"/>
              </a:rPr>
              <a:t>       Rule 5.9 - Exceptional Scores</a:t>
            </a:r>
            <a:endParaRPr lang="en-GB" sz="2800" b="0" strike="noStrike" spc="-1">
              <a:latin typeface="Arial"/>
            </a:endParaRPr>
          </a:p>
        </p:txBody>
      </p:sp>
      <p:sp>
        <p:nvSpPr>
          <p:cNvPr id="1044" name="CustomShape 2"/>
          <p:cNvSpPr/>
          <p:nvPr/>
        </p:nvSpPr>
        <p:spPr>
          <a:xfrm>
            <a:off x="697680" y="1294560"/>
            <a:ext cx="6400800" cy="426816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spcBef>
                <a:spcPts val="300"/>
              </a:spcBef>
            </a:pPr>
            <a:r>
              <a:rPr lang="en-GB" sz="1750" b="0" strike="noStrike" spc="-1">
                <a:solidFill>
                  <a:srgbClr val="404040"/>
                </a:solidFill>
                <a:latin typeface="Lucida Sans"/>
                <a:ea typeface="Lucida Sans"/>
              </a:rPr>
              <a:t>A score</a:t>
            </a:r>
            <a:r>
              <a:rPr lang="en-GB" sz="1750" b="0" i="1" strike="noStrike" spc="-1">
                <a:solidFill>
                  <a:srgbClr val="404040"/>
                </a:solidFill>
                <a:latin typeface="Lucida Sans"/>
                <a:ea typeface="Lucida Sans"/>
              </a:rPr>
              <a:t> </a:t>
            </a:r>
            <a:r>
              <a:rPr lang="en-GB" sz="1750" b="0" strike="noStrike" spc="-1">
                <a:solidFill>
                  <a:srgbClr val="404040"/>
                </a:solidFill>
                <a:latin typeface="Lucida Sans"/>
                <a:ea typeface="Lucida Sans"/>
              </a:rPr>
              <a:t>differential which is at least 7.0 strokes or more better than the player’s Handicap Index at the time the round was played.</a:t>
            </a:r>
            <a:endParaRPr lang="en-GB" sz="1750" b="0" strike="noStrike" spc="-1">
              <a:latin typeface="Arial"/>
            </a:endParaRPr>
          </a:p>
          <a:p>
            <a:pPr>
              <a:lnSpc>
                <a:spcPct val="100000"/>
              </a:lnSpc>
              <a:spcBef>
                <a:spcPts val="300"/>
              </a:spcBef>
            </a:pPr>
            <a:endParaRPr lang="en-GB" sz="1750" b="0" strike="noStrike" spc="-1">
              <a:latin typeface="Arial"/>
            </a:endParaRPr>
          </a:p>
          <a:p>
            <a:pPr>
              <a:lnSpc>
                <a:spcPct val="100000"/>
              </a:lnSpc>
              <a:spcBef>
                <a:spcPts val="300"/>
              </a:spcBef>
            </a:pPr>
            <a:r>
              <a:rPr lang="en-GB" sz="1750" b="0" strike="noStrike" spc="-1">
                <a:solidFill>
                  <a:srgbClr val="404040"/>
                </a:solidFill>
                <a:latin typeface="Lucida Sans"/>
                <a:ea typeface="Lucida Sans"/>
              </a:rPr>
              <a:t>Must be an acceptable score from any format of play, </a:t>
            </a:r>
            <a:endParaRPr lang="en-GB" sz="1750" b="0" strike="noStrike" spc="-1">
              <a:latin typeface="Arial"/>
            </a:endParaRPr>
          </a:p>
          <a:p>
            <a:pPr>
              <a:lnSpc>
                <a:spcPct val="100000"/>
              </a:lnSpc>
              <a:spcBef>
                <a:spcPts val="300"/>
              </a:spcBef>
            </a:pPr>
            <a:r>
              <a:rPr lang="en-GB" sz="1750" b="0" strike="noStrike" spc="-1">
                <a:solidFill>
                  <a:srgbClr val="404040"/>
                </a:solidFill>
                <a:latin typeface="Lucida Sans"/>
                <a:ea typeface="Lucida Sans"/>
              </a:rPr>
              <a:t>competitive or general play.</a:t>
            </a:r>
            <a:endParaRPr lang="en-GB" sz="1750" b="0" strike="noStrike" spc="-1">
              <a:latin typeface="Arial"/>
            </a:endParaRPr>
          </a:p>
          <a:p>
            <a:pPr>
              <a:lnSpc>
                <a:spcPct val="100000"/>
              </a:lnSpc>
              <a:spcBef>
                <a:spcPts val="300"/>
              </a:spcBef>
            </a:pPr>
            <a:endParaRPr lang="en-GB" sz="1750" b="0" strike="noStrike" spc="-1">
              <a:latin typeface="Arial"/>
            </a:endParaRPr>
          </a:p>
          <a:p>
            <a:pPr>
              <a:lnSpc>
                <a:spcPct val="100000"/>
              </a:lnSpc>
              <a:spcBef>
                <a:spcPts val="300"/>
              </a:spcBef>
            </a:pPr>
            <a:r>
              <a:rPr lang="en-GB" sz="1750" b="0" strike="noStrike" spc="-1">
                <a:solidFill>
                  <a:srgbClr val="404040"/>
                </a:solidFill>
                <a:latin typeface="Lucida Sans"/>
                <a:ea typeface="Lucida Sans"/>
              </a:rPr>
              <a:t>When a player submits an exceptional score, the handicap</a:t>
            </a:r>
            <a:endParaRPr lang="en-GB" sz="1750" b="0" strike="noStrike" spc="-1">
              <a:latin typeface="Arial"/>
            </a:endParaRPr>
          </a:p>
          <a:p>
            <a:pPr>
              <a:lnSpc>
                <a:spcPct val="100000"/>
              </a:lnSpc>
              <a:spcBef>
                <a:spcPts val="300"/>
              </a:spcBef>
            </a:pPr>
            <a:r>
              <a:rPr lang="en-GB" sz="1750" b="0" strike="noStrike" spc="-1">
                <a:solidFill>
                  <a:srgbClr val="404040"/>
                </a:solidFill>
                <a:latin typeface="Lucida Sans"/>
                <a:ea typeface="Lucida Sans"/>
              </a:rPr>
              <a:t>formula applies an additional adjustment to the player’s </a:t>
            </a:r>
            <a:endParaRPr lang="en-GB" sz="1750" b="0" strike="noStrike" spc="-1">
              <a:latin typeface="Arial"/>
            </a:endParaRPr>
          </a:p>
          <a:p>
            <a:pPr>
              <a:lnSpc>
                <a:spcPct val="100000"/>
              </a:lnSpc>
              <a:spcBef>
                <a:spcPts val="300"/>
              </a:spcBef>
            </a:pPr>
            <a:r>
              <a:rPr lang="en-GB" sz="1750" b="0" strike="noStrike" spc="-1">
                <a:solidFill>
                  <a:srgbClr val="404040"/>
                </a:solidFill>
                <a:latin typeface="Lucida Sans"/>
                <a:ea typeface="Lucida Sans"/>
              </a:rPr>
              <a:t>updated Handicap Index – according to the table.</a:t>
            </a:r>
            <a:endParaRPr lang="en-GB" sz="1750" b="0" strike="noStrike" spc="-1">
              <a:latin typeface="Arial"/>
            </a:endParaRPr>
          </a:p>
          <a:p>
            <a:pPr>
              <a:lnSpc>
                <a:spcPct val="100000"/>
              </a:lnSpc>
              <a:spcBef>
                <a:spcPts val="300"/>
              </a:spcBef>
            </a:pPr>
            <a:endParaRPr lang="en-GB" sz="1750" b="0" strike="noStrike" spc="-1">
              <a:latin typeface="Arial"/>
            </a:endParaRPr>
          </a:p>
          <a:p>
            <a:pPr>
              <a:lnSpc>
                <a:spcPct val="100000"/>
              </a:lnSpc>
              <a:spcBef>
                <a:spcPts val="300"/>
              </a:spcBef>
            </a:pPr>
            <a:r>
              <a:rPr lang="en-GB" sz="1750" b="0" strike="noStrike" spc="-1">
                <a:solidFill>
                  <a:srgbClr val="404040"/>
                </a:solidFill>
                <a:latin typeface="Lucida Sans"/>
                <a:ea typeface="Lucida Sans"/>
              </a:rPr>
              <a:t>This adjustment is in addition to any reduction caused </a:t>
            </a:r>
            <a:endParaRPr lang="en-GB" sz="1750" b="0" strike="noStrike" spc="-1">
              <a:latin typeface="Arial"/>
            </a:endParaRPr>
          </a:p>
          <a:p>
            <a:pPr>
              <a:lnSpc>
                <a:spcPct val="100000"/>
              </a:lnSpc>
              <a:spcBef>
                <a:spcPts val="300"/>
              </a:spcBef>
            </a:pPr>
            <a:r>
              <a:rPr lang="en-GB" sz="1750" b="0" strike="noStrike" spc="-1">
                <a:solidFill>
                  <a:srgbClr val="404040"/>
                </a:solidFill>
                <a:latin typeface="Lucida Sans"/>
                <a:ea typeface="Lucida Sans"/>
              </a:rPr>
              <a:t>within the 8/20 calculation.</a:t>
            </a:r>
            <a:endParaRPr lang="en-GB" sz="1750" b="0" strike="noStrike" spc="-1">
              <a:latin typeface="Arial"/>
            </a:endParaRPr>
          </a:p>
          <a:p>
            <a:pPr>
              <a:lnSpc>
                <a:spcPct val="100000"/>
              </a:lnSpc>
              <a:spcBef>
                <a:spcPts val="300"/>
              </a:spcBef>
            </a:pPr>
            <a:endParaRPr lang="en-GB" sz="1750" b="0" strike="noStrike" spc="-1">
              <a:latin typeface="Arial"/>
            </a:endParaRPr>
          </a:p>
          <a:p>
            <a:pPr>
              <a:lnSpc>
                <a:spcPct val="100000"/>
              </a:lnSpc>
              <a:spcBef>
                <a:spcPts val="300"/>
              </a:spcBef>
            </a:pPr>
            <a:r>
              <a:rPr lang="en-GB" sz="1750" b="0" strike="noStrike" spc="-1">
                <a:solidFill>
                  <a:srgbClr val="404040"/>
                </a:solidFill>
                <a:latin typeface="Lucida Sans"/>
                <a:ea typeface="Lucida Sans"/>
              </a:rPr>
              <a:t>The Handicap Committee can override the adjustment</a:t>
            </a:r>
            <a:endParaRPr lang="en-GB" sz="1750" b="0" strike="noStrike" spc="-1">
              <a:latin typeface="Arial"/>
            </a:endParaRPr>
          </a:p>
        </p:txBody>
      </p:sp>
      <p:graphicFrame>
        <p:nvGraphicFramePr>
          <p:cNvPr id="1045" name="Table 3"/>
          <p:cNvGraphicFramePr/>
          <p:nvPr/>
        </p:nvGraphicFramePr>
        <p:xfrm>
          <a:off x="7273080" y="2154600"/>
          <a:ext cx="4754880" cy="1158840"/>
        </p:xfrm>
        <a:graphic>
          <a:graphicData uri="http://schemas.openxmlformats.org/drawingml/2006/table">
            <a:tbl>
              <a:tblPr/>
              <a:tblGrid>
                <a:gridCol w="2926080">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914400">
                  <a:extLst>
                    <a:ext uri="{9D8B030D-6E8A-4147-A177-3AD203B41FA5}">
                      <a16:colId xmlns:a16="http://schemas.microsoft.com/office/drawing/2014/main" val="20002"/>
                    </a:ext>
                  </a:extLst>
                </a:gridCol>
              </a:tblGrid>
              <a:tr h="579240">
                <a:tc>
                  <a:txBody>
                    <a:bodyPr/>
                    <a:lstStyle/>
                    <a:p>
                      <a:pPr algn="ctr">
                        <a:lnSpc>
                          <a:spcPct val="100000"/>
                        </a:lnSpc>
                      </a:pPr>
                      <a:r>
                        <a:rPr lang="en-GB" sz="1800" b="0" strike="noStrike" spc="-1">
                          <a:solidFill>
                            <a:srgbClr val="FFFFFF"/>
                          </a:solidFill>
                          <a:latin typeface="Lucida Sans"/>
                          <a:ea typeface="Lucida Sans"/>
                        </a:rPr>
                        <a:t>Score Relative to Index</a:t>
                      </a:r>
                      <a:endParaRPr lang="en-GB" sz="1800" b="0" strike="noStrike" spc="-1">
                        <a:latin typeface="Arial"/>
                      </a:endParaRPr>
                    </a:p>
                  </a:txBody>
                  <a:tcPr marL="60840" marR="60840">
                    <a:lnL w="12240">
                      <a:solidFill>
                        <a:srgbClr val="000000"/>
                      </a:solidFill>
                    </a:lnL>
                    <a:lnR w="12240">
                      <a:solidFill>
                        <a:srgbClr val="000000"/>
                      </a:solidFill>
                    </a:lnR>
                    <a:lnT w="12240">
                      <a:solidFill>
                        <a:srgbClr val="000000"/>
                      </a:solidFill>
                    </a:lnT>
                    <a:lnB w="12240">
                      <a:solidFill>
                        <a:srgbClr val="000000"/>
                      </a:solidFill>
                    </a:lnB>
                    <a:solidFill>
                      <a:srgbClr val="00B0F0"/>
                    </a:solidFill>
                  </a:tcPr>
                </a:tc>
                <a:tc>
                  <a:txBody>
                    <a:bodyPr/>
                    <a:lstStyle/>
                    <a:p>
                      <a:pPr algn="ctr">
                        <a:lnSpc>
                          <a:spcPct val="100000"/>
                        </a:lnSpc>
                      </a:pPr>
                      <a:r>
                        <a:rPr lang="en-GB" sz="1800" b="0" strike="noStrike" spc="-1">
                          <a:solidFill>
                            <a:srgbClr val="000000"/>
                          </a:solidFill>
                          <a:latin typeface="Lucida Sans"/>
                          <a:ea typeface="Lucida Sans"/>
                        </a:rPr>
                        <a:t>-7.0</a:t>
                      </a:r>
                      <a:endParaRPr lang="en-GB" sz="1800" b="0" strike="noStrike" spc="-1">
                        <a:latin typeface="Arial"/>
                      </a:endParaRPr>
                    </a:p>
                  </a:txBody>
                  <a:tcPr marL="60840" marR="6084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1800" b="0" strike="noStrike" spc="-1">
                          <a:solidFill>
                            <a:srgbClr val="000000"/>
                          </a:solidFill>
                          <a:latin typeface="Lucida Sans"/>
                          <a:ea typeface="Lucida Sans"/>
                        </a:rPr>
                        <a:t>-10.0</a:t>
                      </a:r>
                      <a:endParaRPr lang="en-GB" sz="1800" b="0" strike="noStrike" spc="-1">
                        <a:latin typeface="Arial"/>
                      </a:endParaRPr>
                    </a:p>
                  </a:txBody>
                  <a:tcPr marL="60840" marR="60840">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0"/>
                  </a:ext>
                </a:extLst>
              </a:tr>
              <a:tr h="579600">
                <a:tc>
                  <a:txBody>
                    <a:bodyPr/>
                    <a:lstStyle/>
                    <a:p>
                      <a:pPr algn="ctr">
                        <a:lnSpc>
                          <a:spcPct val="100000"/>
                        </a:lnSpc>
                      </a:pPr>
                      <a:r>
                        <a:rPr lang="en-GB" sz="1800" b="0" strike="noStrike" spc="-1">
                          <a:solidFill>
                            <a:srgbClr val="FFFFFF"/>
                          </a:solidFill>
                          <a:latin typeface="Lucida Sans"/>
                          <a:ea typeface="Lucida Sans"/>
                        </a:rPr>
                        <a:t>Extra adjustment</a:t>
                      </a:r>
                      <a:endParaRPr lang="en-GB" sz="1800" b="0" strike="noStrike" spc="-1">
                        <a:latin typeface="Arial"/>
                      </a:endParaRPr>
                    </a:p>
                  </a:txBody>
                  <a:tcPr marL="60840" marR="60840">
                    <a:lnL w="12240">
                      <a:solidFill>
                        <a:srgbClr val="000000"/>
                      </a:solidFill>
                    </a:lnL>
                    <a:lnR w="12240">
                      <a:solidFill>
                        <a:srgbClr val="000000"/>
                      </a:solidFill>
                    </a:lnR>
                    <a:lnT w="12240">
                      <a:solidFill>
                        <a:srgbClr val="000000"/>
                      </a:solidFill>
                    </a:lnT>
                    <a:lnB w="12240">
                      <a:solidFill>
                        <a:srgbClr val="000000"/>
                      </a:solidFill>
                    </a:lnB>
                    <a:solidFill>
                      <a:srgbClr val="00B0F0"/>
                    </a:solidFill>
                  </a:tcPr>
                </a:tc>
                <a:tc>
                  <a:txBody>
                    <a:bodyPr/>
                    <a:lstStyle/>
                    <a:p>
                      <a:pPr algn="ctr">
                        <a:lnSpc>
                          <a:spcPct val="100000"/>
                        </a:lnSpc>
                      </a:pPr>
                      <a:r>
                        <a:rPr lang="en-GB" sz="1800" b="0" strike="noStrike" spc="-1">
                          <a:solidFill>
                            <a:srgbClr val="000000"/>
                          </a:solidFill>
                          <a:latin typeface="Lucida Sans"/>
                          <a:ea typeface="Lucida Sans"/>
                        </a:rPr>
                        <a:t>-1.0</a:t>
                      </a:r>
                      <a:endParaRPr lang="en-GB" sz="1800" b="0" strike="noStrike" spc="-1">
                        <a:latin typeface="Arial"/>
                      </a:endParaRPr>
                    </a:p>
                  </a:txBody>
                  <a:tcPr marL="60840" marR="6084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1800" b="0" strike="noStrike" spc="-1">
                          <a:solidFill>
                            <a:srgbClr val="000000"/>
                          </a:solidFill>
                          <a:latin typeface="Lucida Sans"/>
                          <a:ea typeface="Lucida Sans"/>
                        </a:rPr>
                        <a:t>-2.0</a:t>
                      </a:r>
                      <a:endParaRPr lang="en-GB" sz="1800" b="0" strike="noStrike" spc="-1">
                        <a:latin typeface="Arial"/>
                      </a:endParaRPr>
                    </a:p>
                  </a:txBody>
                  <a:tcPr marL="60840" marR="60840">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1"/>
                  </a:ext>
                </a:extLst>
              </a:tr>
            </a:tbl>
          </a:graphicData>
        </a:graphic>
      </p:graphicFrame>
      <p:sp>
        <p:nvSpPr>
          <p:cNvPr id="1046" name="CustomShape 4"/>
          <p:cNvSpPr/>
          <p:nvPr/>
        </p:nvSpPr>
        <p:spPr>
          <a:xfrm>
            <a:off x="5892840" y="6172200"/>
            <a:ext cx="2844000" cy="367560"/>
          </a:xfrm>
          <a:prstGeom prst="rect">
            <a:avLst/>
          </a:prstGeom>
          <a:noFill/>
          <a:ln w="12600">
            <a:noFill/>
          </a:ln>
        </p:spPr>
        <p:style>
          <a:lnRef idx="0">
            <a:scrgbClr r="0" g="0" b="0"/>
          </a:lnRef>
          <a:fillRef idx="0">
            <a:scrgbClr r="0" g="0" b="0"/>
          </a:fillRef>
          <a:effectRef idx="0">
            <a:scrgbClr r="0" g="0" b="0"/>
          </a:effectRef>
          <a:fontRef idx="minor"/>
        </p:style>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 name="CustomShape 1"/>
          <p:cNvSpPr/>
          <p:nvPr/>
        </p:nvSpPr>
        <p:spPr>
          <a:xfrm>
            <a:off x="0" y="407520"/>
            <a:ext cx="12164760" cy="91368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chor="ctr"/>
          <a:lstStyle/>
          <a:p>
            <a:pPr>
              <a:lnSpc>
                <a:spcPct val="100000"/>
              </a:lnSpc>
            </a:pPr>
            <a:r>
              <a:rPr lang="en-GB" sz="2800" b="0" strike="noStrike" spc="-1">
                <a:solidFill>
                  <a:srgbClr val="004987"/>
                </a:solidFill>
                <a:latin typeface="Lucida Sans"/>
                <a:ea typeface="Lucida Sans"/>
              </a:rPr>
              <a:t>Key Principles and Key Elements</a:t>
            </a:r>
            <a:endParaRPr lang="en-GB" sz="2800" b="0" strike="noStrike" spc="-1">
              <a:latin typeface="Arial"/>
            </a:endParaRPr>
          </a:p>
        </p:txBody>
      </p:sp>
      <p:sp>
        <p:nvSpPr>
          <p:cNvPr id="394" name="CustomShape 2"/>
          <p:cNvSpPr/>
          <p:nvPr/>
        </p:nvSpPr>
        <p:spPr>
          <a:xfrm>
            <a:off x="482760" y="2940480"/>
            <a:ext cx="1188000" cy="1188000"/>
          </a:xfrm>
          <a:prstGeom prst="ellipse">
            <a:avLst/>
          </a:prstGeom>
          <a:solidFill>
            <a:srgbClr val="2F5597"/>
          </a:solidFill>
          <a:ln w="12600">
            <a:solidFill>
              <a:srgbClr val="FFFFFF"/>
            </a:solidFill>
            <a:miter/>
          </a:ln>
        </p:spPr>
        <p:style>
          <a:lnRef idx="0">
            <a:scrgbClr r="0" g="0" b="0"/>
          </a:lnRef>
          <a:fillRef idx="0">
            <a:scrgbClr r="0" g="0" b="0"/>
          </a:fillRef>
          <a:effectRef idx="0">
            <a:scrgbClr r="0" g="0" b="0"/>
          </a:effectRef>
          <a:fontRef idx="minor"/>
        </p:style>
      </p:sp>
      <p:sp>
        <p:nvSpPr>
          <p:cNvPr id="395" name="CustomShape 3"/>
          <p:cNvSpPr/>
          <p:nvPr/>
        </p:nvSpPr>
        <p:spPr>
          <a:xfrm>
            <a:off x="656640" y="3337560"/>
            <a:ext cx="839880" cy="394200"/>
          </a:xfrm>
          <a:prstGeom prst="rect">
            <a:avLst/>
          </a:prstGeom>
          <a:noFill/>
          <a:ln w="12600">
            <a:noFill/>
          </a:ln>
        </p:spPr>
        <p:style>
          <a:lnRef idx="0">
            <a:scrgbClr r="0" g="0" b="0"/>
          </a:lnRef>
          <a:fillRef idx="0">
            <a:scrgbClr r="0" g="0" b="0"/>
          </a:fillRef>
          <a:effectRef idx="0">
            <a:scrgbClr r="0" g="0" b="0"/>
          </a:effectRef>
          <a:fontRef idx="minor"/>
        </p:style>
        <p:txBody>
          <a:bodyPr lIns="15120" tIns="15120" rIns="15120" bIns="15120" anchor="ctr"/>
          <a:lstStyle/>
          <a:p>
            <a:pPr algn="ctr">
              <a:lnSpc>
                <a:spcPct val="100000"/>
              </a:lnSpc>
              <a:spcBef>
                <a:spcPts val="499"/>
              </a:spcBef>
            </a:pPr>
            <a:r>
              <a:rPr lang="en-GB" sz="1200" b="0" strike="noStrike" spc="-1">
                <a:solidFill>
                  <a:srgbClr val="FFFFFF"/>
                </a:solidFill>
                <a:latin typeface="Lucida Sans"/>
                <a:ea typeface="Lucida Sans"/>
              </a:rPr>
              <a:t>Inclusive &amp; Accessible</a:t>
            </a:r>
            <a:endParaRPr lang="en-GB" sz="1200" b="0" strike="noStrike" spc="-1">
              <a:latin typeface="Arial"/>
            </a:endParaRPr>
          </a:p>
        </p:txBody>
      </p:sp>
      <p:sp>
        <p:nvSpPr>
          <p:cNvPr id="396" name="CustomShape 4"/>
          <p:cNvSpPr/>
          <p:nvPr/>
        </p:nvSpPr>
        <p:spPr>
          <a:xfrm>
            <a:off x="822600" y="1641240"/>
            <a:ext cx="1661760" cy="3767040"/>
          </a:xfrm>
          <a:custGeom>
            <a:avLst/>
            <a:gdLst/>
            <a:ahLst/>
            <a:cxnLst/>
            <a:rect l="l" t="t" r="r" b="b"/>
            <a:pathLst>
              <a:path w="20540" h="21600">
                <a:moveTo>
                  <a:pt x="211" y="0"/>
                </a:moveTo>
                <a:lnTo>
                  <a:pt x="211" y="0"/>
                </a:lnTo>
                <a:cubicBezTo>
                  <a:pt x="12543" y="561"/>
                  <a:pt x="21600" y="5852"/>
                  <a:pt x="20440" y="11817"/>
                </a:cubicBezTo>
                <a:cubicBezTo>
                  <a:pt x="19431" y="17002"/>
                  <a:pt x="10947" y="21108"/>
                  <a:pt x="228" y="21600"/>
                </a:cubicBezTo>
                <a:lnTo>
                  <a:pt x="15" y="20514"/>
                </a:lnTo>
                <a:lnTo>
                  <a:pt x="15" y="20514"/>
                </a:lnTo>
                <a:cubicBezTo>
                  <a:pt x="11054" y="20003"/>
                  <a:pt x="19149" y="15239"/>
                  <a:pt x="18097" y="9875"/>
                </a:cubicBezTo>
                <a:cubicBezTo>
                  <a:pt x="17184" y="5215"/>
                  <a:pt x="9589" y="1527"/>
                  <a:pt x="0" y="1086"/>
                </a:cubicBezTo>
                <a:close/>
              </a:path>
            </a:pathLst>
          </a:custGeom>
          <a:solidFill>
            <a:srgbClr val="009FDF"/>
          </a:solidFill>
          <a:ln w="12600">
            <a:solidFill>
              <a:srgbClr val="FFFFFF"/>
            </a:solidFill>
            <a:miter/>
          </a:ln>
        </p:spPr>
        <p:style>
          <a:lnRef idx="0">
            <a:scrgbClr r="0" g="0" b="0"/>
          </a:lnRef>
          <a:fillRef idx="0">
            <a:scrgbClr r="0" g="0" b="0"/>
          </a:fillRef>
          <a:effectRef idx="0">
            <a:scrgbClr r="0" g="0" b="0"/>
          </a:effectRef>
          <a:fontRef idx="minor"/>
        </p:style>
      </p:sp>
      <p:sp>
        <p:nvSpPr>
          <p:cNvPr id="397" name="CustomShape 5"/>
          <p:cNvSpPr/>
          <p:nvPr/>
        </p:nvSpPr>
        <p:spPr>
          <a:xfrm>
            <a:off x="1025640" y="1509480"/>
            <a:ext cx="913680" cy="913680"/>
          </a:xfrm>
          <a:prstGeom prst="ellipse">
            <a:avLst/>
          </a:prstGeom>
          <a:blipFill>
            <a:blip r:embed="rId3"/>
            <a:stretch>
              <a:fillRect/>
            </a:stretch>
          </a:blipFill>
          <a:ln w="12600">
            <a:solidFill>
              <a:srgbClr val="FFFFFF"/>
            </a:solidFill>
            <a:miter/>
          </a:ln>
        </p:spPr>
        <p:style>
          <a:lnRef idx="0">
            <a:scrgbClr r="0" g="0" b="0"/>
          </a:lnRef>
          <a:fillRef idx="0">
            <a:scrgbClr r="0" g="0" b="0"/>
          </a:fillRef>
          <a:effectRef idx="0">
            <a:scrgbClr r="0" g="0" b="0"/>
          </a:effectRef>
          <a:fontRef idx="minor"/>
        </p:style>
      </p:sp>
      <p:sp>
        <p:nvSpPr>
          <p:cNvPr id="398" name="CustomShape 6"/>
          <p:cNvSpPr/>
          <p:nvPr/>
        </p:nvSpPr>
        <p:spPr>
          <a:xfrm>
            <a:off x="2039040" y="1584000"/>
            <a:ext cx="1291320" cy="759240"/>
          </a:xfrm>
          <a:prstGeom prst="rect">
            <a:avLst/>
          </a:prstGeom>
          <a:noFill/>
          <a:ln w="12600">
            <a:noFill/>
          </a:ln>
        </p:spPr>
        <p:style>
          <a:lnRef idx="0">
            <a:scrgbClr r="0" g="0" b="0"/>
          </a:lnRef>
          <a:fillRef idx="0">
            <a:scrgbClr r="0" g="0" b="0"/>
          </a:fillRef>
          <a:effectRef idx="0">
            <a:scrgbClr r="0" g="0" b="0"/>
          </a:effectRef>
          <a:fontRef idx="minor"/>
        </p:style>
        <p:txBody>
          <a:bodyPr lIns="15120" tIns="15120" rIns="15120" bIns="15120" anchor="ctr"/>
          <a:lstStyle/>
          <a:p>
            <a:pPr>
              <a:lnSpc>
                <a:spcPct val="100000"/>
              </a:lnSpc>
              <a:spcBef>
                <a:spcPts val="99"/>
              </a:spcBef>
            </a:pPr>
            <a:r>
              <a:rPr lang="en-GB" sz="1200" b="0" strike="noStrike" spc="-1">
                <a:solidFill>
                  <a:srgbClr val="000000"/>
                </a:solidFill>
                <a:latin typeface="Lucida Sans"/>
                <a:ea typeface="Lucida Sans"/>
              </a:rPr>
              <a:t>Minimal Number of Scores to Obtain a Handicap</a:t>
            </a:r>
            <a:endParaRPr lang="en-GB" sz="1200" b="0" strike="noStrike" spc="-1">
              <a:latin typeface="Arial"/>
            </a:endParaRPr>
          </a:p>
        </p:txBody>
      </p:sp>
      <p:sp>
        <p:nvSpPr>
          <p:cNvPr id="399" name="CustomShape 7"/>
          <p:cNvSpPr/>
          <p:nvPr/>
        </p:nvSpPr>
        <p:spPr>
          <a:xfrm>
            <a:off x="1738800" y="2408400"/>
            <a:ext cx="913680" cy="913680"/>
          </a:xfrm>
          <a:prstGeom prst="ellipse">
            <a:avLst/>
          </a:prstGeom>
          <a:blipFill>
            <a:blip r:embed="rId4"/>
            <a:stretch>
              <a:fillRect/>
            </a:stretch>
          </a:blipFill>
          <a:ln w="12600">
            <a:solidFill>
              <a:srgbClr val="FFFFFF"/>
            </a:solidFill>
            <a:miter/>
          </a:ln>
        </p:spPr>
        <p:style>
          <a:lnRef idx="0">
            <a:scrgbClr r="0" g="0" b="0"/>
          </a:lnRef>
          <a:fillRef idx="0">
            <a:scrgbClr r="0" g="0" b="0"/>
          </a:fillRef>
          <a:effectRef idx="0">
            <a:scrgbClr r="0" g="0" b="0"/>
          </a:effectRef>
          <a:fontRef idx="minor"/>
        </p:style>
      </p:sp>
      <p:sp>
        <p:nvSpPr>
          <p:cNvPr id="400" name="CustomShape 8"/>
          <p:cNvSpPr/>
          <p:nvPr/>
        </p:nvSpPr>
        <p:spPr>
          <a:xfrm>
            <a:off x="2749320" y="2669400"/>
            <a:ext cx="1291320" cy="394200"/>
          </a:xfrm>
          <a:prstGeom prst="rect">
            <a:avLst/>
          </a:prstGeom>
          <a:noFill/>
          <a:ln w="12600">
            <a:noFill/>
          </a:ln>
        </p:spPr>
        <p:style>
          <a:lnRef idx="0">
            <a:scrgbClr r="0" g="0" b="0"/>
          </a:lnRef>
          <a:fillRef idx="0">
            <a:scrgbClr r="0" g="0" b="0"/>
          </a:fillRef>
          <a:effectRef idx="0">
            <a:scrgbClr r="0" g="0" b="0"/>
          </a:effectRef>
          <a:fontRef idx="minor"/>
        </p:style>
        <p:txBody>
          <a:bodyPr lIns="15120" tIns="15120" rIns="15120" bIns="15120" anchor="ctr"/>
          <a:lstStyle/>
          <a:p>
            <a:pPr>
              <a:lnSpc>
                <a:spcPct val="100000"/>
              </a:lnSpc>
              <a:spcBef>
                <a:spcPts val="99"/>
              </a:spcBef>
            </a:pPr>
            <a:r>
              <a:rPr lang="en-GB" sz="1200" b="0" strike="noStrike" spc="-1">
                <a:solidFill>
                  <a:srgbClr val="000000"/>
                </a:solidFill>
                <a:latin typeface="Lucida Sans"/>
                <a:ea typeface="Lucida Sans"/>
              </a:rPr>
              <a:t>54.0 Max Handicap</a:t>
            </a:r>
            <a:endParaRPr lang="en-GB" sz="1200" b="0" strike="noStrike" spc="-1">
              <a:latin typeface="Arial"/>
            </a:endParaRPr>
          </a:p>
        </p:txBody>
      </p:sp>
      <p:sp>
        <p:nvSpPr>
          <p:cNvPr id="401" name="CustomShape 9"/>
          <p:cNvSpPr/>
          <p:nvPr/>
        </p:nvSpPr>
        <p:spPr>
          <a:xfrm>
            <a:off x="1734840" y="3729600"/>
            <a:ext cx="913680" cy="913680"/>
          </a:xfrm>
          <a:prstGeom prst="ellipse">
            <a:avLst/>
          </a:prstGeom>
          <a:blipFill>
            <a:blip r:embed="rId5"/>
            <a:stretch>
              <a:fillRect/>
            </a:stretch>
          </a:blipFill>
          <a:ln w="12600">
            <a:solidFill>
              <a:srgbClr val="FFFFFF"/>
            </a:solidFill>
            <a:miter/>
          </a:ln>
        </p:spPr>
        <p:style>
          <a:lnRef idx="0">
            <a:scrgbClr r="0" g="0" b="0"/>
          </a:lnRef>
          <a:fillRef idx="0">
            <a:scrgbClr r="0" g="0" b="0"/>
          </a:fillRef>
          <a:effectRef idx="0">
            <a:scrgbClr r="0" g="0" b="0"/>
          </a:effectRef>
          <a:fontRef idx="minor"/>
        </p:style>
      </p:sp>
      <p:sp>
        <p:nvSpPr>
          <p:cNvPr id="402" name="CustomShape 10"/>
          <p:cNvSpPr/>
          <p:nvPr/>
        </p:nvSpPr>
        <p:spPr>
          <a:xfrm>
            <a:off x="2749320" y="3898440"/>
            <a:ext cx="1291320" cy="576720"/>
          </a:xfrm>
          <a:prstGeom prst="rect">
            <a:avLst/>
          </a:prstGeom>
          <a:noFill/>
          <a:ln w="12600">
            <a:noFill/>
          </a:ln>
        </p:spPr>
        <p:style>
          <a:lnRef idx="0">
            <a:scrgbClr r="0" g="0" b="0"/>
          </a:lnRef>
          <a:fillRef idx="0">
            <a:scrgbClr r="0" g="0" b="0"/>
          </a:fillRef>
          <a:effectRef idx="0">
            <a:scrgbClr r="0" g="0" b="0"/>
          </a:effectRef>
          <a:fontRef idx="minor"/>
        </p:style>
        <p:txBody>
          <a:bodyPr lIns="15120" tIns="15120" rIns="15120" bIns="15120" anchor="ctr"/>
          <a:lstStyle/>
          <a:p>
            <a:pPr>
              <a:lnSpc>
                <a:spcPct val="100000"/>
              </a:lnSpc>
              <a:spcBef>
                <a:spcPts val="99"/>
              </a:spcBef>
            </a:pPr>
            <a:r>
              <a:rPr lang="en-GB" sz="1200" b="0" strike="noStrike" spc="-1">
                <a:solidFill>
                  <a:srgbClr val="000000"/>
                </a:solidFill>
                <a:latin typeface="Lucida Sans"/>
                <a:ea typeface="Lucida Sans"/>
              </a:rPr>
              <a:t>Maximum Hole Score (Net Double Bogey)</a:t>
            </a:r>
            <a:endParaRPr lang="en-GB" sz="1200" b="0" strike="noStrike" spc="-1">
              <a:latin typeface="Arial"/>
            </a:endParaRPr>
          </a:p>
        </p:txBody>
      </p:sp>
      <p:sp>
        <p:nvSpPr>
          <p:cNvPr id="403" name="CustomShape 11"/>
          <p:cNvSpPr/>
          <p:nvPr/>
        </p:nvSpPr>
        <p:spPr>
          <a:xfrm>
            <a:off x="1025640" y="4659480"/>
            <a:ext cx="913680" cy="913680"/>
          </a:xfrm>
          <a:prstGeom prst="ellipse">
            <a:avLst/>
          </a:prstGeom>
          <a:blipFill>
            <a:blip r:embed="rId6"/>
            <a:stretch>
              <a:fillRect/>
            </a:stretch>
          </a:blipFill>
          <a:ln w="12600">
            <a:solidFill>
              <a:srgbClr val="FFFFFF"/>
            </a:solidFill>
            <a:miter/>
          </a:ln>
        </p:spPr>
        <p:style>
          <a:lnRef idx="0">
            <a:scrgbClr r="0" g="0" b="0"/>
          </a:lnRef>
          <a:fillRef idx="0">
            <a:scrgbClr r="0" g="0" b="0"/>
          </a:fillRef>
          <a:effectRef idx="0">
            <a:scrgbClr r="0" g="0" b="0"/>
          </a:effectRef>
          <a:fontRef idx="minor"/>
        </p:style>
      </p:sp>
      <p:sp>
        <p:nvSpPr>
          <p:cNvPr id="404" name="CustomShape 12"/>
          <p:cNvSpPr/>
          <p:nvPr/>
        </p:nvSpPr>
        <p:spPr>
          <a:xfrm>
            <a:off x="2039040" y="4741200"/>
            <a:ext cx="1291320" cy="759240"/>
          </a:xfrm>
          <a:prstGeom prst="rect">
            <a:avLst/>
          </a:prstGeom>
          <a:noFill/>
          <a:ln w="12600">
            <a:noFill/>
          </a:ln>
        </p:spPr>
        <p:style>
          <a:lnRef idx="0">
            <a:scrgbClr r="0" g="0" b="0"/>
          </a:lnRef>
          <a:fillRef idx="0">
            <a:scrgbClr r="0" g="0" b="0"/>
          </a:fillRef>
          <a:effectRef idx="0">
            <a:scrgbClr r="0" g="0" b="0"/>
          </a:effectRef>
          <a:fontRef idx="minor"/>
        </p:style>
        <p:txBody>
          <a:bodyPr lIns="15120" tIns="15120" rIns="15120" bIns="15120" anchor="ctr"/>
          <a:lstStyle/>
          <a:p>
            <a:pPr>
              <a:lnSpc>
                <a:spcPct val="100000"/>
              </a:lnSpc>
              <a:spcBef>
                <a:spcPts val="99"/>
              </a:spcBef>
            </a:pPr>
            <a:r>
              <a:rPr lang="en-GB" sz="1200" b="0" strike="noStrike" spc="-1">
                <a:solidFill>
                  <a:srgbClr val="000000"/>
                </a:solidFill>
                <a:latin typeface="Lucida Sans"/>
                <a:ea typeface="Lucida Sans"/>
              </a:rPr>
              <a:t>Acceptable Scores for Handicap Purposes</a:t>
            </a:r>
            <a:endParaRPr lang="en-GB" sz="1200" b="0" strike="noStrike" spc="-1">
              <a:latin typeface="Arial"/>
            </a:endParaRPr>
          </a:p>
        </p:txBody>
      </p:sp>
      <p:sp>
        <p:nvSpPr>
          <p:cNvPr id="405" name="CustomShape 13"/>
          <p:cNvSpPr/>
          <p:nvPr/>
        </p:nvSpPr>
        <p:spPr>
          <a:xfrm>
            <a:off x="4107600" y="2948040"/>
            <a:ext cx="1188000" cy="1188000"/>
          </a:xfrm>
          <a:prstGeom prst="ellipse">
            <a:avLst/>
          </a:prstGeom>
          <a:solidFill>
            <a:srgbClr val="2F5597"/>
          </a:solidFill>
          <a:ln w="12600">
            <a:solidFill>
              <a:srgbClr val="FFFFFF"/>
            </a:solidFill>
            <a:miter/>
          </a:ln>
        </p:spPr>
        <p:style>
          <a:lnRef idx="0">
            <a:scrgbClr r="0" g="0" b="0"/>
          </a:lnRef>
          <a:fillRef idx="0">
            <a:scrgbClr r="0" g="0" b="0"/>
          </a:fillRef>
          <a:effectRef idx="0">
            <a:scrgbClr r="0" g="0" b="0"/>
          </a:effectRef>
          <a:fontRef idx="minor"/>
        </p:style>
      </p:sp>
      <p:sp>
        <p:nvSpPr>
          <p:cNvPr id="406" name="CustomShape 14"/>
          <p:cNvSpPr/>
          <p:nvPr/>
        </p:nvSpPr>
        <p:spPr>
          <a:xfrm>
            <a:off x="4281840" y="3344760"/>
            <a:ext cx="839880" cy="394200"/>
          </a:xfrm>
          <a:prstGeom prst="rect">
            <a:avLst/>
          </a:prstGeom>
          <a:noFill/>
          <a:ln w="12600">
            <a:noFill/>
          </a:ln>
        </p:spPr>
        <p:style>
          <a:lnRef idx="0">
            <a:scrgbClr r="0" g="0" b="0"/>
          </a:lnRef>
          <a:fillRef idx="0">
            <a:scrgbClr r="0" g="0" b="0"/>
          </a:fillRef>
          <a:effectRef idx="0">
            <a:scrgbClr r="0" g="0" b="0"/>
          </a:effectRef>
          <a:fontRef idx="minor"/>
        </p:style>
        <p:txBody>
          <a:bodyPr lIns="15120" tIns="15120" rIns="15120" bIns="15120" anchor="ctr"/>
          <a:lstStyle/>
          <a:p>
            <a:pPr algn="ctr">
              <a:lnSpc>
                <a:spcPct val="100000"/>
              </a:lnSpc>
              <a:spcBef>
                <a:spcPts val="499"/>
              </a:spcBef>
            </a:pPr>
            <a:r>
              <a:rPr lang="en-GB" sz="1200" b="0" strike="noStrike" spc="-1">
                <a:solidFill>
                  <a:srgbClr val="FFFFFF"/>
                </a:solidFill>
                <a:latin typeface="Lucida Sans"/>
                <a:ea typeface="Lucida Sans"/>
              </a:rPr>
              <a:t>Consistent &amp; Portable </a:t>
            </a:r>
            <a:endParaRPr lang="en-GB" sz="1200" b="0" strike="noStrike" spc="-1">
              <a:latin typeface="Arial"/>
            </a:endParaRPr>
          </a:p>
        </p:txBody>
      </p:sp>
      <p:sp>
        <p:nvSpPr>
          <p:cNvPr id="407" name="CustomShape 15"/>
          <p:cNvSpPr/>
          <p:nvPr/>
        </p:nvSpPr>
        <p:spPr>
          <a:xfrm>
            <a:off x="4750560" y="1766160"/>
            <a:ext cx="1229760" cy="3562560"/>
          </a:xfrm>
          <a:custGeom>
            <a:avLst/>
            <a:gdLst/>
            <a:ahLst/>
            <a:cxnLst/>
            <a:rect l="l" t="t" r="r" b="b"/>
            <a:pathLst>
              <a:path w="17932" h="21600">
                <a:moveTo>
                  <a:pt x="1480" y="0"/>
                </a:moveTo>
                <a:lnTo>
                  <a:pt x="1480" y="0"/>
                </a:lnTo>
                <a:cubicBezTo>
                  <a:pt x="15195" y="2521"/>
                  <a:pt x="21600" y="9386"/>
                  <a:pt x="15786" y="15333"/>
                </a:cubicBezTo>
                <a:cubicBezTo>
                  <a:pt x="13003" y="18180"/>
                  <a:pt x="7733" y="20433"/>
                  <a:pt x="1130" y="21600"/>
                </a:cubicBezTo>
                <a:lnTo>
                  <a:pt x="0" y="20398"/>
                </a:lnTo>
                <a:lnTo>
                  <a:pt x="0" y="20398"/>
                </a:lnTo>
                <a:cubicBezTo>
                  <a:pt x="12200" y="18220"/>
                  <a:pt x="18039" y="12142"/>
                  <a:pt x="13042" y="6824"/>
                </a:cubicBezTo>
                <a:cubicBezTo>
                  <a:pt x="10662" y="4291"/>
                  <a:pt x="6088" y="2269"/>
                  <a:pt x="311" y="1196"/>
                </a:cubicBezTo>
                <a:close/>
              </a:path>
            </a:pathLst>
          </a:custGeom>
          <a:solidFill>
            <a:srgbClr val="009FDF"/>
          </a:solidFill>
          <a:ln w="12600">
            <a:solidFill>
              <a:srgbClr val="FFFFFF"/>
            </a:solidFill>
            <a:miter/>
          </a:ln>
        </p:spPr>
        <p:style>
          <a:lnRef idx="0">
            <a:scrgbClr r="0" g="0" b="0"/>
          </a:lnRef>
          <a:fillRef idx="0">
            <a:scrgbClr r="0" g="0" b="0"/>
          </a:fillRef>
          <a:effectRef idx="0">
            <a:scrgbClr r="0" g="0" b="0"/>
          </a:effectRef>
          <a:fontRef idx="minor"/>
        </p:style>
      </p:sp>
      <p:sp>
        <p:nvSpPr>
          <p:cNvPr id="408" name="CustomShape 16"/>
          <p:cNvSpPr/>
          <p:nvPr/>
        </p:nvSpPr>
        <p:spPr>
          <a:xfrm>
            <a:off x="5039280" y="1973160"/>
            <a:ext cx="913680" cy="913680"/>
          </a:xfrm>
          <a:prstGeom prst="ellipse">
            <a:avLst/>
          </a:prstGeom>
          <a:blipFill>
            <a:blip r:embed="rId7"/>
            <a:stretch>
              <a:fillRect/>
            </a:stretch>
          </a:blipFill>
          <a:ln w="12600">
            <a:solidFill>
              <a:srgbClr val="FFFFFF"/>
            </a:solidFill>
            <a:miter/>
          </a:ln>
        </p:spPr>
        <p:style>
          <a:lnRef idx="0">
            <a:scrgbClr r="0" g="0" b="0"/>
          </a:lnRef>
          <a:fillRef idx="0">
            <a:scrgbClr r="0" g="0" b="0"/>
          </a:fillRef>
          <a:effectRef idx="0">
            <a:scrgbClr r="0" g="0" b="0"/>
          </a:effectRef>
          <a:fontRef idx="minor"/>
        </p:style>
      </p:sp>
      <p:sp>
        <p:nvSpPr>
          <p:cNvPr id="409" name="CustomShape 17"/>
          <p:cNvSpPr/>
          <p:nvPr/>
        </p:nvSpPr>
        <p:spPr>
          <a:xfrm>
            <a:off x="6062760" y="2050560"/>
            <a:ext cx="1316160" cy="759240"/>
          </a:xfrm>
          <a:prstGeom prst="rect">
            <a:avLst/>
          </a:prstGeom>
          <a:noFill/>
          <a:ln w="12600">
            <a:noFill/>
          </a:ln>
        </p:spPr>
        <p:style>
          <a:lnRef idx="0">
            <a:scrgbClr r="0" g="0" b="0"/>
          </a:lnRef>
          <a:fillRef idx="0">
            <a:scrgbClr r="0" g="0" b="0"/>
          </a:fillRef>
          <a:effectRef idx="0">
            <a:scrgbClr r="0" g="0" b="0"/>
          </a:effectRef>
          <a:fontRef idx="minor"/>
        </p:style>
        <p:txBody>
          <a:bodyPr lIns="15120" tIns="15120" rIns="15120" bIns="15120" anchor="ctr"/>
          <a:lstStyle/>
          <a:p>
            <a:pPr>
              <a:lnSpc>
                <a:spcPct val="100000"/>
              </a:lnSpc>
              <a:spcBef>
                <a:spcPts val="99"/>
              </a:spcBef>
            </a:pPr>
            <a:r>
              <a:rPr lang="en-GB" sz="1200" b="0" strike="noStrike" spc="-1">
                <a:solidFill>
                  <a:srgbClr val="404040"/>
                </a:solidFill>
                <a:latin typeface="Lucida Sans"/>
                <a:ea typeface="Lucida Sans"/>
              </a:rPr>
              <a:t>Abnormal Course &amp; Weather Conditions Adjustment</a:t>
            </a:r>
            <a:endParaRPr lang="en-GB" sz="1200" b="0" strike="noStrike" spc="-1">
              <a:latin typeface="Arial"/>
            </a:endParaRPr>
          </a:p>
        </p:txBody>
      </p:sp>
      <p:sp>
        <p:nvSpPr>
          <p:cNvPr id="410" name="CustomShape 18"/>
          <p:cNvSpPr/>
          <p:nvPr/>
        </p:nvSpPr>
        <p:spPr>
          <a:xfrm>
            <a:off x="5419440" y="3092400"/>
            <a:ext cx="913680" cy="913680"/>
          </a:xfrm>
          <a:prstGeom prst="ellipse">
            <a:avLst/>
          </a:prstGeom>
          <a:blipFill>
            <a:blip r:embed="rId8"/>
            <a:stretch>
              <a:fillRect/>
            </a:stretch>
          </a:blipFill>
          <a:ln w="12600">
            <a:solidFill>
              <a:srgbClr val="FFFFFF"/>
            </a:solidFill>
            <a:miter/>
          </a:ln>
        </p:spPr>
        <p:style>
          <a:lnRef idx="0">
            <a:scrgbClr r="0" g="0" b="0"/>
          </a:lnRef>
          <a:fillRef idx="0">
            <a:scrgbClr r="0" g="0" b="0"/>
          </a:fillRef>
          <a:effectRef idx="0">
            <a:scrgbClr r="0" g="0" b="0"/>
          </a:effectRef>
          <a:fontRef idx="minor"/>
        </p:style>
      </p:sp>
      <p:sp>
        <p:nvSpPr>
          <p:cNvPr id="411" name="CustomShape 19"/>
          <p:cNvSpPr/>
          <p:nvPr/>
        </p:nvSpPr>
        <p:spPr>
          <a:xfrm>
            <a:off x="6448680" y="3259080"/>
            <a:ext cx="1316160" cy="576720"/>
          </a:xfrm>
          <a:prstGeom prst="rect">
            <a:avLst/>
          </a:prstGeom>
          <a:noFill/>
          <a:ln w="12600">
            <a:noFill/>
          </a:ln>
        </p:spPr>
        <p:style>
          <a:lnRef idx="0">
            <a:scrgbClr r="0" g="0" b="0"/>
          </a:lnRef>
          <a:fillRef idx="0">
            <a:scrgbClr r="0" g="0" b="0"/>
          </a:fillRef>
          <a:effectRef idx="0">
            <a:scrgbClr r="0" g="0" b="0"/>
          </a:effectRef>
          <a:fontRef idx="minor"/>
        </p:style>
        <p:txBody>
          <a:bodyPr lIns="15120" tIns="15120" rIns="15120" bIns="15120" anchor="ctr"/>
          <a:lstStyle/>
          <a:p>
            <a:pPr>
              <a:lnSpc>
                <a:spcPct val="100000"/>
              </a:lnSpc>
              <a:spcBef>
                <a:spcPts val="99"/>
              </a:spcBef>
            </a:pPr>
            <a:r>
              <a:rPr lang="en-GB" sz="1200" b="0" strike="noStrike" spc="-1">
                <a:solidFill>
                  <a:srgbClr val="404040"/>
                </a:solidFill>
                <a:latin typeface="Lucida Sans"/>
                <a:ea typeface="Lucida Sans"/>
              </a:rPr>
              <a:t>Calculation based on ability (with memory)</a:t>
            </a:r>
            <a:endParaRPr lang="en-GB" sz="1200" b="0" strike="noStrike" spc="-1">
              <a:latin typeface="Arial"/>
            </a:endParaRPr>
          </a:p>
        </p:txBody>
      </p:sp>
      <p:sp>
        <p:nvSpPr>
          <p:cNvPr id="412" name="CustomShape 20"/>
          <p:cNvSpPr/>
          <p:nvPr/>
        </p:nvSpPr>
        <p:spPr>
          <a:xfrm>
            <a:off x="5039280" y="4227840"/>
            <a:ext cx="913680" cy="913680"/>
          </a:xfrm>
          <a:prstGeom prst="ellipse">
            <a:avLst/>
          </a:prstGeom>
          <a:blipFill>
            <a:blip r:embed="rId9"/>
            <a:stretch>
              <a:fillRect/>
            </a:stretch>
          </a:blipFill>
          <a:ln w="12600">
            <a:solidFill>
              <a:srgbClr val="FFFFFF"/>
            </a:solidFill>
            <a:miter/>
          </a:ln>
        </p:spPr>
        <p:style>
          <a:lnRef idx="0">
            <a:scrgbClr r="0" g="0" b="0"/>
          </a:lnRef>
          <a:fillRef idx="0">
            <a:scrgbClr r="0" g="0" b="0"/>
          </a:fillRef>
          <a:effectRef idx="0">
            <a:scrgbClr r="0" g="0" b="0"/>
          </a:effectRef>
          <a:fontRef idx="minor"/>
        </p:style>
      </p:sp>
      <p:sp>
        <p:nvSpPr>
          <p:cNvPr id="413" name="CustomShape 21"/>
          <p:cNvSpPr/>
          <p:nvPr/>
        </p:nvSpPr>
        <p:spPr>
          <a:xfrm>
            <a:off x="6062760" y="4400640"/>
            <a:ext cx="1316160" cy="576720"/>
          </a:xfrm>
          <a:prstGeom prst="rect">
            <a:avLst/>
          </a:prstGeom>
          <a:noFill/>
          <a:ln w="12600">
            <a:noFill/>
          </a:ln>
        </p:spPr>
        <p:style>
          <a:lnRef idx="0">
            <a:scrgbClr r="0" g="0" b="0"/>
          </a:lnRef>
          <a:fillRef idx="0">
            <a:scrgbClr r="0" g="0" b="0"/>
          </a:fillRef>
          <a:effectRef idx="0">
            <a:scrgbClr r="0" g="0" b="0"/>
          </a:effectRef>
          <a:fontRef idx="minor"/>
        </p:style>
        <p:txBody>
          <a:bodyPr lIns="15120" tIns="15120" rIns="15120" bIns="15120" anchor="ctr"/>
          <a:lstStyle/>
          <a:p>
            <a:pPr>
              <a:lnSpc>
                <a:spcPct val="100000"/>
              </a:lnSpc>
              <a:spcBef>
                <a:spcPts val="99"/>
              </a:spcBef>
            </a:pPr>
            <a:r>
              <a:rPr lang="en-GB" sz="1200" b="0" strike="noStrike" spc="-1">
                <a:solidFill>
                  <a:srgbClr val="404040"/>
                </a:solidFill>
                <a:latin typeface="Lucida Sans"/>
                <a:ea typeface="Lucida Sans"/>
              </a:rPr>
              <a:t>Playing Handicap Course/Slope Rating &amp; Par</a:t>
            </a:r>
            <a:endParaRPr lang="en-GB" sz="1200" b="0" strike="noStrike" spc="-1">
              <a:latin typeface="Arial"/>
            </a:endParaRPr>
          </a:p>
        </p:txBody>
      </p:sp>
      <p:sp>
        <p:nvSpPr>
          <p:cNvPr id="414" name="CustomShape 22"/>
          <p:cNvSpPr/>
          <p:nvPr/>
        </p:nvSpPr>
        <p:spPr>
          <a:xfrm>
            <a:off x="8053560" y="2957760"/>
            <a:ext cx="1188000" cy="1188000"/>
          </a:xfrm>
          <a:prstGeom prst="ellipse">
            <a:avLst/>
          </a:prstGeom>
          <a:solidFill>
            <a:srgbClr val="2F5597"/>
          </a:solidFill>
          <a:ln w="12600">
            <a:solidFill>
              <a:srgbClr val="FFFFFF"/>
            </a:solidFill>
            <a:miter/>
          </a:ln>
        </p:spPr>
        <p:style>
          <a:lnRef idx="0">
            <a:scrgbClr r="0" g="0" b="0"/>
          </a:lnRef>
          <a:fillRef idx="0">
            <a:scrgbClr r="0" g="0" b="0"/>
          </a:fillRef>
          <a:effectRef idx="0">
            <a:scrgbClr r="0" g="0" b="0"/>
          </a:effectRef>
          <a:fontRef idx="minor"/>
        </p:style>
      </p:sp>
      <p:sp>
        <p:nvSpPr>
          <p:cNvPr id="415" name="CustomShape 23"/>
          <p:cNvSpPr/>
          <p:nvPr/>
        </p:nvSpPr>
        <p:spPr>
          <a:xfrm>
            <a:off x="8227800" y="3354840"/>
            <a:ext cx="839880" cy="394200"/>
          </a:xfrm>
          <a:prstGeom prst="rect">
            <a:avLst/>
          </a:prstGeom>
          <a:noFill/>
          <a:ln w="12600">
            <a:noFill/>
          </a:ln>
        </p:spPr>
        <p:style>
          <a:lnRef idx="0">
            <a:scrgbClr r="0" g="0" b="0"/>
          </a:lnRef>
          <a:fillRef idx="0">
            <a:scrgbClr r="0" g="0" b="0"/>
          </a:fillRef>
          <a:effectRef idx="0">
            <a:scrgbClr r="0" g="0" b="0"/>
          </a:effectRef>
          <a:fontRef idx="minor"/>
        </p:style>
        <p:txBody>
          <a:bodyPr lIns="15120" tIns="15120" rIns="15120" bIns="15120" anchor="ctr"/>
          <a:lstStyle/>
          <a:p>
            <a:pPr algn="ctr">
              <a:lnSpc>
                <a:spcPct val="100000"/>
              </a:lnSpc>
              <a:spcBef>
                <a:spcPts val="499"/>
              </a:spcBef>
            </a:pPr>
            <a:r>
              <a:rPr lang="en-GB" sz="1200" b="0" strike="noStrike" spc="-1">
                <a:solidFill>
                  <a:srgbClr val="FFFFFF"/>
                </a:solidFill>
                <a:latin typeface="Lucida Sans"/>
                <a:ea typeface="Lucida Sans"/>
              </a:rPr>
              <a:t>Modern &amp; Adaptable</a:t>
            </a:r>
            <a:endParaRPr lang="en-GB" sz="1200" b="0" strike="noStrike" spc="-1">
              <a:latin typeface="Arial"/>
            </a:endParaRPr>
          </a:p>
        </p:txBody>
      </p:sp>
      <p:sp>
        <p:nvSpPr>
          <p:cNvPr id="416" name="CustomShape 24"/>
          <p:cNvSpPr/>
          <p:nvPr/>
        </p:nvSpPr>
        <p:spPr>
          <a:xfrm>
            <a:off x="8696520" y="1766160"/>
            <a:ext cx="1229760" cy="3562560"/>
          </a:xfrm>
          <a:custGeom>
            <a:avLst/>
            <a:gdLst/>
            <a:ahLst/>
            <a:cxnLst/>
            <a:rect l="l" t="t" r="r" b="b"/>
            <a:pathLst>
              <a:path w="17932" h="21600">
                <a:moveTo>
                  <a:pt x="1480" y="0"/>
                </a:moveTo>
                <a:lnTo>
                  <a:pt x="1480" y="0"/>
                </a:lnTo>
                <a:cubicBezTo>
                  <a:pt x="15195" y="2521"/>
                  <a:pt x="21600" y="9386"/>
                  <a:pt x="15786" y="15333"/>
                </a:cubicBezTo>
                <a:cubicBezTo>
                  <a:pt x="13003" y="18180"/>
                  <a:pt x="7733" y="20433"/>
                  <a:pt x="1130" y="21600"/>
                </a:cubicBezTo>
                <a:lnTo>
                  <a:pt x="0" y="20398"/>
                </a:lnTo>
                <a:lnTo>
                  <a:pt x="0" y="20398"/>
                </a:lnTo>
                <a:cubicBezTo>
                  <a:pt x="12200" y="18220"/>
                  <a:pt x="18039" y="12142"/>
                  <a:pt x="13042" y="6824"/>
                </a:cubicBezTo>
                <a:cubicBezTo>
                  <a:pt x="10662" y="4291"/>
                  <a:pt x="6088" y="2269"/>
                  <a:pt x="311" y="1196"/>
                </a:cubicBezTo>
                <a:close/>
              </a:path>
            </a:pathLst>
          </a:custGeom>
          <a:solidFill>
            <a:srgbClr val="009FDF"/>
          </a:solidFill>
          <a:ln w="12600">
            <a:solidFill>
              <a:srgbClr val="FFFFFF"/>
            </a:solidFill>
            <a:miter/>
          </a:ln>
        </p:spPr>
        <p:style>
          <a:lnRef idx="0">
            <a:scrgbClr r="0" g="0" b="0"/>
          </a:lnRef>
          <a:fillRef idx="0">
            <a:scrgbClr r="0" g="0" b="0"/>
          </a:fillRef>
          <a:effectRef idx="0">
            <a:scrgbClr r="0" g="0" b="0"/>
          </a:effectRef>
          <a:fontRef idx="minor"/>
        </p:style>
      </p:sp>
      <p:sp>
        <p:nvSpPr>
          <p:cNvPr id="417" name="CustomShape 25"/>
          <p:cNvSpPr/>
          <p:nvPr/>
        </p:nvSpPr>
        <p:spPr>
          <a:xfrm>
            <a:off x="9050400" y="2038320"/>
            <a:ext cx="783000" cy="783000"/>
          </a:xfrm>
          <a:prstGeom prst="ellipse">
            <a:avLst/>
          </a:prstGeom>
          <a:blipFill>
            <a:blip r:embed="rId10"/>
            <a:stretch>
              <a:fillRect/>
            </a:stretch>
          </a:blipFill>
          <a:ln w="12600">
            <a:solidFill>
              <a:srgbClr val="FFFFFF"/>
            </a:solidFill>
            <a:miter/>
          </a:ln>
        </p:spPr>
        <p:style>
          <a:lnRef idx="0">
            <a:scrgbClr r="0" g="0" b="0"/>
          </a:lnRef>
          <a:fillRef idx="0">
            <a:scrgbClr r="0" g="0" b="0"/>
          </a:fillRef>
          <a:effectRef idx="0">
            <a:scrgbClr r="0" g="0" b="0"/>
          </a:effectRef>
          <a:fontRef idx="minor"/>
        </p:style>
      </p:sp>
      <p:sp>
        <p:nvSpPr>
          <p:cNvPr id="418" name="CustomShape 26"/>
          <p:cNvSpPr/>
          <p:nvPr/>
        </p:nvSpPr>
        <p:spPr>
          <a:xfrm>
            <a:off x="10008720" y="2324520"/>
            <a:ext cx="1316160" cy="211680"/>
          </a:xfrm>
          <a:prstGeom prst="rect">
            <a:avLst/>
          </a:prstGeom>
          <a:noFill/>
          <a:ln w="12600">
            <a:noFill/>
          </a:ln>
        </p:spPr>
        <p:style>
          <a:lnRef idx="0">
            <a:scrgbClr r="0" g="0" b="0"/>
          </a:lnRef>
          <a:fillRef idx="0">
            <a:scrgbClr r="0" g="0" b="0"/>
          </a:fillRef>
          <a:effectRef idx="0">
            <a:scrgbClr r="0" g="0" b="0"/>
          </a:effectRef>
          <a:fontRef idx="minor"/>
        </p:style>
        <p:txBody>
          <a:bodyPr lIns="15120" tIns="15120" rIns="15120" bIns="15120" anchor="ctr"/>
          <a:lstStyle/>
          <a:p>
            <a:pPr>
              <a:lnSpc>
                <a:spcPct val="100000"/>
              </a:lnSpc>
              <a:spcBef>
                <a:spcPts val="99"/>
              </a:spcBef>
            </a:pPr>
            <a:r>
              <a:rPr lang="en-GB" sz="1200" b="0" strike="noStrike" spc="-1">
                <a:solidFill>
                  <a:srgbClr val="000000"/>
                </a:solidFill>
                <a:latin typeface="Lucida Sans"/>
                <a:ea typeface="Lucida Sans"/>
              </a:rPr>
              <a:t>Daily Revisions</a:t>
            </a:r>
            <a:endParaRPr lang="en-GB" sz="1200" b="0" strike="noStrike" spc="-1">
              <a:latin typeface="Arial"/>
            </a:endParaRPr>
          </a:p>
        </p:txBody>
      </p:sp>
      <p:sp>
        <p:nvSpPr>
          <p:cNvPr id="419" name="CustomShape 27"/>
          <p:cNvSpPr/>
          <p:nvPr/>
        </p:nvSpPr>
        <p:spPr>
          <a:xfrm>
            <a:off x="9430560" y="3157920"/>
            <a:ext cx="783000" cy="783000"/>
          </a:xfrm>
          <a:prstGeom prst="ellipse">
            <a:avLst/>
          </a:prstGeom>
          <a:blipFill>
            <a:blip r:embed="rId11"/>
            <a:stretch>
              <a:fillRect/>
            </a:stretch>
          </a:blipFill>
          <a:ln w="12600">
            <a:solidFill>
              <a:srgbClr val="FFFFFF"/>
            </a:solidFill>
            <a:miter/>
          </a:ln>
        </p:spPr>
        <p:style>
          <a:lnRef idx="0">
            <a:scrgbClr r="0" g="0" b="0"/>
          </a:lnRef>
          <a:fillRef idx="0">
            <a:scrgbClr r="0" g="0" b="0"/>
          </a:fillRef>
          <a:effectRef idx="0">
            <a:scrgbClr r="0" g="0" b="0"/>
          </a:effectRef>
          <a:fontRef idx="minor"/>
        </p:style>
      </p:sp>
      <p:sp>
        <p:nvSpPr>
          <p:cNvPr id="420" name="CustomShape 28"/>
          <p:cNvSpPr/>
          <p:nvPr/>
        </p:nvSpPr>
        <p:spPr>
          <a:xfrm>
            <a:off x="10394280" y="3350160"/>
            <a:ext cx="1316160" cy="394200"/>
          </a:xfrm>
          <a:prstGeom prst="rect">
            <a:avLst/>
          </a:prstGeom>
          <a:noFill/>
          <a:ln w="12600">
            <a:noFill/>
          </a:ln>
        </p:spPr>
        <p:style>
          <a:lnRef idx="0">
            <a:scrgbClr r="0" g="0" b="0"/>
          </a:lnRef>
          <a:fillRef idx="0">
            <a:scrgbClr r="0" g="0" b="0"/>
          </a:fillRef>
          <a:effectRef idx="0">
            <a:scrgbClr r="0" g="0" b="0"/>
          </a:effectRef>
          <a:fontRef idx="minor"/>
        </p:style>
        <p:txBody>
          <a:bodyPr lIns="15120" tIns="15120" rIns="15120" bIns="15120" anchor="ctr"/>
          <a:lstStyle/>
          <a:p>
            <a:pPr>
              <a:lnSpc>
                <a:spcPct val="100000"/>
              </a:lnSpc>
              <a:spcBef>
                <a:spcPts val="99"/>
              </a:spcBef>
            </a:pPr>
            <a:r>
              <a:rPr lang="en-GB" sz="1200" b="0" strike="noStrike" spc="-1">
                <a:solidFill>
                  <a:srgbClr val="000000"/>
                </a:solidFill>
                <a:latin typeface="Lucida Sans"/>
                <a:ea typeface="Lucida Sans"/>
              </a:rPr>
              <a:t>Integration of 9-hole Scores</a:t>
            </a:r>
            <a:endParaRPr lang="en-GB" sz="1200" b="0" strike="noStrike" spc="-1">
              <a:latin typeface="Arial"/>
            </a:endParaRPr>
          </a:p>
        </p:txBody>
      </p:sp>
      <p:sp>
        <p:nvSpPr>
          <p:cNvPr id="421" name="CustomShape 29"/>
          <p:cNvSpPr/>
          <p:nvPr/>
        </p:nvSpPr>
        <p:spPr>
          <a:xfrm>
            <a:off x="9050400" y="4293000"/>
            <a:ext cx="783000" cy="783000"/>
          </a:xfrm>
          <a:prstGeom prst="ellipse">
            <a:avLst/>
          </a:prstGeom>
          <a:blipFill>
            <a:blip r:embed="rId12"/>
            <a:stretch>
              <a:fillRect/>
            </a:stretch>
          </a:blipFill>
          <a:ln w="12600">
            <a:solidFill>
              <a:srgbClr val="FFFFFF"/>
            </a:solidFill>
            <a:miter/>
          </a:ln>
        </p:spPr>
        <p:style>
          <a:lnRef idx="0">
            <a:scrgbClr r="0" g="0" b="0"/>
          </a:lnRef>
          <a:fillRef idx="0">
            <a:scrgbClr r="0" g="0" b="0"/>
          </a:fillRef>
          <a:effectRef idx="0">
            <a:scrgbClr r="0" g="0" b="0"/>
          </a:effectRef>
          <a:fontRef idx="minor"/>
        </p:style>
      </p:sp>
      <p:sp>
        <p:nvSpPr>
          <p:cNvPr id="422" name="CustomShape 30"/>
          <p:cNvSpPr/>
          <p:nvPr/>
        </p:nvSpPr>
        <p:spPr>
          <a:xfrm>
            <a:off x="10008720" y="4491720"/>
            <a:ext cx="1316160" cy="394200"/>
          </a:xfrm>
          <a:prstGeom prst="rect">
            <a:avLst/>
          </a:prstGeom>
          <a:noFill/>
          <a:ln w="12600">
            <a:noFill/>
          </a:ln>
        </p:spPr>
        <p:style>
          <a:lnRef idx="0">
            <a:scrgbClr r="0" g="0" b="0"/>
          </a:lnRef>
          <a:fillRef idx="0">
            <a:scrgbClr r="0" g="0" b="0"/>
          </a:fillRef>
          <a:effectRef idx="0">
            <a:scrgbClr r="0" g="0" b="0"/>
          </a:effectRef>
          <a:fontRef idx="minor"/>
        </p:style>
        <p:txBody>
          <a:bodyPr lIns="15120" tIns="15120" rIns="15120" bIns="15120" anchor="ctr"/>
          <a:lstStyle/>
          <a:p>
            <a:pPr>
              <a:lnSpc>
                <a:spcPct val="100000"/>
              </a:lnSpc>
              <a:spcBef>
                <a:spcPts val="99"/>
              </a:spcBef>
            </a:pPr>
            <a:r>
              <a:rPr lang="en-GB" sz="1200" b="0" strike="noStrike" spc="-1">
                <a:solidFill>
                  <a:srgbClr val="000000"/>
                </a:solidFill>
                <a:latin typeface="Lucida Sans"/>
                <a:ea typeface="Lucida Sans"/>
              </a:rPr>
              <a:t>Accommodating Local Cultures</a:t>
            </a:r>
            <a:endParaRPr lang="en-GB" sz="1200" b="0" strike="noStrike" spc="-1">
              <a:latin typeface="Arial"/>
            </a:endParaRPr>
          </a:p>
        </p:txBody>
      </p:sp>
      <p:sp>
        <p:nvSpPr>
          <p:cNvPr id="423" name="CustomShape 31"/>
          <p:cNvSpPr/>
          <p:nvPr/>
        </p:nvSpPr>
        <p:spPr>
          <a:xfrm>
            <a:off x="5892840" y="6172200"/>
            <a:ext cx="2844000" cy="367560"/>
          </a:xfrm>
          <a:prstGeom prst="rect">
            <a:avLst/>
          </a:prstGeom>
          <a:noFill/>
          <a:ln w="12600">
            <a:noFill/>
          </a:ln>
        </p:spPr>
        <p:style>
          <a:lnRef idx="0">
            <a:scrgbClr r="0" g="0" b="0"/>
          </a:lnRef>
          <a:fillRef idx="0">
            <a:scrgbClr r="0" g="0" b="0"/>
          </a:fillRef>
          <a:effectRef idx="0">
            <a:scrgbClr r="0" g="0" b="0"/>
          </a:effectRef>
          <a:fontRef idx="minor"/>
        </p:style>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7" name="CustomShape 1"/>
          <p:cNvSpPr/>
          <p:nvPr/>
        </p:nvSpPr>
        <p:spPr>
          <a:xfrm>
            <a:off x="360000" y="360000"/>
            <a:ext cx="7366320" cy="91368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chor="ctr"/>
          <a:lstStyle/>
          <a:p>
            <a:pPr>
              <a:lnSpc>
                <a:spcPct val="100000"/>
              </a:lnSpc>
            </a:pPr>
            <a:r>
              <a:rPr lang="en-GB" sz="2400" b="0" strike="noStrike" spc="-1">
                <a:solidFill>
                  <a:srgbClr val="004987"/>
                </a:solidFill>
                <a:latin typeface="Lucida Sans"/>
                <a:ea typeface="Lucida Sans"/>
              </a:rPr>
              <a:t>Rule 5.9 - Application of an </a:t>
            </a:r>
            <a:br/>
            <a:r>
              <a:rPr lang="en-GB" sz="2400" b="0" strike="noStrike" spc="-1">
                <a:solidFill>
                  <a:srgbClr val="004987"/>
                </a:solidFill>
                <a:latin typeface="Lucida Sans"/>
                <a:ea typeface="Lucida Sans"/>
              </a:rPr>
              <a:t>Exceptional Score Reduction</a:t>
            </a:r>
            <a:endParaRPr lang="en-GB" sz="2400" b="0" strike="noStrike" spc="-1">
              <a:latin typeface="Arial"/>
            </a:endParaRPr>
          </a:p>
        </p:txBody>
      </p:sp>
      <p:graphicFrame>
        <p:nvGraphicFramePr>
          <p:cNvPr id="1048" name="Table 2"/>
          <p:cNvGraphicFramePr/>
          <p:nvPr/>
        </p:nvGraphicFramePr>
        <p:xfrm>
          <a:off x="6477120" y="136080"/>
          <a:ext cx="5570280" cy="7040880"/>
        </p:xfrm>
        <a:graphic>
          <a:graphicData uri="http://schemas.openxmlformats.org/drawingml/2006/table">
            <a:tbl>
              <a:tblPr/>
              <a:tblGrid>
                <a:gridCol w="565560">
                  <a:extLst>
                    <a:ext uri="{9D8B030D-6E8A-4147-A177-3AD203B41FA5}">
                      <a16:colId xmlns:a16="http://schemas.microsoft.com/office/drawing/2014/main" val="20000"/>
                    </a:ext>
                  </a:extLst>
                </a:gridCol>
                <a:gridCol w="902160">
                  <a:extLst>
                    <a:ext uri="{9D8B030D-6E8A-4147-A177-3AD203B41FA5}">
                      <a16:colId xmlns:a16="http://schemas.microsoft.com/office/drawing/2014/main" val="20001"/>
                    </a:ext>
                  </a:extLst>
                </a:gridCol>
                <a:gridCol w="1094760">
                  <a:extLst>
                    <a:ext uri="{9D8B030D-6E8A-4147-A177-3AD203B41FA5}">
                      <a16:colId xmlns:a16="http://schemas.microsoft.com/office/drawing/2014/main" val="20002"/>
                    </a:ext>
                  </a:extLst>
                </a:gridCol>
                <a:gridCol w="661680">
                  <a:extLst>
                    <a:ext uri="{9D8B030D-6E8A-4147-A177-3AD203B41FA5}">
                      <a16:colId xmlns:a16="http://schemas.microsoft.com/office/drawing/2014/main" val="20003"/>
                    </a:ext>
                  </a:extLst>
                </a:gridCol>
                <a:gridCol w="637560">
                  <a:extLst>
                    <a:ext uri="{9D8B030D-6E8A-4147-A177-3AD203B41FA5}">
                      <a16:colId xmlns:a16="http://schemas.microsoft.com/office/drawing/2014/main" val="20004"/>
                    </a:ext>
                  </a:extLst>
                </a:gridCol>
                <a:gridCol w="757800">
                  <a:extLst>
                    <a:ext uri="{9D8B030D-6E8A-4147-A177-3AD203B41FA5}">
                      <a16:colId xmlns:a16="http://schemas.microsoft.com/office/drawing/2014/main" val="20005"/>
                    </a:ext>
                  </a:extLst>
                </a:gridCol>
                <a:gridCol w="950760">
                  <a:extLst>
                    <a:ext uri="{9D8B030D-6E8A-4147-A177-3AD203B41FA5}">
                      <a16:colId xmlns:a16="http://schemas.microsoft.com/office/drawing/2014/main" val="20006"/>
                    </a:ext>
                  </a:extLst>
                </a:gridCol>
              </a:tblGrid>
              <a:tr h="603720">
                <a:tc>
                  <a:txBody>
                    <a:bodyPr/>
                    <a:lstStyle/>
                    <a:p>
                      <a:r>
                        <a:rPr lang="en-GB" sz="1200" b="1" strike="noStrike" spc="-1">
                          <a:solidFill>
                            <a:srgbClr val="FFFFFF"/>
                          </a:solidFill>
                          <a:latin typeface="Lucida Sans"/>
                          <a:ea typeface="Lucida Sans"/>
                        </a:rPr>
                        <a:t>Score</a:t>
                      </a:r>
                      <a:endParaRPr lang="en-GB" sz="1200" b="0" strike="noStrike" spc="-1">
                        <a:latin typeface="Arial"/>
                      </a:endParaRPr>
                    </a:p>
                    <a:p>
                      <a:pPr algn="ctr">
                        <a:lnSpc>
                          <a:spcPct val="100000"/>
                        </a:lnSpc>
                      </a:pPr>
                      <a:r>
                        <a:rPr lang="en-GB" sz="1200" b="1" strike="noStrike" spc="-1">
                          <a:solidFill>
                            <a:srgbClr val="FFFFFF"/>
                          </a:solidFill>
                          <a:latin typeface="Lucida Sans"/>
                          <a:ea typeface="Lucida Sans"/>
                        </a:rPr>
                        <a:t>No.</a:t>
                      </a:r>
                      <a:endParaRPr lang="en-GB" sz="12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solidFill>
                      <a:srgbClr val="AFABAB"/>
                    </a:solidFill>
                  </a:tcPr>
                </a:tc>
                <a:tc>
                  <a:txBody>
                    <a:bodyPr/>
                    <a:lstStyle/>
                    <a:p>
                      <a:r>
                        <a:rPr lang="en-GB" sz="1200" b="1" strike="noStrike" spc="-1">
                          <a:solidFill>
                            <a:srgbClr val="FFFFFF"/>
                          </a:solidFill>
                          <a:latin typeface="Lucida Sans"/>
                          <a:ea typeface="Lucida Sans"/>
                        </a:rPr>
                        <a:t>Date</a:t>
                      </a:r>
                      <a:endParaRPr lang="en-GB" sz="1200" b="0" strike="noStrike" spc="-1">
                        <a:latin typeface="Arial"/>
                      </a:endParaRPr>
                    </a:p>
                    <a:p>
                      <a:pPr algn="ctr">
                        <a:lnSpc>
                          <a:spcPct val="100000"/>
                        </a:lnSpc>
                      </a:pPr>
                      <a:r>
                        <a:rPr lang="en-GB" sz="1200" b="1" strike="noStrike" spc="-1">
                          <a:solidFill>
                            <a:srgbClr val="FFFFFF"/>
                          </a:solidFill>
                          <a:latin typeface="Lucida Sans"/>
                          <a:ea typeface="Lucida Sans"/>
                        </a:rPr>
                        <a:t>Played</a:t>
                      </a:r>
                      <a:endParaRPr lang="en-GB" sz="12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000000"/>
                      </a:solidFill>
                    </a:lnB>
                    <a:solidFill>
                      <a:srgbClr val="AFABAB"/>
                    </a:solidFill>
                  </a:tcPr>
                </a:tc>
                <a:tc>
                  <a:txBody>
                    <a:bodyPr/>
                    <a:lstStyle/>
                    <a:p>
                      <a:pPr algn="ctr">
                        <a:lnSpc>
                          <a:spcPct val="100000"/>
                        </a:lnSpc>
                      </a:pPr>
                      <a:r>
                        <a:rPr lang="en-GB" sz="1200" b="1" strike="noStrike" spc="-1">
                          <a:solidFill>
                            <a:srgbClr val="FFFFFF"/>
                          </a:solidFill>
                          <a:latin typeface="Lucida Sans"/>
                          <a:ea typeface="Lucida Sans"/>
                        </a:rPr>
                        <a:t>Course </a:t>
                      </a:r>
                      <a:endParaRPr lang="en-GB" sz="12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000000"/>
                      </a:solidFill>
                    </a:lnB>
                    <a:solidFill>
                      <a:srgbClr val="AFABAB"/>
                    </a:solidFill>
                  </a:tcPr>
                </a:tc>
                <a:tc>
                  <a:txBody>
                    <a:bodyPr/>
                    <a:lstStyle/>
                    <a:p>
                      <a:pPr algn="ctr">
                        <a:lnSpc>
                          <a:spcPct val="100000"/>
                        </a:lnSpc>
                      </a:pPr>
                      <a:r>
                        <a:rPr lang="en-GB" sz="1200" b="1" strike="noStrike" spc="-1">
                          <a:solidFill>
                            <a:srgbClr val="FFFFFF"/>
                          </a:solidFill>
                          <a:latin typeface="Lucida Sans"/>
                          <a:ea typeface="Lucida Sans"/>
                        </a:rPr>
                        <a:t>Course Rating</a:t>
                      </a:r>
                      <a:endParaRPr lang="en-GB" sz="12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000000"/>
                      </a:solidFill>
                    </a:lnB>
                    <a:solidFill>
                      <a:srgbClr val="AFABAB"/>
                    </a:solidFill>
                  </a:tcPr>
                </a:tc>
                <a:tc>
                  <a:txBody>
                    <a:bodyPr/>
                    <a:lstStyle/>
                    <a:p>
                      <a:pPr algn="ctr">
                        <a:lnSpc>
                          <a:spcPct val="100000"/>
                        </a:lnSpc>
                      </a:pPr>
                      <a:r>
                        <a:rPr lang="en-GB" sz="1200" b="1" strike="noStrike" spc="-1">
                          <a:solidFill>
                            <a:srgbClr val="FFFFFF"/>
                          </a:solidFill>
                          <a:latin typeface="Lucida Sans"/>
                          <a:ea typeface="Lucida Sans"/>
                        </a:rPr>
                        <a:t>Slope Rating</a:t>
                      </a:r>
                      <a:endParaRPr lang="en-GB" sz="12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000000"/>
                      </a:solidFill>
                    </a:lnB>
                    <a:solidFill>
                      <a:srgbClr val="AFABAB"/>
                    </a:solidFill>
                  </a:tcPr>
                </a:tc>
                <a:tc>
                  <a:txBody>
                    <a:bodyPr/>
                    <a:lstStyle/>
                    <a:p>
                      <a:pPr algn="ctr">
                        <a:lnSpc>
                          <a:spcPct val="100000"/>
                        </a:lnSpc>
                      </a:pPr>
                      <a:r>
                        <a:rPr lang="en-GB" sz="1200" b="1" strike="noStrike" spc="-1">
                          <a:solidFill>
                            <a:srgbClr val="FFFFFF"/>
                          </a:solidFill>
                          <a:latin typeface="Lucida Sans"/>
                          <a:ea typeface="Lucida Sans"/>
                        </a:rPr>
                        <a:t>Adjusted Gross Score</a:t>
                      </a:r>
                      <a:endParaRPr lang="en-GB" sz="12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000000"/>
                      </a:solidFill>
                    </a:lnB>
                    <a:solidFill>
                      <a:srgbClr val="AFABAB"/>
                    </a:solidFill>
                  </a:tcPr>
                </a:tc>
                <a:tc>
                  <a:txBody>
                    <a:bodyPr/>
                    <a:lstStyle/>
                    <a:p>
                      <a:pPr algn="ctr">
                        <a:lnSpc>
                          <a:spcPct val="100000"/>
                        </a:lnSpc>
                      </a:pPr>
                      <a:r>
                        <a:rPr lang="en-GB" sz="1200" b="1" strike="noStrike" spc="-1">
                          <a:solidFill>
                            <a:srgbClr val="FFFFFF"/>
                          </a:solidFill>
                          <a:latin typeface="Lucida Sans"/>
                          <a:ea typeface="Lucida Sans"/>
                        </a:rPr>
                        <a:t>Score Differential</a:t>
                      </a:r>
                      <a:endParaRPr lang="en-GB" sz="12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000000"/>
                      </a:solidFill>
                    </a:lnB>
                    <a:solidFill>
                      <a:srgbClr val="AFABAB"/>
                    </a:solidFill>
                  </a:tcPr>
                </a:tc>
                <a:extLst>
                  <a:ext uri="{0D108BD9-81ED-4DB2-BD59-A6C34878D82A}">
                    <a16:rowId xmlns:a16="http://schemas.microsoft.com/office/drawing/2014/main" val="10000"/>
                  </a:ext>
                </a:extLst>
              </a:tr>
              <a:tr h="291600">
                <a:tc>
                  <a:txBody>
                    <a:bodyPr/>
                    <a:lstStyle/>
                    <a:p>
                      <a:pPr algn="ctr">
                        <a:lnSpc>
                          <a:spcPct val="100000"/>
                        </a:lnSpc>
                      </a:pPr>
                      <a:r>
                        <a:rPr lang="en-GB" sz="1400" b="0" strike="noStrike" spc="-1">
                          <a:solidFill>
                            <a:srgbClr val="000000"/>
                          </a:solidFill>
                          <a:latin typeface="Lucida Sans"/>
                          <a:ea typeface="Lucida Sans"/>
                        </a:rPr>
                        <a:t>1</a:t>
                      </a:r>
                      <a:endParaRPr lang="en-GB" sz="1400" b="0" strike="noStrike" spc="-1">
                        <a:latin typeface="Arial"/>
                      </a:endParaRPr>
                    </a:p>
                  </a:txBody>
                  <a:tcPr marL="5040" marR="504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a:lstStyle/>
                    <a:p>
                      <a:pPr algn="ctr">
                        <a:lnSpc>
                          <a:spcPct val="100000"/>
                        </a:lnSpc>
                      </a:pPr>
                      <a:r>
                        <a:rPr lang="en-GB" sz="1400" b="0" strike="noStrike" spc="-1">
                          <a:solidFill>
                            <a:srgbClr val="000000"/>
                          </a:solidFill>
                          <a:latin typeface="Lucida Sans"/>
                          <a:ea typeface="Lucida Sans"/>
                        </a:rPr>
                        <a:t>25/9/20</a:t>
                      </a:r>
                      <a:endParaRPr lang="en-GB" sz="1400" b="0" strike="noStrike" spc="-1">
                        <a:latin typeface="Arial"/>
                      </a:endParaRPr>
                    </a:p>
                  </a:txBody>
                  <a:tcPr marL="5040" marR="5040">
                    <a:lnL w="12240">
                      <a:solidFill>
                        <a:srgbClr val="000000"/>
                      </a:solidFill>
                    </a:lnL>
                    <a:lnR w="12240">
                      <a:solidFill>
                        <a:srgbClr val="FFFFFF"/>
                      </a:solidFill>
                    </a:lnR>
                    <a:lnT w="12240">
                      <a:solidFill>
                        <a:srgbClr val="000000"/>
                      </a:solidFill>
                    </a:lnT>
                    <a:lnB w="12240">
                      <a:solidFill>
                        <a:srgbClr val="000000"/>
                      </a:solidFill>
                    </a:lnB>
                    <a:solidFill>
                      <a:srgbClr val="EDEDED"/>
                    </a:solidFill>
                  </a:tcPr>
                </a:tc>
                <a:tc>
                  <a:txBody>
                    <a:bodyPr/>
                    <a:lstStyle/>
                    <a:p>
                      <a:pPr algn="ctr">
                        <a:lnSpc>
                          <a:spcPct val="100000"/>
                        </a:lnSpc>
                      </a:pPr>
                      <a:r>
                        <a:rPr lang="en-GB" sz="1400" b="0" strike="noStrike" spc="-1">
                          <a:solidFill>
                            <a:srgbClr val="000000"/>
                          </a:solidFill>
                          <a:latin typeface="Lucida Sans"/>
                          <a:ea typeface="Lucida Sans"/>
                        </a:rPr>
                        <a:t>Meadow GC</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solidFill>
                      <a:srgbClr val="EDEDED"/>
                    </a:solidFill>
                  </a:tcPr>
                </a:tc>
                <a:tc>
                  <a:txBody>
                    <a:bodyPr/>
                    <a:lstStyle/>
                    <a:p>
                      <a:pPr algn="ctr">
                        <a:lnSpc>
                          <a:spcPct val="100000"/>
                        </a:lnSpc>
                      </a:pPr>
                      <a:r>
                        <a:rPr lang="en-GB" sz="1400" b="0" strike="noStrike" spc="-1">
                          <a:solidFill>
                            <a:srgbClr val="000000"/>
                          </a:solidFill>
                          <a:latin typeface="Lucida Sans"/>
                          <a:ea typeface="Lucida Sans"/>
                        </a:rPr>
                        <a:t>72.2</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solidFill>
                      <a:srgbClr val="EDEDED"/>
                    </a:solidFill>
                  </a:tcPr>
                </a:tc>
                <a:tc>
                  <a:txBody>
                    <a:bodyPr/>
                    <a:lstStyle/>
                    <a:p>
                      <a:pPr algn="ctr">
                        <a:lnSpc>
                          <a:spcPct val="100000"/>
                        </a:lnSpc>
                      </a:pPr>
                      <a:r>
                        <a:rPr lang="en-GB" sz="1400" b="0" strike="noStrike" spc="-1">
                          <a:solidFill>
                            <a:srgbClr val="000000"/>
                          </a:solidFill>
                          <a:latin typeface="Lucida Sans"/>
                          <a:ea typeface="Lucida Sans"/>
                        </a:rPr>
                        <a:t>131</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solidFill>
                      <a:srgbClr val="EDEDED"/>
                    </a:solidFill>
                  </a:tcPr>
                </a:tc>
                <a:tc>
                  <a:txBody>
                    <a:bodyPr/>
                    <a:lstStyle/>
                    <a:p>
                      <a:pPr algn="ctr">
                        <a:lnSpc>
                          <a:spcPct val="100000"/>
                        </a:lnSpc>
                      </a:pPr>
                      <a:r>
                        <a:rPr lang="en-GB" sz="1400" b="0" strike="noStrike" spc="-1">
                          <a:solidFill>
                            <a:srgbClr val="000000"/>
                          </a:solidFill>
                          <a:latin typeface="Lucida Sans"/>
                          <a:ea typeface="Lucida Sans"/>
                        </a:rPr>
                        <a:t>89</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solidFill>
                      <a:srgbClr val="EDEDED"/>
                    </a:solidFill>
                  </a:tcPr>
                </a:tc>
                <a:tc>
                  <a:txBody>
                    <a:bodyPr/>
                    <a:lstStyle/>
                    <a:p>
                      <a:pPr algn="ctr">
                        <a:lnSpc>
                          <a:spcPct val="100000"/>
                        </a:lnSpc>
                      </a:pPr>
                      <a:r>
                        <a:rPr lang="en-GB" sz="1400" b="0" strike="noStrike" spc="-1">
                          <a:solidFill>
                            <a:srgbClr val="000000"/>
                          </a:solidFill>
                          <a:latin typeface="Lucida Sans"/>
                          <a:ea typeface="Lucida Sans"/>
                        </a:rPr>
                        <a:t>14.5</a:t>
                      </a:r>
                      <a:endParaRPr lang="en-GB" sz="1400" b="0" strike="noStrike" spc="-1">
                        <a:latin typeface="Arial"/>
                      </a:endParaRPr>
                    </a:p>
                  </a:txBody>
                  <a:tcPr marL="5040" marR="5040">
                    <a:lnL w="12240">
                      <a:solidFill>
                        <a:srgbClr val="FFFFFF"/>
                      </a:solidFill>
                    </a:lnL>
                    <a:lnR w="12240">
                      <a:solidFill>
                        <a:srgbClr val="000000"/>
                      </a:solidFill>
                    </a:lnR>
                    <a:lnT w="12240">
                      <a:solidFill>
                        <a:srgbClr val="000000"/>
                      </a:solidFill>
                    </a:lnT>
                    <a:lnB w="12240">
                      <a:solidFill>
                        <a:srgbClr val="000000"/>
                      </a:solidFill>
                    </a:lnB>
                    <a:solidFill>
                      <a:srgbClr val="FFFF00"/>
                    </a:solidFill>
                  </a:tcPr>
                </a:tc>
                <a:extLst>
                  <a:ext uri="{0D108BD9-81ED-4DB2-BD59-A6C34878D82A}">
                    <a16:rowId xmlns:a16="http://schemas.microsoft.com/office/drawing/2014/main" val="10001"/>
                  </a:ext>
                </a:extLst>
              </a:tr>
              <a:tr h="291600">
                <a:tc>
                  <a:txBody>
                    <a:bodyPr/>
                    <a:lstStyle/>
                    <a:p>
                      <a:pPr algn="ctr">
                        <a:lnSpc>
                          <a:spcPct val="100000"/>
                        </a:lnSpc>
                      </a:pPr>
                      <a:r>
                        <a:rPr lang="en-GB" sz="1400" b="0" strike="noStrike" spc="-1">
                          <a:solidFill>
                            <a:srgbClr val="000000"/>
                          </a:solidFill>
                          <a:latin typeface="Lucida Sans"/>
                          <a:ea typeface="Lucida Sans"/>
                        </a:rPr>
                        <a:t>2</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solidFill>
                      <a:srgbClr val="FFFFFF"/>
                    </a:solidFill>
                  </a:tcPr>
                </a:tc>
                <a:tc>
                  <a:txBody>
                    <a:bodyPr/>
                    <a:lstStyle/>
                    <a:p>
                      <a:pPr algn="ctr">
                        <a:lnSpc>
                          <a:spcPct val="100000"/>
                        </a:lnSpc>
                      </a:pPr>
                      <a:r>
                        <a:rPr lang="en-GB" sz="1400" b="0" strike="noStrike" spc="-1">
                          <a:solidFill>
                            <a:srgbClr val="000000"/>
                          </a:solidFill>
                          <a:latin typeface="Lucida Sans"/>
                          <a:ea typeface="Lucida Sans"/>
                        </a:rPr>
                        <a:t>22/9/20</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FFFFFF"/>
                      </a:solidFill>
                    </a:lnB>
                    <a:solidFill>
                      <a:srgbClr val="D6DCE5"/>
                    </a:solidFill>
                  </a:tcPr>
                </a:tc>
                <a:tc>
                  <a:txBody>
                    <a:bodyPr/>
                    <a:lstStyle/>
                    <a:p>
                      <a:pPr algn="ctr">
                        <a:lnSpc>
                          <a:spcPct val="100000"/>
                        </a:lnSpc>
                      </a:pPr>
                      <a:r>
                        <a:rPr lang="en-GB" sz="1400" b="0" strike="noStrike" spc="-1">
                          <a:solidFill>
                            <a:srgbClr val="000000"/>
                          </a:solidFill>
                          <a:latin typeface="Lucida Sans"/>
                          <a:ea typeface="Lucida Sans"/>
                        </a:rPr>
                        <a:t>Hill GC</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FFFFFF"/>
                      </a:solidFill>
                    </a:lnB>
                    <a:solidFill>
                      <a:srgbClr val="D6DCE5"/>
                    </a:solidFill>
                  </a:tcPr>
                </a:tc>
                <a:tc>
                  <a:txBody>
                    <a:bodyPr/>
                    <a:lstStyle/>
                    <a:p>
                      <a:pPr algn="ctr">
                        <a:lnSpc>
                          <a:spcPct val="100000"/>
                        </a:lnSpc>
                      </a:pPr>
                      <a:r>
                        <a:rPr lang="en-GB" sz="1400" b="0" strike="noStrike" spc="-1">
                          <a:solidFill>
                            <a:srgbClr val="000000"/>
                          </a:solidFill>
                          <a:latin typeface="Lucida Sans"/>
                          <a:ea typeface="Lucida Sans"/>
                        </a:rPr>
                        <a:t>70.5</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FFFFFF"/>
                      </a:solidFill>
                    </a:lnB>
                    <a:solidFill>
                      <a:srgbClr val="D6DCE5"/>
                    </a:solidFill>
                  </a:tcPr>
                </a:tc>
                <a:tc>
                  <a:txBody>
                    <a:bodyPr/>
                    <a:lstStyle/>
                    <a:p>
                      <a:pPr algn="ctr">
                        <a:lnSpc>
                          <a:spcPct val="100000"/>
                        </a:lnSpc>
                      </a:pPr>
                      <a:r>
                        <a:rPr lang="en-GB" sz="1400" b="0" strike="noStrike" spc="-1">
                          <a:solidFill>
                            <a:srgbClr val="000000"/>
                          </a:solidFill>
                          <a:latin typeface="Lucida Sans"/>
                          <a:ea typeface="Lucida Sans"/>
                        </a:rPr>
                        <a:t>125</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FFFFFF"/>
                      </a:solidFill>
                    </a:lnB>
                    <a:solidFill>
                      <a:srgbClr val="D6DCE5"/>
                    </a:solidFill>
                  </a:tcPr>
                </a:tc>
                <a:tc>
                  <a:txBody>
                    <a:bodyPr/>
                    <a:lstStyle/>
                    <a:p>
                      <a:pPr algn="ctr">
                        <a:lnSpc>
                          <a:spcPct val="100000"/>
                        </a:lnSpc>
                      </a:pPr>
                      <a:r>
                        <a:rPr lang="en-GB" sz="1400" b="0" strike="noStrike" spc="-1">
                          <a:solidFill>
                            <a:srgbClr val="000000"/>
                          </a:solidFill>
                          <a:latin typeface="Lucida Sans"/>
                          <a:ea typeface="Lucida Sans"/>
                        </a:rPr>
                        <a:t>91</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FFFFFF"/>
                      </a:solidFill>
                    </a:lnB>
                    <a:solidFill>
                      <a:srgbClr val="D6DCE5"/>
                    </a:solidFill>
                  </a:tcPr>
                </a:tc>
                <a:tc>
                  <a:txBody>
                    <a:bodyPr/>
                    <a:lstStyle/>
                    <a:p>
                      <a:pPr algn="ctr">
                        <a:lnSpc>
                          <a:spcPct val="100000"/>
                        </a:lnSpc>
                      </a:pPr>
                      <a:r>
                        <a:rPr lang="en-GB" sz="1400" b="0" strike="noStrike" spc="-1">
                          <a:solidFill>
                            <a:srgbClr val="000000"/>
                          </a:solidFill>
                          <a:latin typeface="Lucida Sans"/>
                          <a:ea typeface="Lucida Sans"/>
                        </a:rPr>
                        <a:t>18.5</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FFFFFF"/>
                      </a:solidFill>
                    </a:lnB>
                    <a:solidFill>
                      <a:srgbClr val="D6DCE5"/>
                    </a:solidFill>
                  </a:tcPr>
                </a:tc>
                <a:extLst>
                  <a:ext uri="{0D108BD9-81ED-4DB2-BD59-A6C34878D82A}">
                    <a16:rowId xmlns:a16="http://schemas.microsoft.com/office/drawing/2014/main" val="10002"/>
                  </a:ext>
                </a:extLst>
              </a:tr>
              <a:tr h="291600">
                <a:tc>
                  <a:txBody>
                    <a:bodyPr/>
                    <a:lstStyle/>
                    <a:p>
                      <a:pPr algn="ctr">
                        <a:lnSpc>
                          <a:spcPct val="100000"/>
                        </a:lnSpc>
                      </a:pPr>
                      <a:r>
                        <a:rPr lang="en-GB" sz="1400" b="0" strike="noStrike" spc="-1">
                          <a:solidFill>
                            <a:srgbClr val="000000"/>
                          </a:solidFill>
                          <a:latin typeface="Lucida Sans"/>
                          <a:ea typeface="Lucida Sans"/>
                        </a:rPr>
                        <a:t>3</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noFill/>
                  </a:tcPr>
                </a:tc>
                <a:tc>
                  <a:txBody>
                    <a:bodyPr/>
                    <a:lstStyle/>
                    <a:p>
                      <a:pPr algn="ctr">
                        <a:lnSpc>
                          <a:spcPct val="100000"/>
                        </a:lnSpc>
                      </a:pPr>
                      <a:r>
                        <a:rPr lang="en-GB" sz="1400" b="0" strike="noStrike" spc="-1">
                          <a:solidFill>
                            <a:srgbClr val="000000"/>
                          </a:solidFill>
                          <a:latin typeface="Lucida Sans"/>
                          <a:ea typeface="Lucida Sans"/>
                        </a:rPr>
                        <a:t>5/9/20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Hill GC</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70.5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125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92</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19.4</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extLst>
                  <a:ext uri="{0D108BD9-81ED-4DB2-BD59-A6C34878D82A}">
                    <a16:rowId xmlns:a16="http://schemas.microsoft.com/office/drawing/2014/main" val="10003"/>
                  </a:ext>
                </a:extLst>
              </a:tr>
              <a:tr h="291600">
                <a:tc>
                  <a:txBody>
                    <a:bodyPr/>
                    <a:lstStyle/>
                    <a:p>
                      <a:pPr algn="ctr">
                        <a:lnSpc>
                          <a:spcPct val="100000"/>
                        </a:lnSpc>
                      </a:pPr>
                      <a:r>
                        <a:rPr lang="en-GB" sz="1400" b="0" strike="noStrike" spc="-1">
                          <a:solidFill>
                            <a:srgbClr val="000000"/>
                          </a:solidFill>
                          <a:latin typeface="Lucida Sans"/>
                          <a:ea typeface="Lucida Sans"/>
                        </a:rPr>
                        <a:t>4</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noFill/>
                  </a:tcPr>
                </a:tc>
                <a:tc>
                  <a:txBody>
                    <a:bodyPr/>
                    <a:lstStyle/>
                    <a:p>
                      <a:pPr algn="ctr">
                        <a:lnSpc>
                          <a:spcPct val="100000"/>
                        </a:lnSpc>
                      </a:pPr>
                      <a:r>
                        <a:rPr lang="en-GB" sz="1400" b="0" strike="noStrike" spc="-1">
                          <a:solidFill>
                            <a:srgbClr val="000000"/>
                          </a:solidFill>
                          <a:latin typeface="Lucida Sans"/>
                          <a:ea typeface="Lucida Sans"/>
                        </a:rPr>
                        <a:t>1/9/20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Hill GC</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70.5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125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99</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25.8</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extLst>
                  <a:ext uri="{0D108BD9-81ED-4DB2-BD59-A6C34878D82A}">
                    <a16:rowId xmlns:a16="http://schemas.microsoft.com/office/drawing/2014/main" val="10004"/>
                  </a:ext>
                </a:extLst>
              </a:tr>
              <a:tr h="291600">
                <a:tc>
                  <a:txBody>
                    <a:bodyPr/>
                    <a:lstStyle/>
                    <a:p>
                      <a:pPr algn="ctr">
                        <a:lnSpc>
                          <a:spcPct val="100000"/>
                        </a:lnSpc>
                      </a:pPr>
                      <a:r>
                        <a:rPr lang="en-GB" sz="1400" b="0" strike="noStrike" spc="-1">
                          <a:solidFill>
                            <a:srgbClr val="000000"/>
                          </a:solidFill>
                          <a:latin typeface="Lucida Sans"/>
                          <a:ea typeface="Lucida Sans"/>
                        </a:rPr>
                        <a:t>5</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noFill/>
                  </a:tcPr>
                </a:tc>
                <a:tc>
                  <a:txBody>
                    <a:bodyPr/>
                    <a:lstStyle/>
                    <a:p>
                      <a:pPr algn="ctr">
                        <a:lnSpc>
                          <a:spcPct val="100000"/>
                        </a:lnSpc>
                      </a:pPr>
                      <a:r>
                        <a:rPr lang="en-GB" sz="1400" b="0" strike="noStrike" spc="-1">
                          <a:solidFill>
                            <a:srgbClr val="000000"/>
                          </a:solidFill>
                          <a:latin typeface="Lucida Sans"/>
                          <a:ea typeface="Lucida Sans"/>
                        </a:rPr>
                        <a:t>28/8/20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Hill GC</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70.5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125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89</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16.7</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extLst>
                  <a:ext uri="{0D108BD9-81ED-4DB2-BD59-A6C34878D82A}">
                    <a16:rowId xmlns:a16="http://schemas.microsoft.com/office/drawing/2014/main" val="10005"/>
                  </a:ext>
                </a:extLst>
              </a:tr>
              <a:tr h="291600">
                <a:tc>
                  <a:txBody>
                    <a:bodyPr/>
                    <a:lstStyle/>
                    <a:p>
                      <a:pPr algn="ctr">
                        <a:lnSpc>
                          <a:spcPct val="100000"/>
                        </a:lnSpc>
                      </a:pPr>
                      <a:r>
                        <a:rPr lang="en-GB" sz="1400" b="0" strike="noStrike" spc="-1">
                          <a:solidFill>
                            <a:srgbClr val="000000"/>
                          </a:solidFill>
                          <a:latin typeface="Lucida Sans"/>
                          <a:ea typeface="Lucida Sans"/>
                        </a:rPr>
                        <a:t>6</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noFill/>
                  </a:tcPr>
                </a:tc>
                <a:tc>
                  <a:txBody>
                    <a:bodyPr/>
                    <a:lstStyle/>
                    <a:p>
                      <a:pPr algn="ctr">
                        <a:lnSpc>
                          <a:spcPct val="100000"/>
                        </a:lnSpc>
                      </a:pPr>
                      <a:r>
                        <a:rPr lang="en-GB" sz="1400" b="0" strike="noStrike" spc="-1">
                          <a:solidFill>
                            <a:srgbClr val="000000"/>
                          </a:solidFill>
                          <a:latin typeface="Lucida Sans"/>
                          <a:ea typeface="Lucida Sans"/>
                        </a:rPr>
                        <a:t>23/8/20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River GC</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71.3</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127</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92</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18.4</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D6DCE5"/>
                    </a:solidFill>
                  </a:tcPr>
                </a:tc>
                <a:extLst>
                  <a:ext uri="{0D108BD9-81ED-4DB2-BD59-A6C34878D82A}">
                    <a16:rowId xmlns:a16="http://schemas.microsoft.com/office/drawing/2014/main" val="10006"/>
                  </a:ext>
                </a:extLst>
              </a:tr>
              <a:tr h="291600">
                <a:tc>
                  <a:txBody>
                    <a:bodyPr/>
                    <a:lstStyle/>
                    <a:p>
                      <a:pPr algn="ctr">
                        <a:lnSpc>
                          <a:spcPct val="100000"/>
                        </a:lnSpc>
                      </a:pPr>
                      <a:r>
                        <a:rPr lang="en-GB" sz="1400" b="0" strike="noStrike" spc="-1">
                          <a:solidFill>
                            <a:srgbClr val="000000"/>
                          </a:solidFill>
                          <a:latin typeface="Lucida Sans"/>
                          <a:ea typeface="Lucida Sans"/>
                        </a:rPr>
                        <a:t>7</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noFill/>
                  </a:tcPr>
                </a:tc>
                <a:tc>
                  <a:txBody>
                    <a:bodyPr/>
                    <a:lstStyle/>
                    <a:p>
                      <a:pPr algn="ctr">
                        <a:lnSpc>
                          <a:spcPct val="100000"/>
                        </a:lnSpc>
                      </a:pPr>
                      <a:r>
                        <a:rPr lang="en-GB" sz="1400" b="0" strike="noStrike" spc="-1">
                          <a:solidFill>
                            <a:srgbClr val="000000"/>
                          </a:solidFill>
                          <a:latin typeface="Lucida Sans"/>
                          <a:ea typeface="Lucida Sans"/>
                        </a:rPr>
                        <a:t>26/7/20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Meadow GC</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72.2</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131</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87</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12.8</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FFFF00"/>
                    </a:solidFill>
                  </a:tcPr>
                </a:tc>
                <a:extLst>
                  <a:ext uri="{0D108BD9-81ED-4DB2-BD59-A6C34878D82A}">
                    <a16:rowId xmlns:a16="http://schemas.microsoft.com/office/drawing/2014/main" val="10007"/>
                  </a:ext>
                </a:extLst>
              </a:tr>
              <a:tr h="291600">
                <a:tc>
                  <a:txBody>
                    <a:bodyPr/>
                    <a:lstStyle/>
                    <a:p>
                      <a:pPr algn="ctr">
                        <a:lnSpc>
                          <a:spcPct val="100000"/>
                        </a:lnSpc>
                      </a:pPr>
                      <a:r>
                        <a:rPr lang="en-GB" sz="1400" b="0" strike="noStrike" spc="-1">
                          <a:solidFill>
                            <a:srgbClr val="000000"/>
                          </a:solidFill>
                          <a:latin typeface="Lucida Sans"/>
                          <a:ea typeface="Lucida Sans"/>
                        </a:rPr>
                        <a:t>8</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noFill/>
                  </a:tcPr>
                </a:tc>
                <a:tc>
                  <a:txBody>
                    <a:bodyPr/>
                    <a:lstStyle/>
                    <a:p>
                      <a:pPr algn="ctr">
                        <a:lnSpc>
                          <a:spcPct val="100000"/>
                        </a:lnSpc>
                      </a:pPr>
                      <a:r>
                        <a:rPr lang="en-GB" sz="1400" b="0" strike="noStrike" spc="-1">
                          <a:solidFill>
                            <a:srgbClr val="000000"/>
                          </a:solidFill>
                          <a:latin typeface="Lucida Sans"/>
                          <a:ea typeface="Lucida Sans"/>
                        </a:rPr>
                        <a:t>14/7/20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Hill GC</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70.5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125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97</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24.0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D6DCE5"/>
                    </a:solidFill>
                  </a:tcPr>
                </a:tc>
                <a:extLst>
                  <a:ext uri="{0D108BD9-81ED-4DB2-BD59-A6C34878D82A}">
                    <a16:rowId xmlns:a16="http://schemas.microsoft.com/office/drawing/2014/main" val="10008"/>
                  </a:ext>
                </a:extLst>
              </a:tr>
              <a:tr h="291600">
                <a:tc>
                  <a:txBody>
                    <a:bodyPr/>
                    <a:lstStyle/>
                    <a:p>
                      <a:pPr algn="ctr">
                        <a:lnSpc>
                          <a:spcPct val="100000"/>
                        </a:lnSpc>
                      </a:pPr>
                      <a:r>
                        <a:rPr lang="en-GB" sz="1400" b="0" strike="noStrike" spc="-1">
                          <a:solidFill>
                            <a:srgbClr val="000000"/>
                          </a:solidFill>
                          <a:latin typeface="Lucida Sans"/>
                          <a:ea typeface="Lucida Sans"/>
                        </a:rPr>
                        <a:t>9</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noFill/>
                  </a:tcPr>
                </a:tc>
                <a:tc>
                  <a:txBody>
                    <a:bodyPr/>
                    <a:lstStyle/>
                    <a:p>
                      <a:pPr algn="ctr">
                        <a:lnSpc>
                          <a:spcPct val="100000"/>
                        </a:lnSpc>
                      </a:pPr>
                      <a:r>
                        <a:rPr lang="en-GB" sz="1400" b="0" strike="noStrike" spc="-1">
                          <a:solidFill>
                            <a:srgbClr val="000000"/>
                          </a:solidFill>
                          <a:latin typeface="Lucida Sans"/>
                          <a:ea typeface="Lucida Sans"/>
                        </a:rPr>
                        <a:t>4/7/20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Hill GC</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70.5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125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88</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15.8</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FFFF00"/>
                    </a:solidFill>
                  </a:tcPr>
                </a:tc>
                <a:extLst>
                  <a:ext uri="{0D108BD9-81ED-4DB2-BD59-A6C34878D82A}">
                    <a16:rowId xmlns:a16="http://schemas.microsoft.com/office/drawing/2014/main" val="10009"/>
                  </a:ext>
                </a:extLst>
              </a:tr>
              <a:tr h="291600">
                <a:tc>
                  <a:txBody>
                    <a:bodyPr/>
                    <a:lstStyle/>
                    <a:p>
                      <a:pPr algn="ctr">
                        <a:lnSpc>
                          <a:spcPct val="100000"/>
                        </a:lnSpc>
                      </a:pPr>
                      <a:r>
                        <a:rPr lang="en-GB" sz="1400" b="0" strike="noStrike" spc="-1">
                          <a:solidFill>
                            <a:srgbClr val="000000"/>
                          </a:solidFill>
                          <a:latin typeface="Lucida Sans"/>
                          <a:ea typeface="Lucida Sans"/>
                        </a:rPr>
                        <a:t>10</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noFill/>
                  </a:tcPr>
                </a:tc>
                <a:tc>
                  <a:txBody>
                    <a:bodyPr/>
                    <a:lstStyle/>
                    <a:p>
                      <a:pPr algn="ctr">
                        <a:lnSpc>
                          <a:spcPct val="100000"/>
                        </a:lnSpc>
                      </a:pPr>
                      <a:r>
                        <a:rPr lang="en-GB" sz="1400" b="0" strike="noStrike" spc="-1">
                          <a:solidFill>
                            <a:srgbClr val="000000"/>
                          </a:solidFill>
                          <a:latin typeface="Lucida Sans"/>
                          <a:ea typeface="Lucida Sans"/>
                        </a:rPr>
                        <a:t>19/6/20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River GC</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71.3</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127</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87</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13.5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FFFF00"/>
                    </a:solidFill>
                  </a:tcPr>
                </a:tc>
                <a:extLst>
                  <a:ext uri="{0D108BD9-81ED-4DB2-BD59-A6C34878D82A}">
                    <a16:rowId xmlns:a16="http://schemas.microsoft.com/office/drawing/2014/main" val="10010"/>
                  </a:ext>
                </a:extLst>
              </a:tr>
              <a:tr h="291600">
                <a:tc>
                  <a:txBody>
                    <a:bodyPr/>
                    <a:lstStyle/>
                    <a:p>
                      <a:pPr algn="ctr">
                        <a:lnSpc>
                          <a:spcPct val="100000"/>
                        </a:lnSpc>
                      </a:pPr>
                      <a:r>
                        <a:rPr lang="en-GB" sz="1400" b="0" strike="noStrike" spc="-1">
                          <a:solidFill>
                            <a:srgbClr val="000000"/>
                          </a:solidFill>
                          <a:latin typeface="Lucida Sans"/>
                          <a:ea typeface="Lucida Sans"/>
                        </a:rPr>
                        <a:t>11</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noFill/>
                  </a:tcPr>
                </a:tc>
                <a:tc>
                  <a:txBody>
                    <a:bodyPr/>
                    <a:lstStyle/>
                    <a:p>
                      <a:pPr algn="ctr">
                        <a:lnSpc>
                          <a:spcPct val="100000"/>
                        </a:lnSpc>
                      </a:pPr>
                      <a:r>
                        <a:rPr lang="en-GB" sz="1400" b="0" strike="noStrike" spc="-1">
                          <a:solidFill>
                            <a:srgbClr val="000000"/>
                          </a:solidFill>
                          <a:latin typeface="Lucida Sans"/>
                          <a:ea typeface="Lucida Sans"/>
                        </a:rPr>
                        <a:t>16/6/20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Valley GC</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69.9</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118</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95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24.0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DEDED"/>
                    </a:solidFill>
                  </a:tcPr>
                </a:tc>
                <a:extLst>
                  <a:ext uri="{0D108BD9-81ED-4DB2-BD59-A6C34878D82A}">
                    <a16:rowId xmlns:a16="http://schemas.microsoft.com/office/drawing/2014/main" val="10011"/>
                  </a:ext>
                </a:extLst>
              </a:tr>
              <a:tr h="291600">
                <a:tc>
                  <a:txBody>
                    <a:bodyPr/>
                    <a:lstStyle/>
                    <a:p>
                      <a:pPr algn="ctr">
                        <a:lnSpc>
                          <a:spcPct val="100000"/>
                        </a:lnSpc>
                      </a:pPr>
                      <a:r>
                        <a:rPr lang="en-GB" sz="1400" b="0" strike="noStrike" spc="-1">
                          <a:solidFill>
                            <a:srgbClr val="000000"/>
                          </a:solidFill>
                          <a:latin typeface="Lucida Sans"/>
                          <a:ea typeface="Lucida Sans"/>
                        </a:rPr>
                        <a:t>12</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noFill/>
                  </a:tcPr>
                </a:tc>
                <a:tc>
                  <a:txBody>
                    <a:bodyPr/>
                    <a:lstStyle/>
                    <a:p>
                      <a:pPr algn="ctr">
                        <a:lnSpc>
                          <a:spcPct val="100000"/>
                        </a:lnSpc>
                      </a:pPr>
                      <a:r>
                        <a:rPr lang="en-GB" sz="1400" b="0" strike="noStrike" spc="-1">
                          <a:solidFill>
                            <a:srgbClr val="000000"/>
                          </a:solidFill>
                          <a:latin typeface="Lucida Sans"/>
                          <a:ea typeface="Lucida Sans"/>
                        </a:rPr>
                        <a:t>12/6/20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Forest GC</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70.1</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115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86</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15.6</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FFFF00"/>
                    </a:solidFill>
                  </a:tcPr>
                </a:tc>
                <a:extLst>
                  <a:ext uri="{0D108BD9-81ED-4DB2-BD59-A6C34878D82A}">
                    <a16:rowId xmlns:a16="http://schemas.microsoft.com/office/drawing/2014/main" val="10012"/>
                  </a:ext>
                </a:extLst>
              </a:tr>
              <a:tr h="291600">
                <a:tc>
                  <a:txBody>
                    <a:bodyPr/>
                    <a:lstStyle/>
                    <a:p>
                      <a:pPr algn="ctr">
                        <a:lnSpc>
                          <a:spcPct val="100000"/>
                        </a:lnSpc>
                      </a:pPr>
                      <a:r>
                        <a:rPr lang="en-GB" sz="1400" b="0" strike="noStrike" spc="-1">
                          <a:solidFill>
                            <a:srgbClr val="000000"/>
                          </a:solidFill>
                          <a:latin typeface="Lucida Sans"/>
                          <a:ea typeface="Lucida Sans"/>
                        </a:rPr>
                        <a:t>13</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noFill/>
                  </a:tcPr>
                </a:tc>
                <a:tc>
                  <a:txBody>
                    <a:bodyPr/>
                    <a:lstStyle/>
                    <a:p>
                      <a:pPr algn="ctr">
                        <a:lnSpc>
                          <a:spcPct val="100000"/>
                        </a:lnSpc>
                      </a:pPr>
                      <a:r>
                        <a:rPr lang="en-GB" sz="1400" b="0" strike="noStrike" spc="-1">
                          <a:solidFill>
                            <a:srgbClr val="000000"/>
                          </a:solidFill>
                          <a:latin typeface="Lucida Sans"/>
                          <a:ea typeface="Lucida Sans"/>
                        </a:rPr>
                        <a:t>5/6/20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Meadow GC</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72.2</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131</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85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11.0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FFFF00"/>
                    </a:solidFill>
                  </a:tcPr>
                </a:tc>
                <a:extLst>
                  <a:ext uri="{0D108BD9-81ED-4DB2-BD59-A6C34878D82A}">
                    <a16:rowId xmlns:a16="http://schemas.microsoft.com/office/drawing/2014/main" val="10013"/>
                  </a:ext>
                </a:extLst>
              </a:tr>
              <a:tr h="291600">
                <a:tc>
                  <a:txBody>
                    <a:bodyPr/>
                    <a:lstStyle/>
                    <a:p>
                      <a:pPr algn="ctr">
                        <a:lnSpc>
                          <a:spcPct val="100000"/>
                        </a:lnSpc>
                      </a:pPr>
                      <a:r>
                        <a:rPr lang="en-GB" sz="1400" b="0" strike="noStrike" spc="-1">
                          <a:solidFill>
                            <a:srgbClr val="000000"/>
                          </a:solidFill>
                          <a:latin typeface="Lucida Sans"/>
                          <a:ea typeface="Lucida Sans"/>
                        </a:rPr>
                        <a:t>14</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noFill/>
                  </a:tcPr>
                </a:tc>
                <a:tc>
                  <a:txBody>
                    <a:bodyPr/>
                    <a:lstStyle/>
                    <a:p>
                      <a:pPr algn="ctr">
                        <a:lnSpc>
                          <a:spcPct val="100000"/>
                        </a:lnSpc>
                      </a:pPr>
                      <a:r>
                        <a:rPr lang="en-GB" sz="1400" b="0" strike="noStrike" spc="-1">
                          <a:solidFill>
                            <a:srgbClr val="000000"/>
                          </a:solidFill>
                          <a:latin typeface="Lucida Sans"/>
                          <a:ea typeface="Lucida Sans"/>
                        </a:rPr>
                        <a:t>2/6/20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Hill GC</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70.5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125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82</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10.4</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FFFF00"/>
                    </a:solidFill>
                  </a:tcPr>
                </a:tc>
                <a:extLst>
                  <a:ext uri="{0D108BD9-81ED-4DB2-BD59-A6C34878D82A}">
                    <a16:rowId xmlns:a16="http://schemas.microsoft.com/office/drawing/2014/main" val="10014"/>
                  </a:ext>
                </a:extLst>
              </a:tr>
              <a:tr h="291600">
                <a:tc>
                  <a:txBody>
                    <a:bodyPr/>
                    <a:lstStyle/>
                    <a:p>
                      <a:pPr algn="ctr">
                        <a:lnSpc>
                          <a:spcPct val="100000"/>
                        </a:lnSpc>
                      </a:pPr>
                      <a:r>
                        <a:rPr lang="en-GB" sz="1400" b="0" strike="noStrike" spc="-1">
                          <a:solidFill>
                            <a:srgbClr val="000000"/>
                          </a:solidFill>
                          <a:latin typeface="Lucida Sans"/>
                          <a:ea typeface="Lucida Sans"/>
                        </a:rPr>
                        <a:t>15</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noFill/>
                  </a:tcPr>
                </a:tc>
                <a:tc>
                  <a:txBody>
                    <a:bodyPr/>
                    <a:lstStyle/>
                    <a:p>
                      <a:pPr algn="ctr">
                        <a:lnSpc>
                          <a:spcPct val="100000"/>
                        </a:lnSpc>
                      </a:pPr>
                      <a:r>
                        <a:rPr lang="en-GB" sz="1400" b="0" strike="noStrike" spc="-1">
                          <a:solidFill>
                            <a:srgbClr val="000000"/>
                          </a:solidFill>
                          <a:latin typeface="Lucida Sans"/>
                          <a:ea typeface="Lucida Sans"/>
                        </a:rPr>
                        <a:t>30/5/20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Hill GC</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70.5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125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94</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21.2</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DEDED"/>
                    </a:solidFill>
                  </a:tcPr>
                </a:tc>
                <a:extLst>
                  <a:ext uri="{0D108BD9-81ED-4DB2-BD59-A6C34878D82A}">
                    <a16:rowId xmlns:a16="http://schemas.microsoft.com/office/drawing/2014/main" val="10015"/>
                  </a:ext>
                </a:extLst>
              </a:tr>
              <a:tr h="291600">
                <a:tc>
                  <a:txBody>
                    <a:bodyPr/>
                    <a:lstStyle/>
                    <a:p>
                      <a:pPr algn="ctr">
                        <a:lnSpc>
                          <a:spcPct val="100000"/>
                        </a:lnSpc>
                      </a:pPr>
                      <a:r>
                        <a:rPr lang="en-GB" sz="1400" b="0" strike="noStrike" spc="-1">
                          <a:solidFill>
                            <a:srgbClr val="000000"/>
                          </a:solidFill>
                          <a:latin typeface="Lucida Sans"/>
                          <a:ea typeface="Lucida Sans"/>
                        </a:rPr>
                        <a:t>16</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noFill/>
                  </a:tcPr>
                </a:tc>
                <a:tc>
                  <a:txBody>
                    <a:bodyPr/>
                    <a:lstStyle/>
                    <a:p>
                      <a:pPr algn="ctr">
                        <a:lnSpc>
                          <a:spcPct val="100000"/>
                        </a:lnSpc>
                      </a:pPr>
                      <a:r>
                        <a:rPr lang="en-GB" sz="1400" b="0" strike="noStrike" spc="-1">
                          <a:solidFill>
                            <a:srgbClr val="000000"/>
                          </a:solidFill>
                          <a:latin typeface="Lucida Sans"/>
                          <a:ea typeface="Lucida Sans"/>
                        </a:rPr>
                        <a:t>25/5/20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Valley GC</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69.9</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118</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89</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18.3</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D6DCE5"/>
                    </a:solidFill>
                  </a:tcPr>
                </a:tc>
                <a:extLst>
                  <a:ext uri="{0D108BD9-81ED-4DB2-BD59-A6C34878D82A}">
                    <a16:rowId xmlns:a16="http://schemas.microsoft.com/office/drawing/2014/main" val="10016"/>
                  </a:ext>
                </a:extLst>
              </a:tr>
              <a:tr h="291600">
                <a:tc>
                  <a:txBody>
                    <a:bodyPr/>
                    <a:lstStyle/>
                    <a:p>
                      <a:pPr algn="ctr">
                        <a:lnSpc>
                          <a:spcPct val="100000"/>
                        </a:lnSpc>
                      </a:pPr>
                      <a:r>
                        <a:rPr lang="en-GB" sz="1400" b="0" strike="noStrike" spc="-1">
                          <a:solidFill>
                            <a:srgbClr val="000000"/>
                          </a:solidFill>
                          <a:latin typeface="Lucida Sans"/>
                          <a:ea typeface="Lucida Sans"/>
                        </a:rPr>
                        <a:t>17</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noFill/>
                  </a:tcPr>
                </a:tc>
                <a:tc>
                  <a:txBody>
                    <a:bodyPr/>
                    <a:lstStyle/>
                    <a:p>
                      <a:pPr algn="ctr">
                        <a:lnSpc>
                          <a:spcPct val="100000"/>
                        </a:lnSpc>
                      </a:pPr>
                      <a:r>
                        <a:rPr lang="en-GB" sz="1400" b="0" strike="noStrike" spc="-1">
                          <a:solidFill>
                            <a:srgbClr val="000000"/>
                          </a:solidFill>
                          <a:latin typeface="Lucida Sans"/>
                          <a:ea typeface="Lucida Sans"/>
                        </a:rPr>
                        <a:t>22/5/20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Hill GC</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70.5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125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97</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24.0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DEDED"/>
                    </a:solidFill>
                  </a:tcPr>
                </a:tc>
                <a:extLst>
                  <a:ext uri="{0D108BD9-81ED-4DB2-BD59-A6C34878D82A}">
                    <a16:rowId xmlns:a16="http://schemas.microsoft.com/office/drawing/2014/main" val="10017"/>
                  </a:ext>
                </a:extLst>
              </a:tr>
              <a:tr h="291600">
                <a:tc>
                  <a:txBody>
                    <a:bodyPr/>
                    <a:lstStyle/>
                    <a:p>
                      <a:pPr algn="ctr">
                        <a:lnSpc>
                          <a:spcPct val="100000"/>
                        </a:lnSpc>
                      </a:pPr>
                      <a:r>
                        <a:rPr lang="en-GB" sz="1400" b="0" strike="noStrike" spc="-1">
                          <a:solidFill>
                            <a:srgbClr val="000000"/>
                          </a:solidFill>
                          <a:latin typeface="Lucida Sans"/>
                          <a:ea typeface="Lucida Sans"/>
                        </a:rPr>
                        <a:t>18</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noFill/>
                  </a:tcPr>
                </a:tc>
                <a:tc>
                  <a:txBody>
                    <a:bodyPr/>
                    <a:lstStyle/>
                    <a:p>
                      <a:pPr algn="ctr">
                        <a:lnSpc>
                          <a:spcPct val="100000"/>
                        </a:lnSpc>
                      </a:pPr>
                      <a:r>
                        <a:rPr lang="en-GB" sz="1400" b="0" strike="noStrike" spc="-1">
                          <a:solidFill>
                            <a:srgbClr val="000000"/>
                          </a:solidFill>
                          <a:latin typeface="Lucida Sans"/>
                          <a:ea typeface="Lucida Sans"/>
                        </a:rPr>
                        <a:t>29/4/20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872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Hill GC</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872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70.5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872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125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872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85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872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13.1</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8720">
                      <a:solidFill>
                        <a:srgbClr val="FFFFFF"/>
                      </a:solidFill>
                    </a:lnB>
                    <a:solidFill>
                      <a:srgbClr val="FFFF00"/>
                    </a:solidFill>
                  </a:tcPr>
                </a:tc>
                <a:extLst>
                  <a:ext uri="{0D108BD9-81ED-4DB2-BD59-A6C34878D82A}">
                    <a16:rowId xmlns:a16="http://schemas.microsoft.com/office/drawing/2014/main" val="10018"/>
                  </a:ext>
                </a:extLst>
              </a:tr>
              <a:tr h="291600">
                <a:tc>
                  <a:txBody>
                    <a:bodyPr/>
                    <a:lstStyle/>
                    <a:p>
                      <a:pPr algn="ctr">
                        <a:lnSpc>
                          <a:spcPct val="100000"/>
                        </a:lnSpc>
                      </a:pPr>
                      <a:r>
                        <a:rPr lang="en-GB" sz="1400" b="0" strike="noStrike" spc="-1">
                          <a:solidFill>
                            <a:srgbClr val="000000"/>
                          </a:solidFill>
                          <a:latin typeface="Lucida Sans"/>
                          <a:ea typeface="Lucida Sans"/>
                        </a:rPr>
                        <a:t>19</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noFill/>
                  </a:tcPr>
                </a:tc>
                <a:tc>
                  <a:txBody>
                    <a:bodyPr/>
                    <a:lstStyle/>
                    <a:p>
                      <a:pPr algn="ctr">
                        <a:lnSpc>
                          <a:spcPct val="100000"/>
                        </a:lnSpc>
                      </a:pPr>
                      <a:r>
                        <a:rPr lang="en-GB" sz="1400" b="0" strike="noStrike" spc="-1">
                          <a:solidFill>
                            <a:srgbClr val="000000"/>
                          </a:solidFill>
                          <a:latin typeface="Lucida Sans"/>
                          <a:ea typeface="Lucida Sans"/>
                        </a:rPr>
                        <a:t>14/4/20</a:t>
                      </a:r>
                      <a:endParaRPr lang="en-GB" sz="1400" b="0" strike="noStrike" spc="-1">
                        <a:latin typeface="Arial"/>
                      </a:endParaRPr>
                    </a:p>
                  </a:txBody>
                  <a:tcPr marL="5040" marR="5040">
                    <a:lnL w="12240">
                      <a:solidFill>
                        <a:srgbClr val="FFFFFF"/>
                      </a:solidFill>
                    </a:lnL>
                    <a:lnR w="12240">
                      <a:solidFill>
                        <a:srgbClr val="FFFFFF"/>
                      </a:solidFill>
                    </a:lnR>
                    <a:lnT w="18720">
                      <a:solidFill>
                        <a:srgbClr val="FFFFFF"/>
                      </a:solidFill>
                    </a:lnT>
                    <a:lnB w="12240">
                      <a:solidFill>
                        <a:srgbClr val="FFFFFF"/>
                      </a:solidFill>
                    </a:lnB>
                    <a:solidFill>
                      <a:srgbClr val="EDEDED"/>
                    </a:solidFill>
                  </a:tcPr>
                </a:tc>
                <a:tc>
                  <a:txBody>
                    <a:bodyPr/>
                    <a:lstStyle/>
                    <a:p>
                      <a:pPr algn="ctr">
                        <a:lnSpc>
                          <a:spcPct val="100000"/>
                        </a:lnSpc>
                      </a:pPr>
                      <a:r>
                        <a:rPr lang="en-GB" sz="1400" b="0" strike="noStrike" spc="-1">
                          <a:solidFill>
                            <a:srgbClr val="000000"/>
                          </a:solidFill>
                          <a:latin typeface="Lucida Sans"/>
                          <a:ea typeface="Lucida Sans"/>
                        </a:rPr>
                        <a:t>Hill GC</a:t>
                      </a:r>
                      <a:endParaRPr lang="en-GB" sz="1400" b="0" strike="noStrike" spc="-1">
                        <a:latin typeface="Arial"/>
                      </a:endParaRPr>
                    </a:p>
                  </a:txBody>
                  <a:tcPr marL="5040" marR="5040">
                    <a:lnL w="12240">
                      <a:solidFill>
                        <a:srgbClr val="FFFFFF"/>
                      </a:solidFill>
                    </a:lnL>
                    <a:lnR w="12240">
                      <a:solidFill>
                        <a:srgbClr val="FFFFFF"/>
                      </a:solidFill>
                    </a:lnR>
                    <a:lnT w="18720">
                      <a:solidFill>
                        <a:srgbClr val="FFFFFF"/>
                      </a:solidFill>
                    </a:lnT>
                    <a:lnB w="12240">
                      <a:solidFill>
                        <a:srgbClr val="FFFFFF"/>
                      </a:solidFill>
                    </a:lnB>
                    <a:solidFill>
                      <a:srgbClr val="EDEDED"/>
                    </a:solidFill>
                  </a:tcPr>
                </a:tc>
                <a:tc>
                  <a:txBody>
                    <a:bodyPr/>
                    <a:lstStyle/>
                    <a:p>
                      <a:pPr algn="ctr">
                        <a:lnSpc>
                          <a:spcPct val="100000"/>
                        </a:lnSpc>
                      </a:pPr>
                      <a:r>
                        <a:rPr lang="en-GB" sz="1400" b="0" strike="noStrike" spc="-1">
                          <a:solidFill>
                            <a:srgbClr val="000000"/>
                          </a:solidFill>
                          <a:latin typeface="Lucida Sans"/>
                          <a:ea typeface="Lucida Sans"/>
                        </a:rPr>
                        <a:t>70.5</a:t>
                      </a:r>
                      <a:endParaRPr lang="en-GB" sz="1400" b="0" strike="noStrike" spc="-1">
                        <a:latin typeface="Arial"/>
                      </a:endParaRPr>
                    </a:p>
                  </a:txBody>
                  <a:tcPr marL="5040" marR="5040">
                    <a:lnL w="12240">
                      <a:solidFill>
                        <a:srgbClr val="FFFFFF"/>
                      </a:solidFill>
                    </a:lnL>
                    <a:lnR w="12240">
                      <a:solidFill>
                        <a:srgbClr val="FFFFFF"/>
                      </a:solidFill>
                    </a:lnR>
                    <a:lnT w="18720">
                      <a:solidFill>
                        <a:srgbClr val="FFFFFF"/>
                      </a:solidFill>
                    </a:lnT>
                    <a:lnB w="12240">
                      <a:solidFill>
                        <a:srgbClr val="FFFFFF"/>
                      </a:solidFill>
                    </a:lnB>
                    <a:solidFill>
                      <a:srgbClr val="EDEDED"/>
                    </a:solidFill>
                  </a:tcPr>
                </a:tc>
                <a:tc>
                  <a:txBody>
                    <a:bodyPr/>
                    <a:lstStyle/>
                    <a:p>
                      <a:pPr algn="ctr">
                        <a:lnSpc>
                          <a:spcPct val="100000"/>
                        </a:lnSpc>
                      </a:pPr>
                      <a:r>
                        <a:rPr lang="en-GB" sz="1400" b="0" strike="noStrike" spc="-1">
                          <a:solidFill>
                            <a:srgbClr val="000000"/>
                          </a:solidFill>
                          <a:latin typeface="Lucida Sans"/>
                          <a:ea typeface="Lucida Sans"/>
                        </a:rPr>
                        <a:t>125</a:t>
                      </a:r>
                      <a:endParaRPr lang="en-GB" sz="1400" b="0" strike="noStrike" spc="-1">
                        <a:latin typeface="Arial"/>
                      </a:endParaRPr>
                    </a:p>
                  </a:txBody>
                  <a:tcPr marL="5040" marR="5040">
                    <a:lnL w="12240">
                      <a:solidFill>
                        <a:srgbClr val="FFFFFF"/>
                      </a:solidFill>
                    </a:lnL>
                    <a:lnR w="12240">
                      <a:solidFill>
                        <a:srgbClr val="FFFFFF"/>
                      </a:solidFill>
                    </a:lnR>
                    <a:lnT w="18720">
                      <a:solidFill>
                        <a:srgbClr val="FFFFFF"/>
                      </a:solidFill>
                    </a:lnT>
                    <a:lnB w="12240">
                      <a:solidFill>
                        <a:srgbClr val="FFFFFF"/>
                      </a:solidFill>
                    </a:lnB>
                    <a:solidFill>
                      <a:srgbClr val="EDEDED"/>
                    </a:solidFill>
                  </a:tcPr>
                </a:tc>
                <a:tc>
                  <a:txBody>
                    <a:bodyPr/>
                    <a:lstStyle/>
                    <a:p>
                      <a:pPr algn="ctr">
                        <a:lnSpc>
                          <a:spcPct val="100000"/>
                        </a:lnSpc>
                      </a:pPr>
                      <a:r>
                        <a:rPr lang="en-GB" sz="1400" b="0" strike="noStrike" spc="-1">
                          <a:solidFill>
                            <a:srgbClr val="000000"/>
                          </a:solidFill>
                          <a:latin typeface="Lucida Sans"/>
                          <a:ea typeface="Lucida Sans"/>
                        </a:rPr>
                        <a:t>93</a:t>
                      </a:r>
                      <a:endParaRPr lang="en-GB" sz="1400" b="0" strike="noStrike" spc="-1">
                        <a:latin typeface="Arial"/>
                      </a:endParaRPr>
                    </a:p>
                  </a:txBody>
                  <a:tcPr marL="5040" marR="5040">
                    <a:lnL w="12240">
                      <a:solidFill>
                        <a:srgbClr val="FFFFFF"/>
                      </a:solidFill>
                    </a:lnL>
                    <a:lnR w="12240">
                      <a:solidFill>
                        <a:srgbClr val="FFFFFF"/>
                      </a:solidFill>
                    </a:lnR>
                    <a:lnT w="18720">
                      <a:solidFill>
                        <a:srgbClr val="FFFFFF"/>
                      </a:solidFill>
                    </a:lnT>
                    <a:lnB w="12240">
                      <a:solidFill>
                        <a:srgbClr val="FFFFFF"/>
                      </a:solidFill>
                    </a:lnB>
                    <a:solidFill>
                      <a:srgbClr val="EDEDED"/>
                    </a:solidFill>
                  </a:tcPr>
                </a:tc>
                <a:tc>
                  <a:txBody>
                    <a:bodyPr/>
                    <a:lstStyle/>
                    <a:p>
                      <a:pPr algn="ctr">
                        <a:lnSpc>
                          <a:spcPct val="100000"/>
                        </a:lnSpc>
                      </a:pPr>
                      <a:r>
                        <a:rPr lang="en-GB" sz="1400" b="0" strike="noStrike" spc="-1">
                          <a:solidFill>
                            <a:srgbClr val="000000"/>
                          </a:solidFill>
                          <a:latin typeface="Lucida Sans"/>
                          <a:ea typeface="Lucida Sans"/>
                        </a:rPr>
                        <a:t>20.3</a:t>
                      </a:r>
                      <a:endParaRPr lang="en-GB" sz="1400" b="0" strike="noStrike" spc="-1">
                        <a:latin typeface="Arial"/>
                      </a:endParaRPr>
                    </a:p>
                  </a:txBody>
                  <a:tcPr marL="5040" marR="5040">
                    <a:lnL w="12240">
                      <a:solidFill>
                        <a:srgbClr val="FFFFFF"/>
                      </a:solidFill>
                    </a:lnL>
                    <a:lnR w="12240">
                      <a:solidFill>
                        <a:srgbClr val="FFFFFF"/>
                      </a:solidFill>
                    </a:lnR>
                    <a:lnT w="18720">
                      <a:solidFill>
                        <a:srgbClr val="FFFFFF"/>
                      </a:solidFill>
                    </a:lnT>
                    <a:lnB w="12240">
                      <a:solidFill>
                        <a:srgbClr val="FFFFFF"/>
                      </a:solidFill>
                    </a:lnB>
                    <a:solidFill>
                      <a:srgbClr val="EDEDED"/>
                    </a:solidFill>
                  </a:tcPr>
                </a:tc>
                <a:extLst>
                  <a:ext uri="{0D108BD9-81ED-4DB2-BD59-A6C34878D82A}">
                    <a16:rowId xmlns:a16="http://schemas.microsoft.com/office/drawing/2014/main" val="10019"/>
                  </a:ext>
                </a:extLst>
              </a:tr>
              <a:tr h="291600">
                <a:tc>
                  <a:txBody>
                    <a:bodyPr/>
                    <a:lstStyle/>
                    <a:p>
                      <a:pPr algn="ctr">
                        <a:lnSpc>
                          <a:spcPct val="100000"/>
                        </a:lnSpc>
                      </a:pPr>
                      <a:r>
                        <a:rPr lang="en-GB" sz="1400" b="0" strike="noStrike" spc="-1">
                          <a:solidFill>
                            <a:srgbClr val="000000"/>
                          </a:solidFill>
                          <a:latin typeface="Lucida Sans"/>
                          <a:ea typeface="Lucida Sans"/>
                        </a:rPr>
                        <a:t>20</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solidFill>
                      <a:srgbClr val="FFFFFF"/>
                    </a:solidFill>
                  </a:tcPr>
                </a:tc>
                <a:tc>
                  <a:txBody>
                    <a:bodyPr/>
                    <a:lstStyle/>
                    <a:p>
                      <a:pPr algn="ctr">
                        <a:lnSpc>
                          <a:spcPct val="100000"/>
                        </a:lnSpc>
                      </a:pPr>
                      <a:r>
                        <a:rPr lang="en-GB" sz="1400" b="0" strike="noStrike" spc="-1">
                          <a:solidFill>
                            <a:srgbClr val="000000"/>
                          </a:solidFill>
                          <a:latin typeface="Lucida Sans"/>
                          <a:ea typeface="Lucida Sans"/>
                        </a:rPr>
                        <a:t>10/4/20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D6DCE5"/>
                    </a:solidFill>
                  </a:tcPr>
                </a:tc>
                <a:tc>
                  <a:txBody>
                    <a:bodyPr/>
                    <a:lstStyle/>
                    <a:p>
                      <a:pPr algn="ctr">
                        <a:lnSpc>
                          <a:spcPct val="100000"/>
                        </a:lnSpc>
                      </a:pPr>
                      <a:r>
                        <a:rPr lang="en-GB" sz="1400" b="0" strike="noStrike" spc="-1">
                          <a:solidFill>
                            <a:srgbClr val="000000"/>
                          </a:solidFill>
                          <a:latin typeface="Lucida Sans"/>
                          <a:ea typeface="Lucida Sans"/>
                        </a:rPr>
                        <a:t>Hill GC</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D6DCE5"/>
                    </a:solidFill>
                  </a:tcPr>
                </a:tc>
                <a:tc>
                  <a:txBody>
                    <a:bodyPr/>
                    <a:lstStyle/>
                    <a:p>
                      <a:pPr algn="ctr">
                        <a:lnSpc>
                          <a:spcPct val="100000"/>
                        </a:lnSpc>
                      </a:pPr>
                      <a:r>
                        <a:rPr lang="en-GB" sz="1400" b="0" strike="noStrike" spc="-1">
                          <a:solidFill>
                            <a:srgbClr val="000000"/>
                          </a:solidFill>
                          <a:latin typeface="Lucida Sans"/>
                          <a:ea typeface="Lucida Sans"/>
                        </a:rPr>
                        <a:t>70.5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D6DCE5"/>
                    </a:solidFill>
                  </a:tcPr>
                </a:tc>
                <a:tc>
                  <a:txBody>
                    <a:bodyPr/>
                    <a:lstStyle/>
                    <a:p>
                      <a:pPr algn="ctr">
                        <a:lnSpc>
                          <a:spcPct val="100000"/>
                        </a:lnSpc>
                      </a:pPr>
                      <a:r>
                        <a:rPr lang="en-GB" sz="1400" b="0" strike="noStrike" spc="-1">
                          <a:solidFill>
                            <a:srgbClr val="000000"/>
                          </a:solidFill>
                          <a:latin typeface="Lucida Sans"/>
                          <a:ea typeface="Lucida Sans"/>
                        </a:rPr>
                        <a:t>125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D6DCE5"/>
                    </a:solidFill>
                  </a:tcPr>
                </a:tc>
                <a:tc>
                  <a:txBody>
                    <a:bodyPr/>
                    <a:lstStyle/>
                    <a:p>
                      <a:pPr algn="ctr">
                        <a:lnSpc>
                          <a:spcPct val="100000"/>
                        </a:lnSpc>
                      </a:pPr>
                      <a:r>
                        <a:rPr lang="en-GB" sz="1400" b="0" strike="noStrike" spc="-1">
                          <a:solidFill>
                            <a:srgbClr val="000000"/>
                          </a:solidFill>
                          <a:latin typeface="Lucida Sans"/>
                          <a:ea typeface="Lucida Sans"/>
                        </a:rPr>
                        <a:t>94</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D6DCE5"/>
                    </a:solidFill>
                  </a:tcPr>
                </a:tc>
                <a:tc>
                  <a:txBody>
                    <a:bodyPr/>
                    <a:lstStyle/>
                    <a:p>
                      <a:pPr algn="ctr">
                        <a:lnSpc>
                          <a:spcPct val="100000"/>
                        </a:lnSpc>
                      </a:pPr>
                      <a:r>
                        <a:rPr lang="en-GB" sz="1400" b="0" strike="noStrike" spc="-1">
                          <a:solidFill>
                            <a:srgbClr val="000000"/>
                          </a:solidFill>
                          <a:latin typeface="Lucida Sans"/>
                          <a:ea typeface="Lucida Sans"/>
                        </a:rPr>
                        <a:t>21.2</a:t>
                      </a:r>
                      <a:endParaRPr lang="en-GB" sz="1400" b="0" strike="noStrike" spc="-1">
                        <a:latin typeface="Arial"/>
                      </a:endParaRPr>
                    </a:p>
                  </a:txBody>
                  <a:tcPr marL="5040" marR="5040">
                    <a:lnL w="12240">
                      <a:solidFill>
                        <a:srgbClr val="FFFFFF"/>
                      </a:solidFill>
                    </a:lnL>
                    <a:lnR w="12240">
                      <a:solidFill>
                        <a:srgbClr val="000000"/>
                      </a:solidFill>
                    </a:lnR>
                    <a:lnT w="12240">
                      <a:solidFill>
                        <a:srgbClr val="FFFFFF"/>
                      </a:solidFill>
                    </a:lnT>
                    <a:lnB w="12240">
                      <a:solidFill>
                        <a:srgbClr val="FFFFFF"/>
                      </a:solidFill>
                    </a:lnB>
                    <a:solidFill>
                      <a:srgbClr val="D6DCE5"/>
                    </a:solidFill>
                  </a:tcPr>
                </a:tc>
                <a:extLst>
                  <a:ext uri="{0D108BD9-81ED-4DB2-BD59-A6C34878D82A}">
                    <a16:rowId xmlns:a16="http://schemas.microsoft.com/office/drawing/2014/main" val="10020"/>
                  </a:ext>
                </a:extLst>
              </a:tr>
              <a:tr h="291600">
                <a:tc>
                  <a:txBody>
                    <a:bodyPr/>
                    <a:lstStyle/>
                    <a:p>
                      <a:pPr algn="ctr">
                        <a:lnSpc>
                          <a:spcPct val="100000"/>
                        </a:lnSpc>
                      </a:pPr>
                      <a:r>
                        <a:rPr lang="en-GB" sz="1400" b="0" strike="noStrike" spc="-1">
                          <a:solidFill>
                            <a:srgbClr val="000000"/>
                          </a:solidFill>
                          <a:latin typeface="Lucida Sans"/>
                          <a:ea typeface="Lucida Sans"/>
                        </a:rPr>
                        <a:t>21</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solidFill>
                      <a:srgbClr val="BFBFBF"/>
                    </a:solidFill>
                  </a:tcPr>
                </a:tc>
                <a:tc>
                  <a:txBody>
                    <a:bodyPr/>
                    <a:lstStyle/>
                    <a:p>
                      <a:pPr algn="ctr">
                        <a:lnSpc>
                          <a:spcPct val="100000"/>
                        </a:lnSpc>
                      </a:pPr>
                      <a:r>
                        <a:rPr lang="en-GB" sz="1400" b="0" strike="noStrike" spc="-1">
                          <a:solidFill>
                            <a:srgbClr val="000000"/>
                          </a:solidFill>
                          <a:latin typeface="Lucida Sans"/>
                          <a:ea typeface="Lucida Sans"/>
                        </a:rPr>
                        <a:t>3/4/20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BFBFBF"/>
                    </a:solidFill>
                  </a:tcPr>
                </a:tc>
                <a:tc>
                  <a:txBody>
                    <a:bodyPr/>
                    <a:lstStyle/>
                    <a:p>
                      <a:pPr algn="ctr">
                        <a:lnSpc>
                          <a:spcPct val="100000"/>
                        </a:lnSpc>
                      </a:pPr>
                      <a:r>
                        <a:rPr lang="en-GB" sz="1400" b="0" strike="noStrike" spc="-1">
                          <a:solidFill>
                            <a:srgbClr val="000000"/>
                          </a:solidFill>
                          <a:latin typeface="Lucida Sans"/>
                          <a:ea typeface="Lucida Sans"/>
                        </a:rPr>
                        <a:t>Meadow GC</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BFBFBF"/>
                    </a:solidFill>
                  </a:tcPr>
                </a:tc>
                <a:tc>
                  <a:txBody>
                    <a:bodyPr/>
                    <a:lstStyle/>
                    <a:p>
                      <a:pPr algn="ctr">
                        <a:lnSpc>
                          <a:spcPct val="100000"/>
                        </a:lnSpc>
                      </a:pPr>
                      <a:r>
                        <a:rPr lang="en-GB" sz="1400" b="0" strike="noStrike" spc="-1">
                          <a:solidFill>
                            <a:srgbClr val="000000"/>
                          </a:solidFill>
                          <a:latin typeface="Lucida Sans"/>
                          <a:ea typeface="Lucida Sans"/>
                        </a:rPr>
                        <a:t>72.2</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BFBFBF"/>
                    </a:solidFill>
                  </a:tcPr>
                </a:tc>
                <a:tc>
                  <a:txBody>
                    <a:bodyPr/>
                    <a:lstStyle/>
                    <a:p>
                      <a:pPr algn="ctr">
                        <a:lnSpc>
                          <a:spcPct val="100000"/>
                        </a:lnSpc>
                      </a:pPr>
                      <a:r>
                        <a:rPr lang="en-GB" sz="1400" b="0" strike="noStrike" spc="-1">
                          <a:solidFill>
                            <a:srgbClr val="000000"/>
                          </a:solidFill>
                          <a:latin typeface="Lucida Sans"/>
                          <a:ea typeface="Lucida Sans"/>
                        </a:rPr>
                        <a:t>131</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BFBFBF"/>
                    </a:solidFill>
                  </a:tcPr>
                </a:tc>
                <a:tc>
                  <a:txBody>
                    <a:bodyPr/>
                    <a:lstStyle/>
                    <a:p>
                      <a:pPr algn="ctr">
                        <a:lnSpc>
                          <a:spcPct val="100000"/>
                        </a:lnSpc>
                      </a:pPr>
                      <a:r>
                        <a:rPr lang="en-GB" sz="1400" b="0" strike="noStrike" spc="-1">
                          <a:solidFill>
                            <a:srgbClr val="000000"/>
                          </a:solidFill>
                          <a:latin typeface="Lucida Sans"/>
                          <a:ea typeface="Lucida Sans"/>
                        </a:rPr>
                        <a:t>86</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BFBFBF"/>
                    </a:solidFill>
                  </a:tcPr>
                </a:tc>
                <a:tc>
                  <a:txBody>
                    <a:bodyPr/>
                    <a:lstStyle/>
                    <a:p>
                      <a:pPr algn="ctr">
                        <a:lnSpc>
                          <a:spcPct val="100000"/>
                        </a:lnSpc>
                      </a:pPr>
                      <a:r>
                        <a:rPr lang="en-GB" sz="1400" b="0" strike="noStrike" spc="-1">
                          <a:solidFill>
                            <a:srgbClr val="000000"/>
                          </a:solidFill>
                          <a:latin typeface="Lucida Sans"/>
                          <a:ea typeface="Lucida Sans"/>
                        </a:rPr>
                        <a:t>12.1</a:t>
                      </a:r>
                      <a:endParaRPr lang="en-GB" sz="1400" b="0" strike="noStrike" spc="-1">
                        <a:latin typeface="Arial"/>
                      </a:endParaRPr>
                    </a:p>
                  </a:txBody>
                  <a:tcPr marL="5040" marR="5040">
                    <a:lnL w="12240">
                      <a:solidFill>
                        <a:srgbClr val="FFFFFF"/>
                      </a:solidFill>
                    </a:lnL>
                    <a:lnR w="12240">
                      <a:solidFill>
                        <a:srgbClr val="000000"/>
                      </a:solidFill>
                    </a:lnR>
                    <a:lnT w="12240">
                      <a:solidFill>
                        <a:srgbClr val="FFFFFF"/>
                      </a:solidFill>
                    </a:lnT>
                    <a:lnB w="12240">
                      <a:solidFill>
                        <a:srgbClr val="FFFFFF"/>
                      </a:solidFill>
                    </a:lnB>
                    <a:solidFill>
                      <a:srgbClr val="BFBFBF"/>
                    </a:solidFill>
                  </a:tcPr>
                </a:tc>
                <a:extLst>
                  <a:ext uri="{0D108BD9-81ED-4DB2-BD59-A6C34878D82A}">
                    <a16:rowId xmlns:a16="http://schemas.microsoft.com/office/drawing/2014/main" val="10021"/>
                  </a:ext>
                </a:extLst>
              </a:tr>
            </a:tbl>
          </a:graphicData>
        </a:graphic>
      </p:graphicFrame>
      <p:sp>
        <p:nvSpPr>
          <p:cNvPr id="1049" name="CustomShape 3"/>
          <p:cNvSpPr/>
          <p:nvPr/>
        </p:nvSpPr>
        <p:spPr>
          <a:xfrm>
            <a:off x="659160" y="1460880"/>
            <a:ext cx="5121720" cy="91296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marL="285840" indent="-285120">
              <a:lnSpc>
                <a:spcPct val="100000"/>
              </a:lnSpc>
              <a:buClr>
                <a:srgbClr val="000000"/>
              </a:buClr>
              <a:buFont typeface="Arial"/>
              <a:buChar char="•"/>
            </a:pPr>
            <a:r>
              <a:rPr lang="en-GB" sz="1800" b="0" strike="noStrike" spc="-1">
                <a:solidFill>
                  <a:srgbClr val="000000"/>
                </a:solidFill>
                <a:latin typeface="Lucida Sans"/>
                <a:ea typeface="Lucida Sans"/>
              </a:rPr>
              <a:t>Handicap Index = 13.3</a:t>
            </a:r>
            <a:endParaRPr lang="en-GB" sz="1800" b="0" strike="noStrike" spc="-1">
              <a:latin typeface="Arial"/>
            </a:endParaRPr>
          </a:p>
          <a:p>
            <a:pPr>
              <a:lnSpc>
                <a:spcPct val="100000"/>
              </a:lnSpc>
            </a:pPr>
            <a:endParaRPr lang="en-GB" sz="1800" b="0" strike="noStrike" spc="-1">
              <a:latin typeface="Arial"/>
            </a:endParaRPr>
          </a:p>
          <a:p>
            <a:pPr>
              <a:lnSpc>
                <a:spcPct val="100000"/>
              </a:lnSpc>
            </a:pPr>
            <a:endParaRPr lang="en-GB" sz="1800" b="0" strike="noStrike" spc="-1">
              <a:latin typeface="Arial"/>
            </a:endParaRPr>
          </a:p>
        </p:txBody>
      </p:sp>
      <p:sp>
        <p:nvSpPr>
          <p:cNvPr id="1050" name="CustomShape 4"/>
          <p:cNvSpPr/>
          <p:nvPr/>
        </p:nvSpPr>
        <p:spPr>
          <a:xfrm>
            <a:off x="5892840" y="6172200"/>
            <a:ext cx="2844000" cy="367560"/>
          </a:xfrm>
          <a:prstGeom prst="rect">
            <a:avLst/>
          </a:prstGeom>
          <a:noFill/>
          <a:ln w="12600">
            <a:noFill/>
          </a:ln>
        </p:spPr>
        <p:style>
          <a:lnRef idx="0">
            <a:scrgbClr r="0" g="0" b="0"/>
          </a:lnRef>
          <a:fillRef idx="0">
            <a:scrgbClr r="0" g="0" b="0"/>
          </a:fillRef>
          <a:effectRef idx="0">
            <a:scrgbClr r="0" g="0" b="0"/>
          </a:effectRef>
          <a:fontRef idx="minor"/>
        </p:style>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6" name="CustomShape 1"/>
          <p:cNvSpPr/>
          <p:nvPr/>
        </p:nvSpPr>
        <p:spPr>
          <a:xfrm>
            <a:off x="337680" y="310320"/>
            <a:ext cx="7366320" cy="91368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chor="ctr"/>
          <a:lstStyle/>
          <a:p>
            <a:pPr>
              <a:lnSpc>
                <a:spcPct val="100000"/>
              </a:lnSpc>
            </a:pPr>
            <a:r>
              <a:rPr lang="en-GB" sz="2400" b="0" strike="noStrike" spc="-1">
                <a:solidFill>
                  <a:srgbClr val="004987"/>
                </a:solidFill>
                <a:latin typeface="Lucida Sans"/>
                <a:ea typeface="Lucida Sans"/>
              </a:rPr>
              <a:t>Rule 5.9 - Application of an </a:t>
            </a:r>
            <a:br/>
            <a:r>
              <a:rPr lang="en-GB" sz="2400" b="0" strike="noStrike" spc="-1">
                <a:solidFill>
                  <a:srgbClr val="004987"/>
                </a:solidFill>
                <a:latin typeface="Lucida Sans"/>
                <a:ea typeface="Lucida Sans"/>
              </a:rPr>
              <a:t>Exceptional Score Reduction</a:t>
            </a:r>
            <a:endParaRPr lang="en-GB" sz="2400" b="0" strike="noStrike" spc="-1">
              <a:latin typeface="Arial"/>
            </a:endParaRPr>
          </a:p>
        </p:txBody>
      </p:sp>
      <p:graphicFrame>
        <p:nvGraphicFramePr>
          <p:cNvPr id="1057" name="Table 2"/>
          <p:cNvGraphicFramePr/>
          <p:nvPr/>
        </p:nvGraphicFramePr>
        <p:xfrm>
          <a:off x="6236280" y="65880"/>
          <a:ext cx="5570280" cy="7101840"/>
        </p:xfrm>
        <a:graphic>
          <a:graphicData uri="http://schemas.openxmlformats.org/drawingml/2006/table">
            <a:tbl>
              <a:tblPr/>
              <a:tblGrid>
                <a:gridCol w="565560">
                  <a:extLst>
                    <a:ext uri="{9D8B030D-6E8A-4147-A177-3AD203B41FA5}">
                      <a16:colId xmlns:a16="http://schemas.microsoft.com/office/drawing/2014/main" val="20000"/>
                    </a:ext>
                  </a:extLst>
                </a:gridCol>
                <a:gridCol w="902160">
                  <a:extLst>
                    <a:ext uri="{9D8B030D-6E8A-4147-A177-3AD203B41FA5}">
                      <a16:colId xmlns:a16="http://schemas.microsoft.com/office/drawing/2014/main" val="20001"/>
                    </a:ext>
                  </a:extLst>
                </a:gridCol>
                <a:gridCol w="1094760">
                  <a:extLst>
                    <a:ext uri="{9D8B030D-6E8A-4147-A177-3AD203B41FA5}">
                      <a16:colId xmlns:a16="http://schemas.microsoft.com/office/drawing/2014/main" val="20002"/>
                    </a:ext>
                  </a:extLst>
                </a:gridCol>
                <a:gridCol w="661680">
                  <a:extLst>
                    <a:ext uri="{9D8B030D-6E8A-4147-A177-3AD203B41FA5}">
                      <a16:colId xmlns:a16="http://schemas.microsoft.com/office/drawing/2014/main" val="20003"/>
                    </a:ext>
                  </a:extLst>
                </a:gridCol>
                <a:gridCol w="637560">
                  <a:extLst>
                    <a:ext uri="{9D8B030D-6E8A-4147-A177-3AD203B41FA5}">
                      <a16:colId xmlns:a16="http://schemas.microsoft.com/office/drawing/2014/main" val="20004"/>
                    </a:ext>
                  </a:extLst>
                </a:gridCol>
                <a:gridCol w="757800">
                  <a:extLst>
                    <a:ext uri="{9D8B030D-6E8A-4147-A177-3AD203B41FA5}">
                      <a16:colId xmlns:a16="http://schemas.microsoft.com/office/drawing/2014/main" val="20005"/>
                    </a:ext>
                  </a:extLst>
                </a:gridCol>
                <a:gridCol w="950760">
                  <a:extLst>
                    <a:ext uri="{9D8B030D-6E8A-4147-A177-3AD203B41FA5}">
                      <a16:colId xmlns:a16="http://schemas.microsoft.com/office/drawing/2014/main" val="20006"/>
                    </a:ext>
                  </a:extLst>
                </a:gridCol>
              </a:tblGrid>
              <a:tr h="603720">
                <a:tc>
                  <a:txBody>
                    <a:bodyPr/>
                    <a:lstStyle/>
                    <a:p>
                      <a:r>
                        <a:rPr lang="en-GB" sz="1200" b="1" strike="noStrike" spc="-1">
                          <a:solidFill>
                            <a:srgbClr val="FFFFFF"/>
                          </a:solidFill>
                          <a:latin typeface="Lucida Sans"/>
                          <a:ea typeface="Lucida Sans"/>
                        </a:rPr>
                        <a:t>Score</a:t>
                      </a:r>
                      <a:endParaRPr lang="en-GB" sz="1200" b="0" strike="noStrike" spc="-1">
                        <a:latin typeface="Arial"/>
                      </a:endParaRPr>
                    </a:p>
                    <a:p>
                      <a:pPr algn="ctr">
                        <a:lnSpc>
                          <a:spcPct val="100000"/>
                        </a:lnSpc>
                      </a:pPr>
                      <a:r>
                        <a:rPr lang="en-GB" sz="1200" b="1" strike="noStrike" spc="-1">
                          <a:solidFill>
                            <a:srgbClr val="FFFFFF"/>
                          </a:solidFill>
                          <a:latin typeface="Lucida Sans"/>
                          <a:ea typeface="Lucida Sans"/>
                        </a:rPr>
                        <a:t>No.</a:t>
                      </a:r>
                      <a:endParaRPr lang="en-GB" sz="12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solidFill>
                      <a:srgbClr val="AFABAB"/>
                    </a:solidFill>
                  </a:tcPr>
                </a:tc>
                <a:tc>
                  <a:txBody>
                    <a:bodyPr/>
                    <a:lstStyle/>
                    <a:p>
                      <a:r>
                        <a:rPr lang="en-GB" sz="1200" b="1" strike="noStrike" spc="-1">
                          <a:solidFill>
                            <a:srgbClr val="FFFFFF"/>
                          </a:solidFill>
                          <a:latin typeface="Lucida Sans"/>
                          <a:ea typeface="Lucida Sans"/>
                        </a:rPr>
                        <a:t>Date</a:t>
                      </a:r>
                      <a:endParaRPr lang="en-GB" sz="1200" b="0" strike="noStrike" spc="-1">
                        <a:latin typeface="Arial"/>
                      </a:endParaRPr>
                    </a:p>
                    <a:p>
                      <a:pPr algn="ctr">
                        <a:lnSpc>
                          <a:spcPct val="100000"/>
                        </a:lnSpc>
                      </a:pPr>
                      <a:r>
                        <a:rPr lang="en-GB" sz="1200" b="1" strike="noStrike" spc="-1">
                          <a:solidFill>
                            <a:srgbClr val="FFFFFF"/>
                          </a:solidFill>
                          <a:latin typeface="Lucida Sans"/>
                          <a:ea typeface="Lucida Sans"/>
                        </a:rPr>
                        <a:t>Played</a:t>
                      </a:r>
                      <a:endParaRPr lang="en-GB" sz="12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000000"/>
                      </a:solidFill>
                    </a:lnB>
                    <a:solidFill>
                      <a:srgbClr val="AFABAB"/>
                    </a:solidFill>
                  </a:tcPr>
                </a:tc>
                <a:tc>
                  <a:txBody>
                    <a:bodyPr/>
                    <a:lstStyle/>
                    <a:p>
                      <a:pPr algn="ctr">
                        <a:lnSpc>
                          <a:spcPct val="100000"/>
                        </a:lnSpc>
                      </a:pPr>
                      <a:r>
                        <a:rPr lang="en-GB" sz="1200" b="1" strike="noStrike" spc="-1">
                          <a:solidFill>
                            <a:srgbClr val="FFFFFF"/>
                          </a:solidFill>
                          <a:latin typeface="Lucida Sans"/>
                          <a:ea typeface="Lucida Sans"/>
                        </a:rPr>
                        <a:t>Course </a:t>
                      </a:r>
                      <a:endParaRPr lang="en-GB" sz="12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000000"/>
                      </a:solidFill>
                    </a:lnB>
                    <a:solidFill>
                      <a:srgbClr val="AFABAB"/>
                    </a:solidFill>
                  </a:tcPr>
                </a:tc>
                <a:tc>
                  <a:txBody>
                    <a:bodyPr/>
                    <a:lstStyle/>
                    <a:p>
                      <a:pPr algn="ctr">
                        <a:lnSpc>
                          <a:spcPct val="100000"/>
                        </a:lnSpc>
                      </a:pPr>
                      <a:r>
                        <a:rPr lang="en-GB" sz="1200" b="1" strike="noStrike" spc="-1">
                          <a:solidFill>
                            <a:srgbClr val="FFFFFF"/>
                          </a:solidFill>
                          <a:latin typeface="Lucida Sans"/>
                          <a:ea typeface="Lucida Sans"/>
                        </a:rPr>
                        <a:t>Course Rating</a:t>
                      </a:r>
                      <a:endParaRPr lang="en-GB" sz="12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000000"/>
                      </a:solidFill>
                    </a:lnB>
                    <a:solidFill>
                      <a:srgbClr val="AFABAB"/>
                    </a:solidFill>
                  </a:tcPr>
                </a:tc>
                <a:tc>
                  <a:txBody>
                    <a:bodyPr/>
                    <a:lstStyle/>
                    <a:p>
                      <a:pPr algn="ctr">
                        <a:lnSpc>
                          <a:spcPct val="100000"/>
                        </a:lnSpc>
                      </a:pPr>
                      <a:r>
                        <a:rPr lang="en-GB" sz="1200" b="1" strike="noStrike" spc="-1">
                          <a:solidFill>
                            <a:srgbClr val="FFFFFF"/>
                          </a:solidFill>
                          <a:latin typeface="Lucida Sans"/>
                          <a:ea typeface="Lucida Sans"/>
                        </a:rPr>
                        <a:t>Slope Rating</a:t>
                      </a:r>
                      <a:endParaRPr lang="en-GB" sz="12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000000"/>
                      </a:solidFill>
                    </a:lnB>
                    <a:solidFill>
                      <a:srgbClr val="AFABAB"/>
                    </a:solidFill>
                  </a:tcPr>
                </a:tc>
                <a:tc>
                  <a:txBody>
                    <a:bodyPr/>
                    <a:lstStyle/>
                    <a:p>
                      <a:pPr algn="ctr">
                        <a:lnSpc>
                          <a:spcPct val="100000"/>
                        </a:lnSpc>
                      </a:pPr>
                      <a:r>
                        <a:rPr lang="en-GB" sz="1200" b="1" strike="noStrike" spc="-1">
                          <a:solidFill>
                            <a:srgbClr val="FFFFFF"/>
                          </a:solidFill>
                          <a:latin typeface="Lucida Sans"/>
                          <a:ea typeface="Lucida Sans"/>
                        </a:rPr>
                        <a:t>Adjusted Gross Score</a:t>
                      </a:r>
                      <a:endParaRPr lang="en-GB" sz="12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000000"/>
                      </a:solidFill>
                    </a:lnB>
                    <a:solidFill>
                      <a:srgbClr val="AFABAB"/>
                    </a:solidFill>
                  </a:tcPr>
                </a:tc>
                <a:tc>
                  <a:txBody>
                    <a:bodyPr/>
                    <a:lstStyle/>
                    <a:p>
                      <a:pPr algn="ctr">
                        <a:lnSpc>
                          <a:spcPct val="100000"/>
                        </a:lnSpc>
                      </a:pPr>
                      <a:r>
                        <a:rPr lang="en-GB" sz="1200" b="1" strike="noStrike" spc="-1">
                          <a:solidFill>
                            <a:srgbClr val="FFFFFF"/>
                          </a:solidFill>
                          <a:latin typeface="Lucida Sans"/>
                          <a:ea typeface="Lucida Sans"/>
                        </a:rPr>
                        <a:t>Score Differential</a:t>
                      </a:r>
                      <a:endParaRPr lang="en-GB" sz="12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000000"/>
                      </a:solidFill>
                    </a:lnB>
                    <a:solidFill>
                      <a:srgbClr val="AFABAB"/>
                    </a:solidFill>
                  </a:tcPr>
                </a:tc>
                <a:extLst>
                  <a:ext uri="{0D108BD9-81ED-4DB2-BD59-A6C34878D82A}">
                    <a16:rowId xmlns:a16="http://schemas.microsoft.com/office/drawing/2014/main" val="10000"/>
                  </a:ext>
                </a:extLst>
              </a:tr>
              <a:tr h="291600">
                <a:tc>
                  <a:txBody>
                    <a:bodyPr/>
                    <a:lstStyle/>
                    <a:p>
                      <a:pPr algn="ctr">
                        <a:lnSpc>
                          <a:spcPct val="100000"/>
                        </a:lnSpc>
                      </a:pPr>
                      <a:r>
                        <a:rPr lang="en-GB" sz="1400" b="0" strike="noStrike" spc="-1">
                          <a:solidFill>
                            <a:srgbClr val="000000"/>
                          </a:solidFill>
                          <a:latin typeface="Lucida Sans"/>
                          <a:ea typeface="Lucida Sans"/>
                        </a:rPr>
                        <a:t>1</a:t>
                      </a:r>
                      <a:endParaRPr lang="en-GB" sz="1400" b="0" strike="noStrike" spc="-1">
                        <a:latin typeface="Arial"/>
                      </a:endParaRPr>
                    </a:p>
                  </a:txBody>
                  <a:tcPr marL="5040" marR="504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a:lstStyle/>
                    <a:p>
                      <a:endParaRPr lang="en-US"/>
                    </a:p>
                  </a:txBody>
                  <a:tcPr marL="5040" marR="5040">
                    <a:lnL w="12240">
                      <a:solidFill>
                        <a:srgbClr val="000000"/>
                      </a:solidFill>
                    </a:lnL>
                    <a:lnR w="12240">
                      <a:solidFill>
                        <a:srgbClr val="FFFFFF"/>
                      </a:solidFill>
                    </a:lnR>
                    <a:lnT w="12240">
                      <a:solidFill>
                        <a:srgbClr val="000000"/>
                      </a:solidFill>
                    </a:lnT>
                    <a:lnB w="12240">
                      <a:solidFill>
                        <a:srgbClr val="000000"/>
                      </a:solidFill>
                    </a:lnB>
                    <a:solidFill>
                      <a:srgbClr val="EDEDED"/>
                    </a:solidFill>
                  </a:tcPr>
                </a:tc>
                <a:tc>
                  <a:txBody>
                    <a:bodyPr/>
                    <a:lstStyle/>
                    <a:p>
                      <a:endParaRPr lang="en-US"/>
                    </a:p>
                  </a:txBody>
                  <a:tcPr marL="5040" marR="5040">
                    <a:lnL w="12240">
                      <a:solidFill>
                        <a:srgbClr val="FFFFFF"/>
                      </a:solidFill>
                    </a:lnL>
                    <a:lnR w="12240">
                      <a:solidFill>
                        <a:srgbClr val="FFFFFF"/>
                      </a:solidFill>
                    </a:lnR>
                    <a:lnT w="12240">
                      <a:solidFill>
                        <a:srgbClr val="000000"/>
                      </a:solidFill>
                    </a:lnT>
                    <a:lnB w="12240">
                      <a:solidFill>
                        <a:srgbClr val="000000"/>
                      </a:solidFill>
                    </a:lnB>
                    <a:solidFill>
                      <a:srgbClr val="EDEDED"/>
                    </a:solidFill>
                  </a:tcPr>
                </a:tc>
                <a:tc>
                  <a:txBody>
                    <a:bodyPr/>
                    <a:lstStyle/>
                    <a:p>
                      <a:endParaRPr lang="en-US"/>
                    </a:p>
                  </a:txBody>
                  <a:tcPr marL="5040" marR="5040">
                    <a:lnL w="12240">
                      <a:solidFill>
                        <a:srgbClr val="FFFFFF"/>
                      </a:solidFill>
                    </a:lnL>
                    <a:lnR w="12240">
                      <a:solidFill>
                        <a:srgbClr val="FFFFFF"/>
                      </a:solidFill>
                    </a:lnR>
                    <a:lnT w="12240">
                      <a:solidFill>
                        <a:srgbClr val="000000"/>
                      </a:solidFill>
                    </a:lnT>
                    <a:lnB w="12240">
                      <a:solidFill>
                        <a:srgbClr val="000000"/>
                      </a:solidFill>
                    </a:lnB>
                    <a:solidFill>
                      <a:srgbClr val="EDEDED"/>
                    </a:solidFill>
                  </a:tcPr>
                </a:tc>
                <a:tc>
                  <a:txBody>
                    <a:bodyPr/>
                    <a:lstStyle/>
                    <a:p>
                      <a:endParaRPr lang="en-US"/>
                    </a:p>
                  </a:txBody>
                  <a:tcPr marL="5040" marR="5040">
                    <a:lnL w="12240">
                      <a:solidFill>
                        <a:srgbClr val="FFFFFF"/>
                      </a:solidFill>
                    </a:lnL>
                    <a:lnR w="12240">
                      <a:solidFill>
                        <a:srgbClr val="FFFFFF"/>
                      </a:solidFill>
                    </a:lnR>
                    <a:lnT w="12240">
                      <a:solidFill>
                        <a:srgbClr val="000000"/>
                      </a:solidFill>
                    </a:lnT>
                    <a:lnB w="12240">
                      <a:solidFill>
                        <a:srgbClr val="000000"/>
                      </a:solidFill>
                    </a:lnB>
                    <a:solidFill>
                      <a:srgbClr val="EDEDED"/>
                    </a:solidFill>
                  </a:tcPr>
                </a:tc>
                <a:tc>
                  <a:txBody>
                    <a:bodyPr/>
                    <a:lstStyle/>
                    <a:p>
                      <a:endParaRPr lang="en-US"/>
                    </a:p>
                  </a:txBody>
                  <a:tcPr marL="5040" marR="5040">
                    <a:lnL w="12240">
                      <a:solidFill>
                        <a:srgbClr val="FFFFFF"/>
                      </a:solidFill>
                    </a:lnL>
                    <a:lnR w="12240">
                      <a:solidFill>
                        <a:srgbClr val="FFFFFF"/>
                      </a:solidFill>
                    </a:lnR>
                    <a:lnT w="12240">
                      <a:solidFill>
                        <a:srgbClr val="000000"/>
                      </a:solidFill>
                    </a:lnT>
                    <a:lnB w="12240">
                      <a:solidFill>
                        <a:srgbClr val="000000"/>
                      </a:solidFill>
                    </a:lnB>
                    <a:solidFill>
                      <a:srgbClr val="EDEDED"/>
                    </a:solidFill>
                  </a:tcPr>
                </a:tc>
                <a:tc>
                  <a:txBody>
                    <a:bodyPr/>
                    <a:lstStyle/>
                    <a:p>
                      <a:endParaRPr lang="en-US"/>
                    </a:p>
                  </a:txBody>
                  <a:tcPr marL="5040" marR="5040">
                    <a:lnL w="12240">
                      <a:solidFill>
                        <a:srgbClr val="FFFFFF"/>
                      </a:solidFill>
                    </a:lnL>
                    <a:lnR w="12240">
                      <a:solidFill>
                        <a:srgbClr val="000000"/>
                      </a:solidFill>
                    </a:lnR>
                    <a:lnT w="12240">
                      <a:solidFill>
                        <a:srgbClr val="000000"/>
                      </a:solidFill>
                    </a:lnT>
                    <a:lnB w="12240">
                      <a:solidFill>
                        <a:srgbClr val="000000"/>
                      </a:solidFill>
                    </a:lnB>
                    <a:solidFill>
                      <a:srgbClr val="FFFF00"/>
                    </a:solidFill>
                  </a:tcPr>
                </a:tc>
                <a:extLst>
                  <a:ext uri="{0D108BD9-81ED-4DB2-BD59-A6C34878D82A}">
                    <a16:rowId xmlns:a16="http://schemas.microsoft.com/office/drawing/2014/main" val="10001"/>
                  </a:ext>
                </a:extLst>
              </a:tr>
              <a:tr h="291600">
                <a:tc>
                  <a:txBody>
                    <a:bodyPr/>
                    <a:lstStyle/>
                    <a:p>
                      <a:pPr algn="ctr">
                        <a:lnSpc>
                          <a:spcPct val="100000"/>
                        </a:lnSpc>
                      </a:pPr>
                      <a:r>
                        <a:rPr lang="en-GB" sz="1400" b="0" strike="noStrike" spc="-1">
                          <a:solidFill>
                            <a:srgbClr val="000000"/>
                          </a:solidFill>
                          <a:latin typeface="Lucida Sans"/>
                          <a:ea typeface="Lucida Sans"/>
                        </a:rPr>
                        <a:t>2</a:t>
                      </a:r>
                      <a:endParaRPr lang="en-GB" sz="1400" b="0" strike="noStrike" spc="-1">
                        <a:latin typeface="Arial"/>
                      </a:endParaRPr>
                    </a:p>
                  </a:txBody>
                  <a:tcPr marL="5040" marR="504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a:lstStyle/>
                    <a:p>
                      <a:pPr algn="ctr">
                        <a:lnSpc>
                          <a:spcPct val="100000"/>
                        </a:lnSpc>
                      </a:pPr>
                      <a:r>
                        <a:rPr lang="en-GB" sz="1400" b="0" strike="noStrike" spc="-1">
                          <a:solidFill>
                            <a:srgbClr val="000000"/>
                          </a:solidFill>
                          <a:latin typeface="Lucida Sans"/>
                          <a:ea typeface="Lucida Sans"/>
                        </a:rPr>
                        <a:t>25/9/20</a:t>
                      </a:r>
                      <a:endParaRPr lang="en-GB" sz="1400" b="0" strike="noStrike" spc="-1">
                        <a:latin typeface="Arial"/>
                      </a:endParaRPr>
                    </a:p>
                  </a:txBody>
                  <a:tcPr marL="5040" marR="5040">
                    <a:lnL w="12240">
                      <a:solidFill>
                        <a:srgbClr val="000000"/>
                      </a:solidFill>
                    </a:lnL>
                    <a:lnR w="12240">
                      <a:solidFill>
                        <a:srgbClr val="FFFFFF"/>
                      </a:solidFill>
                    </a:lnR>
                    <a:lnT w="12240">
                      <a:solidFill>
                        <a:srgbClr val="000000"/>
                      </a:solidFill>
                    </a:lnT>
                    <a:lnB w="12240">
                      <a:solidFill>
                        <a:srgbClr val="000000"/>
                      </a:solidFill>
                    </a:lnB>
                    <a:solidFill>
                      <a:srgbClr val="EDEDED"/>
                    </a:solidFill>
                  </a:tcPr>
                </a:tc>
                <a:tc>
                  <a:txBody>
                    <a:bodyPr/>
                    <a:lstStyle/>
                    <a:p>
                      <a:pPr algn="ctr">
                        <a:lnSpc>
                          <a:spcPct val="100000"/>
                        </a:lnSpc>
                      </a:pPr>
                      <a:r>
                        <a:rPr lang="en-GB" sz="1400" b="0" strike="noStrike" spc="-1">
                          <a:solidFill>
                            <a:srgbClr val="000000"/>
                          </a:solidFill>
                          <a:latin typeface="Lucida Sans"/>
                          <a:ea typeface="Lucida Sans"/>
                        </a:rPr>
                        <a:t>Meadow GC</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solidFill>
                      <a:srgbClr val="EDEDED"/>
                    </a:solidFill>
                  </a:tcPr>
                </a:tc>
                <a:tc>
                  <a:txBody>
                    <a:bodyPr/>
                    <a:lstStyle/>
                    <a:p>
                      <a:pPr algn="ctr">
                        <a:lnSpc>
                          <a:spcPct val="100000"/>
                        </a:lnSpc>
                      </a:pPr>
                      <a:r>
                        <a:rPr lang="en-GB" sz="1400" b="0" strike="noStrike" spc="-1">
                          <a:solidFill>
                            <a:srgbClr val="000000"/>
                          </a:solidFill>
                          <a:latin typeface="Lucida Sans"/>
                          <a:ea typeface="Lucida Sans"/>
                        </a:rPr>
                        <a:t>72.2</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solidFill>
                      <a:srgbClr val="EDEDED"/>
                    </a:solidFill>
                  </a:tcPr>
                </a:tc>
                <a:tc>
                  <a:txBody>
                    <a:bodyPr/>
                    <a:lstStyle/>
                    <a:p>
                      <a:pPr algn="ctr">
                        <a:lnSpc>
                          <a:spcPct val="100000"/>
                        </a:lnSpc>
                      </a:pPr>
                      <a:r>
                        <a:rPr lang="en-GB" sz="1400" b="0" strike="noStrike" spc="-1">
                          <a:solidFill>
                            <a:srgbClr val="000000"/>
                          </a:solidFill>
                          <a:latin typeface="Lucida Sans"/>
                          <a:ea typeface="Lucida Sans"/>
                        </a:rPr>
                        <a:t>131</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solidFill>
                      <a:srgbClr val="EDEDED"/>
                    </a:solidFill>
                  </a:tcPr>
                </a:tc>
                <a:tc>
                  <a:txBody>
                    <a:bodyPr/>
                    <a:lstStyle/>
                    <a:p>
                      <a:pPr algn="ctr">
                        <a:lnSpc>
                          <a:spcPct val="100000"/>
                        </a:lnSpc>
                      </a:pPr>
                      <a:r>
                        <a:rPr lang="en-GB" sz="1400" b="0" strike="noStrike" spc="-1">
                          <a:solidFill>
                            <a:srgbClr val="000000"/>
                          </a:solidFill>
                          <a:latin typeface="Lucida Sans"/>
                          <a:ea typeface="Lucida Sans"/>
                        </a:rPr>
                        <a:t>89</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solidFill>
                      <a:srgbClr val="EDEDED"/>
                    </a:solidFill>
                  </a:tcPr>
                </a:tc>
                <a:tc>
                  <a:txBody>
                    <a:bodyPr/>
                    <a:lstStyle/>
                    <a:p>
                      <a:pPr algn="ctr">
                        <a:lnSpc>
                          <a:spcPct val="100000"/>
                        </a:lnSpc>
                      </a:pPr>
                      <a:r>
                        <a:rPr lang="en-GB" sz="1400" b="0" strike="noStrike" spc="-1">
                          <a:solidFill>
                            <a:srgbClr val="000000"/>
                          </a:solidFill>
                          <a:latin typeface="Lucida Sans"/>
                          <a:ea typeface="Lucida Sans"/>
                        </a:rPr>
                        <a:t>14.5</a:t>
                      </a:r>
                      <a:endParaRPr lang="en-GB" sz="1400" b="0" strike="noStrike" spc="-1">
                        <a:latin typeface="Arial"/>
                      </a:endParaRPr>
                    </a:p>
                  </a:txBody>
                  <a:tcPr marL="5040" marR="5040">
                    <a:lnL w="12240">
                      <a:solidFill>
                        <a:srgbClr val="FFFFFF"/>
                      </a:solidFill>
                    </a:lnL>
                    <a:lnR w="12240">
                      <a:solidFill>
                        <a:srgbClr val="000000"/>
                      </a:solidFill>
                    </a:lnR>
                    <a:lnT w="12240">
                      <a:solidFill>
                        <a:srgbClr val="000000"/>
                      </a:solidFill>
                    </a:lnT>
                    <a:lnB w="12240">
                      <a:solidFill>
                        <a:srgbClr val="000000"/>
                      </a:solidFill>
                    </a:lnB>
                    <a:solidFill>
                      <a:srgbClr val="FFFF00"/>
                    </a:solidFill>
                  </a:tcPr>
                </a:tc>
                <a:extLst>
                  <a:ext uri="{0D108BD9-81ED-4DB2-BD59-A6C34878D82A}">
                    <a16:rowId xmlns:a16="http://schemas.microsoft.com/office/drawing/2014/main" val="10002"/>
                  </a:ext>
                </a:extLst>
              </a:tr>
              <a:tr h="291600">
                <a:tc>
                  <a:txBody>
                    <a:bodyPr/>
                    <a:lstStyle/>
                    <a:p>
                      <a:pPr algn="ctr">
                        <a:lnSpc>
                          <a:spcPct val="100000"/>
                        </a:lnSpc>
                      </a:pPr>
                      <a:r>
                        <a:rPr lang="en-GB" sz="1400" b="0" strike="noStrike" spc="-1">
                          <a:solidFill>
                            <a:srgbClr val="000000"/>
                          </a:solidFill>
                          <a:latin typeface="Lucida Sans"/>
                          <a:ea typeface="Lucida Sans"/>
                        </a:rPr>
                        <a:t>3</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solidFill>
                      <a:srgbClr val="FFFFFF"/>
                    </a:solidFill>
                  </a:tcPr>
                </a:tc>
                <a:tc>
                  <a:txBody>
                    <a:bodyPr/>
                    <a:lstStyle/>
                    <a:p>
                      <a:pPr algn="ctr">
                        <a:lnSpc>
                          <a:spcPct val="100000"/>
                        </a:lnSpc>
                      </a:pPr>
                      <a:r>
                        <a:rPr lang="en-GB" sz="1400" b="0" strike="noStrike" spc="-1">
                          <a:solidFill>
                            <a:srgbClr val="000000"/>
                          </a:solidFill>
                          <a:latin typeface="Lucida Sans"/>
                          <a:ea typeface="Lucida Sans"/>
                        </a:rPr>
                        <a:t>22/9/20</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FFFFFF"/>
                      </a:solidFill>
                    </a:lnB>
                    <a:solidFill>
                      <a:srgbClr val="D6DCE5"/>
                    </a:solidFill>
                  </a:tcPr>
                </a:tc>
                <a:tc>
                  <a:txBody>
                    <a:bodyPr/>
                    <a:lstStyle/>
                    <a:p>
                      <a:pPr algn="ctr">
                        <a:lnSpc>
                          <a:spcPct val="100000"/>
                        </a:lnSpc>
                      </a:pPr>
                      <a:r>
                        <a:rPr lang="en-GB" sz="1400" b="0" strike="noStrike" spc="-1">
                          <a:solidFill>
                            <a:srgbClr val="000000"/>
                          </a:solidFill>
                          <a:latin typeface="Lucida Sans"/>
                          <a:ea typeface="Lucida Sans"/>
                        </a:rPr>
                        <a:t>Hill GC</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FFFFFF"/>
                      </a:solidFill>
                    </a:lnB>
                    <a:solidFill>
                      <a:srgbClr val="D6DCE5"/>
                    </a:solidFill>
                  </a:tcPr>
                </a:tc>
                <a:tc>
                  <a:txBody>
                    <a:bodyPr/>
                    <a:lstStyle/>
                    <a:p>
                      <a:pPr algn="ctr">
                        <a:lnSpc>
                          <a:spcPct val="100000"/>
                        </a:lnSpc>
                      </a:pPr>
                      <a:r>
                        <a:rPr lang="en-GB" sz="1400" b="0" strike="noStrike" spc="-1">
                          <a:solidFill>
                            <a:srgbClr val="000000"/>
                          </a:solidFill>
                          <a:latin typeface="Lucida Sans"/>
                          <a:ea typeface="Lucida Sans"/>
                        </a:rPr>
                        <a:t>70.5</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FFFFFF"/>
                      </a:solidFill>
                    </a:lnB>
                    <a:solidFill>
                      <a:srgbClr val="D6DCE5"/>
                    </a:solidFill>
                  </a:tcPr>
                </a:tc>
                <a:tc>
                  <a:txBody>
                    <a:bodyPr/>
                    <a:lstStyle/>
                    <a:p>
                      <a:pPr algn="ctr">
                        <a:lnSpc>
                          <a:spcPct val="100000"/>
                        </a:lnSpc>
                      </a:pPr>
                      <a:r>
                        <a:rPr lang="en-GB" sz="1400" b="0" strike="noStrike" spc="-1">
                          <a:solidFill>
                            <a:srgbClr val="000000"/>
                          </a:solidFill>
                          <a:latin typeface="Lucida Sans"/>
                          <a:ea typeface="Lucida Sans"/>
                        </a:rPr>
                        <a:t>125</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FFFFFF"/>
                      </a:solidFill>
                    </a:lnB>
                    <a:solidFill>
                      <a:srgbClr val="D6DCE5"/>
                    </a:solidFill>
                  </a:tcPr>
                </a:tc>
                <a:tc>
                  <a:txBody>
                    <a:bodyPr/>
                    <a:lstStyle/>
                    <a:p>
                      <a:pPr algn="ctr">
                        <a:lnSpc>
                          <a:spcPct val="100000"/>
                        </a:lnSpc>
                      </a:pPr>
                      <a:r>
                        <a:rPr lang="en-GB" sz="1400" b="0" strike="noStrike" spc="-1">
                          <a:solidFill>
                            <a:srgbClr val="000000"/>
                          </a:solidFill>
                          <a:latin typeface="Lucida Sans"/>
                          <a:ea typeface="Lucida Sans"/>
                        </a:rPr>
                        <a:t>91</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FFFFFF"/>
                      </a:solidFill>
                    </a:lnB>
                    <a:solidFill>
                      <a:srgbClr val="D6DCE5"/>
                    </a:solidFill>
                  </a:tcPr>
                </a:tc>
                <a:tc>
                  <a:txBody>
                    <a:bodyPr/>
                    <a:lstStyle/>
                    <a:p>
                      <a:pPr algn="ctr">
                        <a:lnSpc>
                          <a:spcPct val="100000"/>
                        </a:lnSpc>
                      </a:pPr>
                      <a:r>
                        <a:rPr lang="en-GB" sz="1400" b="0" strike="noStrike" spc="-1">
                          <a:solidFill>
                            <a:srgbClr val="000000"/>
                          </a:solidFill>
                          <a:latin typeface="Lucida Sans"/>
                          <a:ea typeface="Lucida Sans"/>
                        </a:rPr>
                        <a:t>18.5</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FFFFFF"/>
                      </a:solidFill>
                    </a:lnB>
                    <a:solidFill>
                      <a:srgbClr val="D6DCE5"/>
                    </a:solidFill>
                  </a:tcPr>
                </a:tc>
                <a:extLst>
                  <a:ext uri="{0D108BD9-81ED-4DB2-BD59-A6C34878D82A}">
                    <a16:rowId xmlns:a16="http://schemas.microsoft.com/office/drawing/2014/main" val="10003"/>
                  </a:ext>
                </a:extLst>
              </a:tr>
              <a:tr h="291600">
                <a:tc>
                  <a:txBody>
                    <a:bodyPr/>
                    <a:lstStyle/>
                    <a:p>
                      <a:pPr algn="ctr">
                        <a:lnSpc>
                          <a:spcPct val="100000"/>
                        </a:lnSpc>
                      </a:pPr>
                      <a:r>
                        <a:rPr lang="en-GB" sz="1400" b="0" strike="noStrike" spc="-1">
                          <a:solidFill>
                            <a:srgbClr val="000000"/>
                          </a:solidFill>
                          <a:latin typeface="Lucida Sans"/>
                          <a:ea typeface="Lucida Sans"/>
                        </a:rPr>
                        <a:t>4</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noFill/>
                  </a:tcPr>
                </a:tc>
                <a:tc>
                  <a:txBody>
                    <a:bodyPr/>
                    <a:lstStyle/>
                    <a:p>
                      <a:pPr algn="ctr">
                        <a:lnSpc>
                          <a:spcPct val="100000"/>
                        </a:lnSpc>
                      </a:pPr>
                      <a:r>
                        <a:rPr lang="en-GB" sz="1400" b="0" strike="noStrike" spc="-1">
                          <a:solidFill>
                            <a:srgbClr val="000000"/>
                          </a:solidFill>
                          <a:latin typeface="Lucida Sans"/>
                          <a:ea typeface="Lucida Sans"/>
                        </a:rPr>
                        <a:t>5/9/20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Hill GC</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70.5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125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92</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19.4</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extLst>
                  <a:ext uri="{0D108BD9-81ED-4DB2-BD59-A6C34878D82A}">
                    <a16:rowId xmlns:a16="http://schemas.microsoft.com/office/drawing/2014/main" val="10004"/>
                  </a:ext>
                </a:extLst>
              </a:tr>
              <a:tr h="291600">
                <a:tc>
                  <a:txBody>
                    <a:bodyPr/>
                    <a:lstStyle/>
                    <a:p>
                      <a:pPr algn="ctr">
                        <a:lnSpc>
                          <a:spcPct val="100000"/>
                        </a:lnSpc>
                      </a:pPr>
                      <a:r>
                        <a:rPr lang="en-GB" sz="1400" b="0" strike="noStrike" spc="-1">
                          <a:solidFill>
                            <a:srgbClr val="000000"/>
                          </a:solidFill>
                          <a:latin typeface="Lucida Sans"/>
                          <a:ea typeface="Lucida Sans"/>
                        </a:rPr>
                        <a:t>5</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noFill/>
                  </a:tcPr>
                </a:tc>
                <a:tc>
                  <a:txBody>
                    <a:bodyPr/>
                    <a:lstStyle/>
                    <a:p>
                      <a:pPr algn="ctr">
                        <a:lnSpc>
                          <a:spcPct val="100000"/>
                        </a:lnSpc>
                      </a:pPr>
                      <a:r>
                        <a:rPr lang="en-GB" sz="1400" b="0" strike="noStrike" spc="-1">
                          <a:solidFill>
                            <a:srgbClr val="000000"/>
                          </a:solidFill>
                          <a:latin typeface="Lucida Sans"/>
                          <a:ea typeface="Lucida Sans"/>
                        </a:rPr>
                        <a:t>1/9/20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Hill GC</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70.5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125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99</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25.8</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extLst>
                  <a:ext uri="{0D108BD9-81ED-4DB2-BD59-A6C34878D82A}">
                    <a16:rowId xmlns:a16="http://schemas.microsoft.com/office/drawing/2014/main" val="10005"/>
                  </a:ext>
                </a:extLst>
              </a:tr>
              <a:tr h="291600">
                <a:tc>
                  <a:txBody>
                    <a:bodyPr/>
                    <a:lstStyle/>
                    <a:p>
                      <a:pPr algn="ctr">
                        <a:lnSpc>
                          <a:spcPct val="100000"/>
                        </a:lnSpc>
                      </a:pPr>
                      <a:r>
                        <a:rPr lang="en-GB" sz="1400" b="0" strike="noStrike" spc="-1">
                          <a:solidFill>
                            <a:srgbClr val="000000"/>
                          </a:solidFill>
                          <a:latin typeface="Lucida Sans"/>
                          <a:ea typeface="Lucida Sans"/>
                        </a:rPr>
                        <a:t>6</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noFill/>
                  </a:tcPr>
                </a:tc>
                <a:tc>
                  <a:txBody>
                    <a:bodyPr/>
                    <a:lstStyle/>
                    <a:p>
                      <a:pPr algn="ctr">
                        <a:lnSpc>
                          <a:spcPct val="100000"/>
                        </a:lnSpc>
                      </a:pPr>
                      <a:r>
                        <a:rPr lang="en-GB" sz="1400" b="0" strike="noStrike" spc="-1">
                          <a:solidFill>
                            <a:srgbClr val="000000"/>
                          </a:solidFill>
                          <a:latin typeface="Lucida Sans"/>
                          <a:ea typeface="Lucida Sans"/>
                        </a:rPr>
                        <a:t>28/8/20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Hill GC</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70.5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125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89</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16.7</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extLst>
                  <a:ext uri="{0D108BD9-81ED-4DB2-BD59-A6C34878D82A}">
                    <a16:rowId xmlns:a16="http://schemas.microsoft.com/office/drawing/2014/main" val="10006"/>
                  </a:ext>
                </a:extLst>
              </a:tr>
              <a:tr h="291600">
                <a:tc>
                  <a:txBody>
                    <a:bodyPr/>
                    <a:lstStyle/>
                    <a:p>
                      <a:pPr algn="ctr">
                        <a:lnSpc>
                          <a:spcPct val="100000"/>
                        </a:lnSpc>
                      </a:pPr>
                      <a:r>
                        <a:rPr lang="en-GB" sz="1400" b="0" strike="noStrike" spc="-1">
                          <a:solidFill>
                            <a:srgbClr val="000000"/>
                          </a:solidFill>
                          <a:latin typeface="Lucida Sans"/>
                          <a:ea typeface="Lucida Sans"/>
                        </a:rPr>
                        <a:t>7</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noFill/>
                  </a:tcPr>
                </a:tc>
                <a:tc>
                  <a:txBody>
                    <a:bodyPr/>
                    <a:lstStyle/>
                    <a:p>
                      <a:pPr algn="ctr">
                        <a:lnSpc>
                          <a:spcPct val="100000"/>
                        </a:lnSpc>
                      </a:pPr>
                      <a:r>
                        <a:rPr lang="en-GB" sz="1400" b="0" strike="noStrike" spc="-1">
                          <a:solidFill>
                            <a:srgbClr val="000000"/>
                          </a:solidFill>
                          <a:latin typeface="Lucida Sans"/>
                          <a:ea typeface="Lucida Sans"/>
                        </a:rPr>
                        <a:t>23/8/20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River GC</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71.3</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127</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92</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18.4</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D6DCE5"/>
                    </a:solidFill>
                  </a:tcPr>
                </a:tc>
                <a:extLst>
                  <a:ext uri="{0D108BD9-81ED-4DB2-BD59-A6C34878D82A}">
                    <a16:rowId xmlns:a16="http://schemas.microsoft.com/office/drawing/2014/main" val="10007"/>
                  </a:ext>
                </a:extLst>
              </a:tr>
              <a:tr h="291600">
                <a:tc>
                  <a:txBody>
                    <a:bodyPr/>
                    <a:lstStyle/>
                    <a:p>
                      <a:pPr algn="ctr">
                        <a:lnSpc>
                          <a:spcPct val="100000"/>
                        </a:lnSpc>
                      </a:pPr>
                      <a:r>
                        <a:rPr lang="en-GB" sz="1400" b="0" strike="noStrike" spc="-1">
                          <a:solidFill>
                            <a:srgbClr val="000000"/>
                          </a:solidFill>
                          <a:latin typeface="Lucida Sans"/>
                          <a:ea typeface="Lucida Sans"/>
                        </a:rPr>
                        <a:t>8</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noFill/>
                  </a:tcPr>
                </a:tc>
                <a:tc>
                  <a:txBody>
                    <a:bodyPr/>
                    <a:lstStyle/>
                    <a:p>
                      <a:pPr algn="ctr">
                        <a:lnSpc>
                          <a:spcPct val="100000"/>
                        </a:lnSpc>
                      </a:pPr>
                      <a:r>
                        <a:rPr lang="en-GB" sz="1400" b="0" strike="noStrike" spc="-1">
                          <a:solidFill>
                            <a:srgbClr val="000000"/>
                          </a:solidFill>
                          <a:latin typeface="Lucida Sans"/>
                          <a:ea typeface="Lucida Sans"/>
                        </a:rPr>
                        <a:t>26/7/20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Meadow GC</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72.2</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131</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87</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12.8</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FFFF00"/>
                    </a:solidFill>
                  </a:tcPr>
                </a:tc>
                <a:extLst>
                  <a:ext uri="{0D108BD9-81ED-4DB2-BD59-A6C34878D82A}">
                    <a16:rowId xmlns:a16="http://schemas.microsoft.com/office/drawing/2014/main" val="10008"/>
                  </a:ext>
                </a:extLst>
              </a:tr>
              <a:tr h="291600">
                <a:tc>
                  <a:txBody>
                    <a:bodyPr/>
                    <a:lstStyle/>
                    <a:p>
                      <a:pPr algn="ctr">
                        <a:lnSpc>
                          <a:spcPct val="100000"/>
                        </a:lnSpc>
                      </a:pPr>
                      <a:r>
                        <a:rPr lang="en-GB" sz="1400" b="0" strike="noStrike" spc="-1">
                          <a:solidFill>
                            <a:srgbClr val="000000"/>
                          </a:solidFill>
                          <a:latin typeface="Lucida Sans"/>
                          <a:ea typeface="Lucida Sans"/>
                        </a:rPr>
                        <a:t>9</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noFill/>
                  </a:tcPr>
                </a:tc>
                <a:tc>
                  <a:txBody>
                    <a:bodyPr/>
                    <a:lstStyle/>
                    <a:p>
                      <a:pPr algn="ctr">
                        <a:lnSpc>
                          <a:spcPct val="100000"/>
                        </a:lnSpc>
                      </a:pPr>
                      <a:r>
                        <a:rPr lang="en-GB" sz="1400" b="0" strike="noStrike" spc="-1">
                          <a:solidFill>
                            <a:srgbClr val="000000"/>
                          </a:solidFill>
                          <a:latin typeface="Lucida Sans"/>
                          <a:ea typeface="Lucida Sans"/>
                        </a:rPr>
                        <a:t>14/7/20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Hill GC</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70.5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125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97</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24.0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D6DCE5"/>
                    </a:solidFill>
                  </a:tcPr>
                </a:tc>
                <a:extLst>
                  <a:ext uri="{0D108BD9-81ED-4DB2-BD59-A6C34878D82A}">
                    <a16:rowId xmlns:a16="http://schemas.microsoft.com/office/drawing/2014/main" val="10009"/>
                  </a:ext>
                </a:extLst>
              </a:tr>
              <a:tr h="291600">
                <a:tc>
                  <a:txBody>
                    <a:bodyPr/>
                    <a:lstStyle/>
                    <a:p>
                      <a:pPr algn="ctr">
                        <a:lnSpc>
                          <a:spcPct val="100000"/>
                        </a:lnSpc>
                      </a:pPr>
                      <a:r>
                        <a:rPr lang="en-GB" sz="1400" b="0" strike="noStrike" spc="-1">
                          <a:solidFill>
                            <a:srgbClr val="000000"/>
                          </a:solidFill>
                          <a:latin typeface="Lucida Sans"/>
                          <a:ea typeface="Lucida Sans"/>
                        </a:rPr>
                        <a:t>10</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noFill/>
                  </a:tcPr>
                </a:tc>
                <a:tc>
                  <a:txBody>
                    <a:bodyPr/>
                    <a:lstStyle/>
                    <a:p>
                      <a:pPr algn="ctr">
                        <a:lnSpc>
                          <a:spcPct val="100000"/>
                        </a:lnSpc>
                      </a:pPr>
                      <a:r>
                        <a:rPr lang="en-GB" sz="1400" b="0" strike="noStrike" spc="-1">
                          <a:solidFill>
                            <a:srgbClr val="000000"/>
                          </a:solidFill>
                          <a:latin typeface="Lucida Sans"/>
                          <a:ea typeface="Lucida Sans"/>
                        </a:rPr>
                        <a:t>4/7/20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Hill GC</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70.5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125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88</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15.8</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F2F2F2"/>
                    </a:solidFill>
                  </a:tcPr>
                </a:tc>
                <a:extLst>
                  <a:ext uri="{0D108BD9-81ED-4DB2-BD59-A6C34878D82A}">
                    <a16:rowId xmlns:a16="http://schemas.microsoft.com/office/drawing/2014/main" val="10010"/>
                  </a:ext>
                </a:extLst>
              </a:tr>
              <a:tr h="291600">
                <a:tc>
                  <a:txBody>
                    <a:bodyPr/>
                    <a:lstStyle/>
                    <a:p>
                      <a:pPr algn="ctr">
                        <a:lnSpc>
                          <a:spcPct val="100000"/>
                        </a:lnSpc>
                      </a:pPr>
                      <a:r>
                        <a:rPr lang="en-GB" sz="1400" b="0" strike="noStrike" spc="-1">
                          <a:solidFill>
                            <a:srgbClr val="000000"/>
                          </a:solidFill>
                          <a:latin typeface="Lucida Sans"/>
                          <a:ea typeface="Lucida Sans"/>
                        </a:rPr>
                        <a:t>11</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noFill/>
                  </a:tcPr>
                </a:tc>
                <a:tc>
                  <a:txBody>
                    <a:bodyPr/>
                    <a:lstStyle/>
                    <a:p>
                      <a:pPr algn="ctr">
                        <a:lnSpc>
                          <a:spcPct val="100000"/>
                        </a:lnSpc>
                      </a:pPr>
                      <a:r>
                        <a:rPr lang="en-GB" sz="1400" b="0" strike="noStrike" spc="-1">
                          <a:solidFill>
                            <a:srgbClr val="000000"/>
                          </a:solidFill>
                          <a:latin typeface="Lucida Sans"/>
                          <a:ea typeface="Lucida Sans"/>
                        </a:rPr>
                        <a:t>19/6/20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River GC</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71.3</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127</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87</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13.5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FFFF00"/>
                    </a:solidFill>
                  </a:tcPr>
                </a:tc>
                <a:extLst>
                  <a:ext uri="{0D108BD9-81ED-4DB2-BD59-A6C34878D82A}">
                    <a16:rowId xmlns:a16="http://schemas.microsoft.com/office/drawing/2014/main" val="10011"/>
                  </a:ext>
                </a:extLst>
              </a:tr>
              <a:tr h="291600">
                <a:tc>
                  <a:txBody>
                    <a:bodyPr/>
                    <a:lstStyle/>
                    <a:p>
                      <a:pPr algn="ctr">
                        <a:lnSpc>
                          <a:spcPct val="100000"/>
                        </a:lnSpc>
                      </a:pPr>
                      <a:r>
                        <a:rPr lang="en-GB" sz="1400" b="0" strike="noStrike" spc="-1">
                          <a:solidFill>
                            <a:srgbClr val="000000"/>
                          </a:solidFill>
                          <a:latin typeface="Lucida Sans"/>
                          <a:ea typeface="Lucida Sans"/>
                        </a:rPr>
                        <a:t>12</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noFill/>
                  </a:tcPr>
                </a:tc>
                <a:tc>
                  <a:txBody>
                    <a:bodyPr/>
                    <a:lstStyle/>
                    <a:p>
                      <a:pPr algn="ctr">
                        <a:lnSpc>
                          <a:spcPct val="100000"/>
                        </a:lnSpc>
                      </a:pPr>
                      <a:r>
                        <a:rPr lang="en-GB" sz="1400" b="0" strike="noStrike" spc="-1">
                          <a:solidFill>
                            <a:srgbClr val="000000"/>
                          </a:solidFill>
                          <a:latin typeface="Lucida Sans"/>
                          <a:ea typeface="Lucida Sans"/>
                        </a:rPr>
                        <a:t>16/6/20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Valley GC</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69.9</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118</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95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24.0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DEDED"/>
                    </a:solidFill>
                  </a:tcPr>
                </a:tc>
                <a:extLst>
                  <a:ext uri="{0D108BD9-81ED-4DB2-BD59-A6C34878D82A}">
                    <a16:rowId xmlns:a16="http://schemas.microsoft.com/office/drawing/2014/main" val="10012"/>
                  </a:ext>
                </a:extLst>
              </a:tr>
              <a:tr h="291600">
                <a:tc>
                  <a:txBody>
                    <a:bodyPr/>
                    <a:lstStyle/>
                    <a:p>
                      <a:pPr algn="ctr">
                        <a:lnSpc>
                          <a:spcPct val="100000"/>
                        </a:lnSpc>
                      </a:pPr>
                      <a:r>
                        <a:rPr lang="en-GB" sz="1400" b="0" strike="noStrike" spc="-1">
                          <a:solidFill>
                            <a:srgbClr val="000000"/>
                          </a:solidFill>
                          <a:latin typeface="Lucida Sans"/>
                          <a:ea typeface="Lucida Sans"/>
                        </a:rPr>
                        <a:t>13</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noFill/>
                  </a:tcPr>
                </a:tc>
                <a:tc>
                  <a:txBody>
                    <a:bodyPr/>
                    <a:lstStyle/>
                    <a:p>
                      <a:pPr algn="ctr">
                        <a:lnSpc>
                          <a:spcPct val="100000"/>
                        </a:lnSpc>
                      </a:pPr>
                      <a:r>
                        <a:rPr lang="en-GB" sz="1400" b="0" strike="noStrike" spc="-1">
                          <a:solidFill>
                            <a:srgbClr val="000000"/>
                          </a:solidFill>
                          <a:latin typeface="Lucida Sans"/>
                          <a:ea typeface="Lucida Sans"/>
                        </a:rPr>
                        <a:t>12/6/20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Forest GC</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70.1</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115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86</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15.6</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FFFF00"/>
                    </a:solidFill>
                  </a:tcPr>
                </a:tc>
                <a:extLst>
                  <a:ext uri="{0D108BD9-81ED-4DB2-BD59-A6C34878D82A}">
                    <a16:rowId xmlns:a16="http://schemas.microsoft.com/office/drawing/2014/main" val="10013"/>
                  </a:ext>
                </a:extLst>
              </a:tr>
              <a:tr h="291600">
                <a:tc>
                  <a:txBody>
                    <a:bodyPr/>
                    <a:lstStyle/>
                    <a:p>
                      <a:pPr algn="ctr">
                        <a:lnSpc>
                          <a:spcPct val="100000"/>
                        </a:lnSpc>
                      </a:pPr>
                      <a:r>
                        <a:rPr lang="en-GB" sz="1400" b="0" strike="noStrike" spc="-1">
                          <a:solidFill>
                            <a:srgbClr val="000000"/>
                          </a:solidFill>
                          <a:latin typeface="Lucida Sans"/>
                          <a:ea typeface="Lucida Sans"/>
                        </a:rPr>
                        <a:t>14</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noFill/>
                  </a:tcPr>
                </a:tc>
                <a:tc>
                  <a:txBody>
                    <a:bodyPr/>
                    <a:lstStyle/>
                    <a:p>
                      <a:pPr algn="ctr">
                        <a:lnSpc>
                          <a:spcPct val="100000"/>
                        </a:lnSpc>
                      </a:pPr>
                      <a:r>
                        <a:rPr lang="en-GB" sz="1400" b="0" strike="noStrike" spc="-1">
                          <a:solidFill>
                            <a:srgbClr val="000000"/>
                          </a:solidFill>
                          <a:latin typeface="Lucida Sans"/>
                          <a:ea typeface="Lucida Sans"/>
                        </a:rPr>
                        <a:t>5/6/20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Meadow GC</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72.2</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131</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85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11.0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FFFF00"/>
                    </a:solidFill>
                  </a:tcPr>
                </a:tc>
                <a:extLst>
                  <a:ext uri="{0D108BD9-81ED-4DB2-BD59-A6C34878D82A}">
                    <a16:rowId xmlns:a16="http://schemas.microsoft.com/office/drawing/2014/main" val="10014"/>
                  </a:ext>
                </a:extLst>
              </a:tr>
              <a:tr h="291600">
                <a:tc>
                  <a:txBody>
                    <a:bodyPr/>
                    <a:lstStyle/>
                    <a:p>
                      <a:pPr algn="ctr">
                        <a:lnSpc>
                          <a:spcPct val="100000"/>
                        </a:lnSpc>
                      </a:pPr>
                      <a:r>
                        <a:rPr lang="en-GB" sz="1400" b="0" strike="noStrike" spc="-1">
                          <a:solidFill>
                            <a:srgbClr val="000000"/>
                          </a:solidFill>
                          <a:latin typeface="Lucida Sans"/>
                          <a:ea typeface="Lucida Sans"/>
                        </a:rPr>
                        <a:t>15</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noFill/>
                  </a:tcPr>
                </a:tc>
                <a:tc>
                  <a:txBody>
                    <a:bodyPr/>
                    <a:lstStyle/>
                    <a:p>
                      <a:pPr algn="ctr">
                        <a:lnSpc>
                          <a:spcPct val="100000"/>
                        </a:lnSpc>
                      </a:pPr>
                      <a:r>
                        <a:rPr lang="en-GB" sz="1400" b="0" strike="noStrike" spc="-1">
                          <a:solidFill>
                            <a:srgbClr val="000000"/>
                          </a:solidFill>
                          <a:latin typeface="Lucida Sans"/>
                          <a:ea typeface="Lucida Sans"/>
                        </a:rPr>
                        <a:t>2/6/20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Hill GC</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70.5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125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82</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10.4</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FFFF00"/>
                    </a:solidFill>
                  </a:tcPr>
                </a:tc>
                <a:extLst>
                  <a:ext uri="{0D108BD9-81ED-4DB2-BD59-A6C34878D82A}">
                    <a16:rowId xmlns:a16="http://schemas.microsoft.com/office/drawing/2014/main" val="10015"/>
                  </a:ext>
                </a:extLst>
              </a:tr>
              <a:tr h="291600">
                <a:tc>
                  <a:txBody>
                    <a:bodyPr/>
                    <a:lstStyle/>
                    <a:p>
                      <a:pPr algn="ctr">
                        <a:lnSpc>
                          <a:spcPct val="100000"/>
                        </a:lnSpc>
                      </a:pPr>
                      <a:r>
                        <a:rPr lang="en-GB" sz="1400" b="0" strike="noStrike" spc="-1">
                          <a:solidFill>
                            <a:srgbClr val="000000"/>
                          </a:solidFill>
                          <a:latin typeface="Lucida Sans"/>
                          <a:ea typeface="Lucida Sans"/>
                        </a:rPr>
                        <a:t>16</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noFill/>
                  </a:tcPr>
                </a:tc>
                <a:tc>
                  <a:txBody>
                    <a:bodyPr/>
                    <a:lstStyle/>
                    <a:p>
                      <a:pPr algn="ctr">
                        <a:lnSpc>
                          <a:spcPct val="100000"/>
                        </a:lnSpc>
                      </a:pPr>
                      <a:r>
                        <a:rPr lang="en-GB" sz="1400" b="0" strike="noStrike" spc="-1">
                          <a:solidFill>
                            <a:srgbClr val="000000"/>
                          </a:solidFill>
                          <a:latin typeface="Lucida Sans"/>
                          <a:ea typeface="Lucida Sans"/>
                        </a:rPr>
                        <a:t>30/5/20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Hill GC</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70.5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125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94</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21.2</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DEDED"/>
                    </a:solidFill>
                  </a:tcPr>
                </a:tc>
                <a:extLst>
                  <a:ext uri="{0D108BD9-81ED-4DB2-BD59-A6C34878D82A}">
                    <a16:rowId xmlns:a16="http://schemas.microsoft.com/office/drawing/2014/main" val="10016"/>
                  </a:ext>
                </a:extLst>
              </a:tr>
              <a:tr h="291600">
                <a:tc>
                  <a:txBody>
                    <a:bodyPr/>
                    <a:lstStyle/>
                    <a:p>
                      <a:pPr algn="ctr">
                        <a:lnSpc>
                          <a:spcPct val="100000"/>
                        </a:lnSpc>
                      </a:pPr>
                      <a:r>
                        <a:rPr lang="en-GB" sz="1400" b="0" strike="noStrike" spc="-1">
                          <a:solidFill>
                            <a:srgbClr val="000000"/>
                          </a:solidFill>
                          <a:latin typeface="Lucida Sans"/>
                          <a:ea typeface="Lucida Sans"/>
                        </a:rPr>
                        <a:t>17</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noFill/>
                  </a:tcPr>
                </a:tc>
                <a:tc>
                  <a:txBody>
                    <a:bodyPr/>
                    <a:lstStyle/>
                    <a:p>
                      <a:pPr algn="ctr">
                        <a:lnSpc>
                          <a:spcPct val="100000"/>
                        </a:lnSpc>
                      </a:pPr>
                      <a:r>
                        <a:rPr lang="en-GB" sz="1400" b="0" strike="noStrike" spc="-1">
                          <a:solidFill>
                            <a:srgbClr val="000000"/>
                          </a:solidFill>
                          <a:latin typeface="Lucida Sans"/>
                          <a:ea typeface="Lucida Sans"/>
                        </a:rPr>
                        <a:t>25/5/20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Valley GC</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69.9</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118</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89</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18.3</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D6DCE5"/>
                    </a:solidFill>
                  </a:tcPr>
                </a:tc>
                <a:extLst>
                  <a:ext uri="{0D108BD9-81ED-4DB2-BD59-A6C34878D82A}">
                    <a16:rowId xmlns:a16="http://schemas.microsoft.com/office/drawing/2014/main" val="10017"/>
                  </a:ext>
                </a:extLst>
              </a:tr>
              <a:tr h="291600">
                <a:tc>
                  <a:txBody>
                    <a:bodyPr/>
                    <a:lstStyle/>
                    <a:p>
                      <a:pPr algn="ctr">
                        <a:lnSpc>
                          <a:spcPct val="100000"/>
                        </a:lnSpc>
                      </a:pPr>
                      <a:r>
                        <a:rPr lang="en-GB" sz="1400" b="0" strike="noStrike" spc="-1">
                          <a:solidFill>
                            <a:srgbClr val="000000"/>
                          </a:solidFill>
                          <a:latin typeface="Lucida Sans"/>
                          <a:ea typeface="Lucida Sans"/>
                        </a:rPr>
                        <a:t>18</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noFill/>
                  </a:tcPr>
                </a:tc>
                <a:tc>
                  <a:txBody>
                    <a:bodyPr/>
                    <a:lstStyle/>
                    <a:p>
                      <a:pPr algn="ctr">
                        <a:lnSpc>
                          <a:spcPct val="100000"/>
                        </a:lnSpc>
                      </a:pPr>
                      <a:r>
                        <a:rPr lang="en-GB" sz="1400" b="0" strike="noStrike" spc="-1">
                          <a:solidFill>
                            <a:srgbClr val="000000"/>
                          </a:solidFill>
                          <a:latin typeface="Lucida Sans"/>
                          <a:ea typeface="Lucida Sans"/>
                        </a:rPr>
                        <a:t>22/5/20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Hill GC</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70.5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125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97</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24.0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DEDED"/>
                    </a:solidFill>
                  </a:tcPr>
                </a:tc>
                <a:extLst>
                  <a:ext uri="{0D108BD9-81ED-4DB2-BD59-A6C34878D82A}">
                    <a16:rowId xmlns:a16="http://schemas.microsoft.com/office/drawing/2014/main" val="10018"/>
                  </a:ext>
                </a:extLst>
              </a:tr>
              <a:tr h="291600">
                <a:tc>
                  <a:txBody>
                    <a:bodyPr/>
                    <a:lstStyle/>
                    <a:p>
                      <a:pPr algn="ctr">
                        <a:lnSpc>
                          <a:spcPct val="100000"/>
                        </a:lnSpc>
                      </a:pPr>
                      <a:r>
                        <a:rPr lang="en-GB" sz="1400" b="0" strike="noStrike" spc="-1">
                          <a:solidFill>
                            <a:srgbClr val="000000"/>
                          </a:solidFill>
                          <a:latin typeface="Lucida Sans"/>
                          <a:ea typeface="Lucida Sans"/>
                        </a:rPr>
                        <a:t>19</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noFill/>
                  </a:tcPr>
                </a:tc>
                <a:tc>
                  <a:txBody>
                    <a:bodyPr/>
                    <a:lstStyle/>
                    <a:p>
                      <a:pPr algn="ctr">
                        <a:lnSpc>
                          <a:spcPct val="100000"/>
                        </a:lnSpc>
                      </a:pPr>
                      <a:r>
                        <a:rPr lang="en-GB" sz="1400" b="0" strike="noStrike" spc="-1">
                          <a:solidFill>
                            <a:srgbClr val="000000"/>
                          </a:solidFill>
                          <a:latin typeface="Lucida Sans"/>
                          <a:ea typeface="Lucida Sans"/>
                        </a:rPr>
                        <a:t>29/4/20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872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Hill GC</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872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70.5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872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125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872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85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872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13.1</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8720">
                      <a:solidFill>
                        <a:srgbClr val="FFFFFF"/>
                      </a:solidFill>
                    </a:lnB>
                    <a:solidFill>
                      <a:srgbClr val="FFFF00"/>
                    </a:solidFill>
                  </a:tcPr>
                </a:tc>
                <a:extLst>
                  <a:ext uri="{0D108BD9-81ED-4DB2-BD59-A6C34878D82A}">
                    <a16:rowId xmlns:a16="http://schemas.microsoft.com/office/drawing/2014/main" val="10019"/>
                  </a:ext>
                </a:extLst>
              </a:tr>
              <a:tr h="291600">
                <a:tc>
                  <a:txBody>
                    <a:bodyPr/>
                    <a:lstStyle/>
                    <a:p>
                      <a:pPr algn="ctr">
                        <a:lnSpc>
                          <a:spcPct val="100000"/>
                        </a:lnSpc>
                      </a:pPr>
                      <a:r>
                        <a:rPr lang="en-GB" sz="1400" b="0" strike="noStrike" spc="-1">
                          <a:solidFill>
                            <a:srgbClr val="000000"/>
                          </a:solidFill>
                          <a:latin typeface="Lucida Sans"/>
                          <a:ea typeface="Lucida Sans"/>
                        </a:rPr>
                        <a:t>20</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noFill/>
                  </a:tcPr>
                </a:tc>
                <a:tc>
                  <a:txBody>
                    <a:bodyPr/>
                    <a:lstStyle/>
                    <a:p>
                      <a:pPr algn="ctr">
                        <a:lnSpc>
                          <a:spcPct val="100000"/>
                        </a:lnSpc>
                      </a:pPr>
                      <a:r>
                        <a:rPr lang="en-GB" sz="1400" b="0" strike="noStrike" spc="-1">
                          <a:solidFill>
                            <a:srgbClr val="000000"/>
                          </a:solidFill>
                          <a:latin typeface="Lucida Sans"/>
                          <a:ea typeface="Lucida Sans"/>
                        </a:rPr>
                        <a:t>14/4/20</a:t>
                      </a:r>
                      <a:endParaRPr lang="en-GB" sz="1400" b="0" strike="noStrike" spc="-1">
                        <a:latin typeface="Arial"/>
                      </a:endParaRPr>
                    </a:p>
                  </a:txBody>
                  <a:tcPr marL="5040" marR="5040">
                    <a:lnL w="12240">
                      <a:solidFill>
                        <a:srgbClr val="FFFFFF"/>
                      </a:solidFill>
                    </a:lnL>
                    <a:lnR w="12240">
                      <a:solidFill>
                        <a:srgbClr val="FFFFFF"/>
                      </a:solidFill>
                    </a:lnR>
                    <a:lnT w="18720">
                      <a:solidFill>
                        <a:srgbClr val="FFFFFF"/>
                      </a:solidFill>
                    </a:lnT>
                    <a:lnB w="12240">
                      <a:solidFill>
                        <a:srgbClr val="FFFFFF"/>
                      </a:solidFill>
                    </a:lnB>
                    <a:solidFill>
                      <a:srgbClr val="EDEDED"/>
                    </a:solidFill>
                  </a:tcPr>
                </a:tc>
                <a:tc>
                  <a:txBody>
                    <a:bodyPr/>
                    <a:lstStyle/>
                    <a:p>
                      <a:pPr algn="ctr">
                        <a:lnSpc>
                          <a:spcPct val="100000"/>
                        </a:lnSpc>
                      </a:pPr>
                      <a:r>
                        <a:rPr lang="en-GB" sz="1400" b="0" strike="noStrike" spc="-1">
                          <a:solidFill>
                            <a:srgbClr val="000000"/>
                          </a:solidFill>
                          <a:latin typeface="Lucida Sans"/>
                          <a:ea typeface="Lucida Sans"/>
                        </a:rPr>
                        <a:t>Hill GC</a:t>
                      </a:r>
                      <a:endParaRPr lang="en-GB" sz="1400" b="0" strike="noStrike" spc="-1">
                        <a:latin typeface="Arial"/>
                      </a:endParaRPr>
                    </a:p>
                  </a:txBody>
                  <a:tcPr marL="5040" marR="5040">
                    <a:lnL w="12240">
                      <a:solidFill>
                        <a:srgbClr val="FFFFFF"/>
                      </a:solidFill>
                    </a:lnL>
                    <a:lnR w="12240">
                      <a:solidFill>
                        <a:srgbClr val="FFFFFF"/>
                      </a:solidFill>
                    </a:lnR>
                    <a:lnT w="18720">
                      <a:solidFill>
                        <a:srgbClr val="FFFFFF"/>
                      </a:solidFill>
                    </a:lnT>
                    <a:lnB w="12240">
                      <a:solidFill>
                        <a:srgbClr val="FFFFFF"/>
                      </a:solidFill>
                    </a:lnB>
                    <a:solidFill>
                      <a:srgbClr val="EDEDED"/>
                    </a:solidFill>
                  </a:tcPr>
                </a:tc>
                <a:tc>
                  <a:txBody>
                    <a:bodyPr/>
                    <a:lstStyle/>
                    <a:p>
                      <a:pPr algn="ctr">
                        <a:lnSpc>
                          <a:spcPct val="100000"/>
                        </a:lnSpc>
                      </a:pPr>
                      <a:r>
                        <a:rPr lang="en-GB" sz="1400" b="0" strike="noStrike" spc="-1">
                          <a:solidFill>
                            <a:srgbClr val="000000"/>
                          </a:solidFill>
                          <a:latin typeface="Lucida Sans"/>
                          <a:ea typeface="Lucida Sans"/>
                        </a:rPr>
                        <a:t>70.5</a:t>
                      </a:r>
                      <a:endParaRPr lang="en-GB" sz="1400" b="0" strike="noStrike" spc="-1">
                        <a:latin typeface="Arial"/>
                      </a:endParaRPr>
                    </a:p>
                  </a:txBody>
                  <a:tcPr marL="5040" marR="5040">
                    <a:lnL w="12240">
                      <a:solidFill>
                        <a:srgbClr val="FFFFFF"/>
                      </a:solidFill>
                    </a:lnL>
                    <a:lnR w="12240">
                      <a:solidFill>
                        <a:srgbClr val="FFFFFF"/>
                      </a:solidFill>
                    </a:lnR>
                    <a:lnT w="18720">
                      <a:solidFill>
                        <a:srgbClr val="FFFFFF"/>
                      </a:solidFill>
                    </a:lnT>
                    <a:lnB w="12240">
                      <a:solidFill>
                        <a:srgbClr val="FFFFFF"/>
                      </a:solidFill>
                    </a:lnB>
                    <a:solidFill>
                      <a:srgbClr val="EDEDED"/>
                    </a:solidFill>
                  </a:tcPr>
                </a:tc>
                <a:tc>
                  <a:txBody>
                    <a:bodyPr/>
                    <a:lstStyle/>
                    <a:p>
                      <a:pPr algn="ctr">
                        <a:lnSpc>
                          <a:spcPct val="100000"/>
                        </a:lnSpc>
                      </a:pPr>
                      <a:r>
                        <a:rPr lang="en-GB" sz="1400" b="0" strike="noStrike" spc="-1">
                          <a:solidFill>
                            <a:srgbClr val="000000"/>
                          </a:solidFill>
                          <a:latin typeface="Lucida Sans"/>
                          <a:ea typeface="Lucida Sans"/>
                        </a:rPr>
                        <a:t>125</a:t>
                      </a:r>
                      <a:endParaRPr lang="en-GB" sz="1400" b="0" strike="noStrike" spc="-1">
                        <a:latin typeface="Arial"/>
                      </a:endParaRPr>
                    </a:p>
                  </a:txBody>
                  <a:tcPr marL="5040" marR="5040">
                    <a:lnL w="12240">
                      <a:solidFill>
                        <a:srgbClr val="FFFFFF"/>
                      </a:solidFill>
                    </a:lnL>
                    <a:lnR w="12240">
                      <a:solidFill>
                        <a:srgbClr val="FFFFFF"/>
                      </a:solidFill>
                    </a:lnR>
                    <a:lnT w="18720">
                      <a:solidFill>
                        <a:srgbClr val="FFFFFF"/>
                      </a:solidFill>
                    </a:lnT>
                    <a:lnB w="12240">
                      <a:solidFill>
                        <a:srgbClr val="FFFFFF"/>
                      </a:solidFill>
                    </a:lnB>
                    <a:solidFill>
                      <a:srgbClr val="EDEDED"/>
                    </a:solidFill>
                  </a:tcPr>
                </a:tc>
                <a:tc>
                  <a:txBody>
                    <a:bodyPr/>
                    <a:lstStyle/>
                    <a:p>
                      <a:pPr algn="ctr">
                        <a:lnSpc>
                          <a:spcPct val="100000"/>
                        </a:lnSpc>
                      </a:pPr>
                      <a:r>
                        <a:rPr lang="en-GB" sz="1400" b="0" strike="noStrike" spc="-1">
                          <a:solidFill>
                            <a:srgbClr val="000000"/>
                          </a:solidFill>
                          <a:latin typeface="Lucida Sans"/>
                          <a:ea typeface="Lucida Sans"/>
                        </a:rPr>
                        <a:t>93</a:t>
                      </a:r>
                      <a:endParaRPr lang="en-GB" sz="1400" b="0" strike="noStrike" spc="-1">
                        <a:latin typeface="Arial"/>
                      </a:endParaRPr>
                    </a:p>
                  </a:txBody>
                  <a:tcPr marL="5040" marR="5040">
                    <a:lnL w="12240">
                      <a:solidFill>
                        <a:srgbClr val="FFFFFF"/>
                      </a:solidFill>
                    </a:lnL>
                    <a:lnR w="12240">
                      <a:solidFill>
                        <a:srgbClr val="FFFFFF"/>
                      </a:solidFill>
                    </a:lnR>
                    <a:lnT w="18720">
                      <a:solidFill>
                        <a:srgbClr val="FFFFFF"/>
                      </a:solidFill>
                    </a:lnT>
                    <a:lnB w="12240">
                      <a:solidFill>
                        <a:srgbClr val="FFFFFF"/>
                      </a:solidFill>
                    </a:lnB>
                    <a:solidFill>
                      <a:srgbClr val="EDEDED"/>
                    </a:solidFill>
                  </a:tcPr>
                </a:tc>
                <a:tc>
                  <a:txBody>
                    <a:bodyPr/>
                    <a:lstStyle/>
                    <a:p>
                      <a:pPr algn="ctr">
                        <a:lnSpc>
                          <a:spcPct val="100000"/>
                        </a:lnSpc>
                      </a:pPr>
                      <a:r>
                        <a:rPr lang="en-GB" sz="1400" b="0" strike="noStrike" spc="-1">
                          <a:solidFill>
                            <a:srgbClr val="000000"/>
                          </a:solidFill>
                          <a:latin typeface="Lucida Sans"/>
                          <a:ea typeface="Lucida Sans"/>
                        </a:rPr>
                        <a:t>20.3</a:t>
                      </a:r>
                      <a:endParaRPr lang="en-GB" sz="1400" b="0" strike="noStrike" spc="-1">
                        <a:latin typeface="Arial"/>
                      </a:endParaRPr>
                    </a:p>
                  </a:txBody>
                  <a:tcPr marL="5040" marR="5040">
                    <a:lnL w="12240">
                      <a:solidFill>
                        <a:srgbClr val="FFFFFF"/>
                      </a:solidFill>
                    </a:lnL>
                    <a:lnR w="12240">
                      <a:solidFill>
                        <a:srgbClr val="FFFFFF"/>
                      </a:solidFill>
                    </a:lnR>
                    <a:lnT w="18720">
                      <a:solidFill>
                        <a:srgbClr val="FFFFFF"/>
                      </a:solidFill>
                    </a:lnT>
                    <a:lnB w="12240">
                      <a:solidFill>
                        <a:srgbClr val="FFFFFF"/>
                      </a:solidFill>
                    </a:lnB>
                    <a:solidFill>
                      <a:srgbClr val="EDEDED"/>
                    </a:solidFill>
                  </a:tcPr>
                </a:tc>
                <a:extLst>
                  <a:ext uri="{0D108BD9-81ED-4DB2-BD59-A6C34878D82A}">
                    <a16:rowId xmlns:a16="http://schemas.microsoft.com/office/drawing/2014/main" val="10020"/>
                  </a:ext>
                </a:extLst>
              </a:tr>
              <a:tr h="291600">
                <a:tc>
                  <a:txBody>
                    <a:bodyPr/>
                    <a:lstStyle/>
                    <a:p>
                      <a:pPr algn="ctr">
                        <a:lnSpc>
                          <a:spcPct val="100000"/>
                        </a:lnSpc>
                      </a:pPr>
                      <a:r>
                        <a:rPr lang="en-GB" sz="1400" b="0" strike="noStrike" spc="-1">
                          <a:solidFill>
                            <a:srgbClr val="000000"/>
                          </a:solidFill>
                          <a:latin typeface="Lucida Sans"/>
                          <a:ea typeface="Lucida Sans"/>
                        </a:rPr>
                        <a:t>21</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solidFill>
                      <a:srgbClr val="BFBFBF"/>
                    </a:solidFill>
                  </a:tcPr>
                </a:tc>
                <a:tc>
                  <a:txBody>
                    <a:bodyPr/>
                    <a:lstStyle/>
                    <a:p>
                      <a:pPr algn="ctr">
                        <a:lnSpc>
                          <a:spcPct val="100000"/>
                        </a:lnSpc>
                      </a:pPr>
                      <a:r>
                        <a:rPr lang="en-GB" sz="1400" b="0" strike="noStrike" spc="-1">
                          <a:solidFill>
                            <a:srgbClr val="000000"/>
                          </a:solidFill>
                          <a:latin typeface="Lucida Sans"/>
                          <a:ea typeface="Lucida Sans"/>
                        </a:rPr>
                        <a:t>10/4/20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BFBFBF"/>
                    </a:solidFill>
                  </a:tcPr>
                </a:tc>
                <a:tc>
                  <a:txBody>
                    <a:bodyPr/>
                    <a:lstStyle/>
                    <a:p>
                      <a:pPr algn="ctr">
                        <a:lnSpc>
                          <a:spcPct val="100000"/>
                        </a:lnSpc>
                      </a:pPr>
                      <a:r>
                        <a:rPr lang="en-GB" sz="1400" b="0" strike="noStrike" spc="-1">
                          <a:solidFill>
                            <a:srgbClr val="000000"/>
                          </a:solidFill>
                          <a:latin typeface="Lucida Sans"/>
                          <a:ea typeface="Lucida Sans"/>
                        </a:rPr>
                        <a:t>Hill GC</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BFBFBF"/>
                    </a:solidFill>
                  </a:tcPr>
                </a:tc>
                <a:tc>
                  <a:txBody>
                    <a:bodyPr/>
                    <a:lstStyle/>
                    <a:p>
                      <a:pPr algn="ctr">
                        <a:lnSpc>
                          <a:spcPct val="100000"/>
                        </a:lnSpc>
                      </a:pPr>
                      <a:r>
                        <a:rPr lang="en-GB" sz="1400" b="0" strike="noStrike" spc="-1">
                          <a:solidFill>
                            <a:srgbClr val="000000"/>
                          </a:solidFill>
                          <a:latin typeface="Lucida Sans"/>
                          <a:ea typeface="Lucida Sans"/>
                        </a:rPr>
                        <a:t>70.5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BFBFBF"/>
                    </a:solidFill>
                  </a:tcPr>
                </a:tc>
                <a:tc>
                  <a:txBody>
                    <a:bodyPr/>
                    <a:lstStyle/>
                    <a:p>
                      <a:pPr algn="ctr">
                        <a:lnSpc>
                          <a:spcPct val="100000"/>
                        </a:lnSpc>
                      </a:pPr>
                      <a:r>
                        <a:rPr lang="en-GB" sz="1400" b="0" strike="noStrike" spc="-1">
                          <a:solidFill>
                            <a:srgbClr val="000000"/>
                          </a:solidFill>
                          <a:latin typeface="Lucida Sans"/>
                          <a:ea typeface="Lucida Sans"/>
                        </a:rPr>
                        <a:t>125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BFBFBF"/>
                    </a:solidFill>
                  </a:tcPr>
                </a:tc>
                <a:tc>
                  <a:txBody>
                    <a:bodyPr/>
                    <a:lstStyle/>
                    <a:p>
                      <a:pPr algn="ctr">
                        <a:lnSpc>
                          <a:spcPct val="100000"/>
                        </a:lnSpc>
                      </a:pPr>
                      <a:r>
                        <a:rPr lang="en-GB" sz="1400" b="0" strike="noStrike" spc="-1">
                          <a:solidFill>
                            <a:srgbClr val="000000"/>
                          </a:solidFill>
                          <a:latin typeface="Lucida Sans"/>
                          <a:ea typeface="Lucida Sans"/>
                        </a:rPr>
                        <a:t>94</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BFBFBF"/>
                    </a:solidFill>
                  </a:tcPr>
                </a:tc>
                <a:tc>
                  <a:txBody>
                    <a:bodyPr/>
                    <a:lstStyle/>
                    <a:p>
                      <a:pPr algn="ctr">
                        <a:lnSpc>
                          <a:spcPct val="100000"/>
                        </a:lnSpc>
                      </a:pPr>
                      <a:r>
                        <a:rPr lang="en-GB" sz="1400" b="0" strike="noStrike" spc="-1">
                          <a:solidFill>
                            <a:srgbClr val="000000"/>
                          </a:solidFill>
                          <a:latin typeface="Lucida Sans"/>
                          <a:ea typeface="Lucida Sans"/>
                        </a:rPr>
                        <a:t>21.2</a:t>
                      </a:r>
                      <a:endParaRPr lang="en-GB" sz="1400" b="0" strike="noStrike" spc="-1">
                        <a:latin typeface="Arial"/>
                      </a:endParaRPr>
                    </a:p>
                  </a:txBody>
                  <a:tcPr marL="5040" marR="5040">
                    <a:lnL w="12240">
                      <a:solidFill>
                        <a:srgbClr val="FFFFFF"/>
                      </a:solidFill>
                    </a:lnL>
                    <a:lnR w="12240">
                      <a:solidFill>
                        <a:srgbClr val="000000"/>
                      </a:solidFill>
                    </a:lnR>
                    <a:lnT w="12240">
                      <a:solidFill>
                        <a:srgbClr val="FFFFFF"/>
                      </a:solidFill>
                    </a:lnT>
                    <a:lnB w="12240">
                      <a:solidFill>
                        <a:srgbClr val="FFFFFF"/>
                      </a:solidFill>
                    </a:lnB>
                    <a:solidFill>
                      <a:srgbClr val="BFBFBF"/>
                    </a:solidFill>
                  </a:tcPr>
                </a:tc>
                <a:extLst>
                  <a:ext uri="{0D108BD9-81ED-4DB2-BD59-A6C34878D82A}">
                    <a16:rowId xmlns:a16="http://schemas.microsoft.com/office/drawing/2014/main" val="10021"/>
                  </a:ext>
                </a:extLst>
              </a:tr>
            </a:tbl>
          </a:graphicData>
        </a:graphic>
      </p:graphicFrame>
      <p:sp>
        <p:nvSpPr>
          <p:cNvPr id="1058" name="CustomShape 3"/>
          <p:cNvSpPr/>
          <p:nvPr/>
        </p:nvSpPr>
        <p:spPr>
          <a:xfrm>
            <a:off x="417240" y="1296000"/>
            <a:ext cx="5121720" cy="420480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marL="285840" indent="-285120">
              <a:lnSpc>
                <a:spcPct val="100000"/>
              </a:lnSpc>
              <a:buClr>
                <a:srgbClr val="000000"/>
              </a:buClr>
              <a:buFont typeface="Arial"/>
              <a:buChar char="•"/>
            </a:pPr>
            <a:r>
              <a:rPr lang="en-GB" sz="1800" b="0" strike="noStrike" spc="-1">
                <a:solidFill>
                  <a:srgbClr val="000000"/>
                </a:solidFill>
                <a:latin typeface="Lucida Sans"/>
                <a:ea typeface="Lucida Sans"/>
              </a:rPr>
              <a:t>Handicap Index = 13.3</a:t>
            </a:r>
            <a:endParaRPr lang="en-GB" sz="1800" b="0" strike="noStrike" spc="-1">
              <a:latin typeface="Arial"/>
            </a:endParaRPr>
          </a:p>
          <a:p>
            <a:pPr>
              <a:lnSpc>
                <a:spcPct val="100000"/>
              </a:lnSpc>
            </a:pPr>
            <a:endParaRPr lang="en-GB" sz="1800" b="0" strike="noStrike" spc="-1">
              <a:latin typeface="Arial"/>
            </a:endParaRPr>
          </a:p>
          <a:p>
            <a:pPr marL="285840" indent="-285120">
              <a:lnSpc>
                <a:spcPct val="100000"/>
              </a:lnSpc>
              <a:buClr>
                <a:srgbClr val="000000"/>
              </a:buClr>
              <a:buFont typeface="Arial"/>
              <a:buChar char="•"/>
            </a:pPr>
            <a:r>
              <a:rPr lang="en-GB" sz="1800" b="0" strike="noStrike" spc="-1">
                <a:solidFill>
                  <a:srgbClr val="000000"/>
                </a:solidFill>
                <a:latin typeface="Lucida Sans"/>
                <a:ea typeface="Lucida Sans"/>
              </a:rPr>
              <a:t>A score differential of 4.1 is submitted which is 9.2 strokes better than current Handicap Index; an exceptional score</a:t>
            </a:r>
            <a:endParaRPr lang="en-GB" sz="1800" b="0" strike="noStrike" spc="-1">
              <a:latin typeface="Arial"/>
            </a:endParaRPr>
          </a:p>
          <a:p>
            <a:pPr>
              <a:lnSpc>
                <a:spcPct val="100000"/>
              </a:lnSpc>
            </a:pPr>
            <a:endParaRPr lang="en-GB" sz="1800" b="0" strike="noStrike" spc="-1">
              <a:latin typeface="Arial"/>
            </a:endParaRPr>
          </a:p>
          <a:p>
            <a:pPr marL="285840" indent="-285120">
              <a:lnSpc>
                <a:spcPct val="100000"/>
              </a:lnSpc>
              <a:buClr>
                <a:srgbClr val="000000"/>
              </a:buClr>
              <a:buFont typeface="Arial"/>
              <a:buChar char="•"/>
            </a:pPr>
            <a:r>
              <a:rPr lang="en-GB" sz="1800" b="0" strike="noStrike" spc="-1">
                <a:solidFill>
                  <a:srgbClr val="000000"/>
                </a:solidFill>
                <a:latin typeface="Lucida Sans"/>
                <a:ea typeface="Lucida Sans"/>
              </a:rPr>
              <a:t>The newly calculated Handicap Index is 11.9</a:t>
            </a:r>
            <a:endParaRPr lang="en-GB" sz="1800" b="0" strike="noStrike" spc="-1">
              <a:latin typeface="Arial"/>
            </a:endParaRPr>
          </a:p>
          <a:p>
            <a:pPr>
              <a:lnSpc>
                <a:spcPct val="100000"/>
              </a:lnSpc>
            </a:pPr>
            <a:endParaRPr lang="en-GB" sz="1800" b="0" strike="noStrike" spc="-1">
              <a:latin typeface="Arial"/>
            </a:endParaRPr>
          </a:p>
          <a:p>
            <a:pPr marL="285840" indent="-285120">
              <a:lnSpc>
                <a:spcPct val="100000"/>
              </a:lnSpc>
              <a:buClr>
                <a:srgbClr val="000000"/>
              </a:buClr>
              <a:buFont typeface="Arial"/>
              <a:buChar char="•"/>
            </a:pPr>
            <a:r>
              <a:rPr lang="en-GB" sz="1800" b="0" strike="noStrike" spc="-1">
                <a:solidFill>
                  <a:srgbClr val="000000"/>
                </a:solidFill>
                <a:latin typeface="Lucida Sans"/>
                <a:ea typeface="Lucida Sans"/>
              </a:rPr>
              <a:t>With the additional adjustment of -1.0, the new Handicap Index is 10.9</a:t>
            </a:r>
            <a:endParaRPr lang="en-GB" sz="1800" b="0" strike="noStrike" spc="-1">
              <a:latin typeface="Arial"/>
            </a:endParaRPr>
          </a:p>
          <a:p>
            <a:pPr>
              <a:lnSpc>
                <a:spcPct val="100000"/>
              </a:lnSpc>
            </a:pPr>
            <a:endParaRPr lang="en-GB" sz="1800" b="0" strike="noStrike" spc="-1">
              <a:latin typeface="Arial"/>
            </a:endParaRPr>
          </a:p>
          <a:p>
            <a:pPr>
              <a:lnSpc>
                <a:spcPct val="100000"/>
              </a:lnSpc>
            </a:pPr>
            <a:endParaRPr lang="en-GB" sz="1800" b="0" strike="noStrike" spc="-1">
              <a:latin typeface="Arial"/>
            </a:endParaRPr>
          </a:p>
          <a:p>
            <a:pPr>
              <a:lnSpc>
                <a:spcPct val="100000"/>
              </a:lnSpc>
            </a:pPr>
            <a:endParaRPr lang="en-GB" sz="1800" b="0" strike="noStrike" spc="-1">
              <a:latin typeface="Arial"/>
            </a:endParaRPr>
          </a:p>
          <a:p>
            <a:pPr>
              <a:lnSpc>
                <a:spcPct val="100000"/>
              </a:lnSpc>
            </a:pPr>
            <a:endParaRPr lang="en-GB" sz="1800" b="0" strike="noStrike" spc="-1">
              <a:latin typeface="Arial"/>
            </a:endParaRPr>
          </a:p>
          <a:p>
            <a:pPr>
              <a:lnSpc>
                <a:spcPct val="100000"/>
              </a:lnSpc>
            </a:pPr>
            <a:endParaRPr lang="en-GB" sz="1800" b="0" strike="noStrike" spc="-1">
              <a:latin typeface="Arial"/>
            </a:endParaRPr>
          </a:p>
        </p:txBody>
      </p:sp>
      <p:graphicFrame>
        <p:nvGraphicFramePr>
          <p:cNvPr id="1059" name="Table 4"/>
          <p:cNvGraphicFramePr/>
          <p:nvPr/>
        </p:nvGraphicFramePr>
        <p:xfrm>
          <a:off x="6234120" y="667800"/>
          <a:ext cx="5562360" cy="304800"/>
        </p:xfrm>
        <a:graphic>
          <a:graphicData uri="http://schemas.openxmlformats.org/drawingml/2006/table">
            <a:tbl>
              <a:tblPr/>
              <a:tblGrid>
                <a:gridCol w="544680">
                  <a:extLst>
                    <a:ext uri="{9D8B030D-6E8A-4147-A177-3AD203B41FA5}">
                      <a16:colId xmlns:a16="http://schemas.microsoft.com/office/drawing/2014/main" val="20000"/>
                    </a:ext>
                  </a:extLst>
                </a:gridCol>
                <a:gridCol w="905040">
                  <a:extLst>
                    <a:ext uri="{9D8B030D-6E8A-4147-A177-3AD203B41FA5}">
                      <a16:colId xmlns:a16="http://schemas.microsoft.com/office/drawing/2014/main" val="20001"/>
                    </a:ext>
                  </a:extLst>
                </a:gridCol>
                <a:gridCol w="1099080">
                  <a:extLst>
                    <a:ext uri="{9D8B030D-6E8A-4147-A177-3AD203B41FA5}">
                      <a16:colId xmlns:a16="http://schemas.microsoft.com/office/drawing/2014/main" val="20002"/>
                    </a:ext>
                  </a:extLst>
                </a:gridCol>
                <a:gridCol w="655560">
                  <a:extLst>
                    <a:ext uri="{9D8B030D-6E8A-4147-A177-3AD203B41FA5}">
                      <a16:colId xmlns:a16="http://schemas.microsoft.com/office/drawing/2014/main" val="20003"/>
                    </a:ext>
                  </a:extLst>
                </a:gridCol>
                <a:gridCol w="646200">
                  <a:extLst>
                    <a:ext uri="{9D8B030D-6E8A-4147-A177-3AD203B41FA5}">
                      <a16:colId xmlns:a16="http://schemas.microsoft.com/office/drawing/2014/main" val="20004"/>
                    </a:ext>
                  </a:extLst>
                </a:gridCol>
                <a:gridCol w="766440">
                  <a:extLst>
                    <a:ext uri="{9D8B030D-6E8A-4147-A177-3AD203B41FA5}">
                      <a16:colId xmlns:a16="http://schemas.microsoft.com/office/drawing/2014/main" val="20005"/>
                    </a:ext>
                  </a:extLst>
                </a:gridCol>
                <a:gridCol w="945360">
                  <a:extLst>
                    <a:ext uri="{9D8B030D-6E8A-4147-A177-3AD203B41FA5}">
                      <a16:colId xmlns:a16="http://schemas.microsoft.com/office/drawing/2014/main" val="20006"/>
                    </a:ext>
                  </a:extLst>
                </a:gridCol>
              </a:tblGrid>
              <a:tr h="282600">
                <a:tc>
                  <a:txBody>
                    <a:bodyPr/>
                    <a:lstStyle/>
                    <a:p>
                      <a:pPr algn="ctr">
                        <a:lnSpc>
                          <a:spcPct val="100000"/>
                        </a:lnSpc>
                      </a:pPr>
                      <a:r>
                        <a:rPr lang="en-GB" sz="1400" b="0" strike="noStrike" spc="-1">
                          <a:solidFill>
                            <a:srgbClr val="000000"/>
                          </a:solidFill>
                          <a:latin typeface="Lucida Sans"/>
                          <a:ea typeface="Lucida Sans"/>
                        </a:rPr>
                        <a:t>1</a:t>
                      </a:r>
                      <a:endParaRPr lang="en-GB" sz="1400" b="0" strike="noStrike" spc="-1">
                        <a:latin typeface="Arial"/>
                      </a:endParaRPr>
                    </a:p>
                  </a:txBody>
                  <a:tcPr marL="5040" marR="5040">
                    <a:lnL w="28080">
                      <a:solidFill>
                        <a:srgbClr val="ED7D31"/>
                      </a:solidFill>
                    </a:lnL>
                    <a:lnR w="12240">
                      <a:solidFill>
                        <a:srgbClr val="000000"/>
                      </a:solidFill>
                    </a:lnR>
                    <a:lnT w="28080">
                      <a:solidFill>
                        <a:srgbClr val="ED7D31"/>
                      </a:solidFill>
                    </a:lnT>
                    <a:lnB w="28080">
                      <a:solidFill>
                        <a:srgbClr val="ED7D31"/>
                      </a:solidFill>
                    </a:lnB>
                    <a:solidFill>
                      <a:srgbClr val="FFFFFF"/>
                    </a:solidFill>
                  </a:tcPr>
                </a:tc>
                <a:tc>
                  <a:txBody>
                    <a:bodyPr/>
                    <a:lstStyle/>
                    <a:p>
                      <a:pPr algn="ctr">
                        <a:lnSpc>
                          <a:spcPct val="100000"/>
                        </a:lnSpc>
                      </a:pPr>
                      <a:r>
                        <a:rPr lang="en-GB" sz="1400" b="0" strike="noStrike" spc="-1">
                          <a:solidFill>
                            <a:srgbClr val="000000"/>
                          </a:solidFill>
                          <a:latin typeface="Lucida Sans"/>
                          <a:ea typeface="Lucida Sans"/>
                        </a:rPr>
                        <a:t>1/10/20</a:t>
                      </a:r>
                      <a:endParaRPr lang="en-GB" sz="1400" b="0" strike="noStrike" spc="-1">
                        <a:latin typeface="Arial"/>
                      </a:endParaRPr>
                    </a:p>
                  </a:txBody>
                  <a:tcPr marL="5040" marR="5040">
                    <a:lnL w="12240">
                      <a:solidFill>
                        <a:srgbClr val="000000"/>
                      </a:solidFill>
                    </a:lnL>
                    <a:lnR w="12240">
                      <a:solidFill>
                        <a:srgbClr val="000000"/>
                      </a:solidFill>
                    </a:lnR>
                    <a:lnT w="28080">
                      <a:solidFill>
                        <a:srgbClr val="ED7D31"/>
                      </a:solidFill>
                    </a:lnT>
                    <a:lnB w="28080">
                      <a:solidFill>
                        <a:srgbClr val="ED7D31"/>
                      </a:solidFill>
                    </a:lnB>
                    <a:solidFill>
                      <a:srgbClr val="E7E6E6"/>
                    </a:solidFill>
                  </a:tcPr>
                </a:tc>
                <a:tc>
                  <a:txBody>
                    <a:bodyPr/>
                    <a:lstStyle/>
                    <a:p>
                      <a:pPr algn="ctr">
                        <a:lnSpc>
                          <a:spcPct val="100000"/>
                        </a:lnSpc>
                      </a:pPr>
                      <a:r>
                        <a:rPr lang="en-GB" sz="1400" b="0" strike="noStrike" spc="-1">
                          <a:solidFill>
                            <a:srgbClr val="000000"/>
                          </a:solidFill>
                          <a:latin typeface="Lucida Sans"/>
                          <a:ea typeface="Lucida Sans"/>
                        </a:rPr>
                        <a:t>Hill GC</a:t>
                      </a:r>
                      <a:endParaRPr lang="en-GB" sz="1400" b="0" strike="noStrike" spc="-1">
                        <a:latin typeface="Arial"/>
                      </a:endParaRPr>
                    </a:p>
                  </a:txBody>
                  <a:tcPr marL="5040" marR="5040">
                    <a:lnL w="12240">
                      <a:solidFill>
                        <a:srgbClr val="000000"/>
                      </a:solidFill>
                    </a:lnL>
                    <a:lnR w="12240">
                      <a:solidFill>
                        <a:srgbClr val="000000"/>
                      </a:solidFill>
                    </a:lnR>
                    <a:lnT w="28080">
                      <a:solidFill>
                        <a:srgbClr val="ED7D31"/>
                      </a:solidFill>
                    </a:lnT>
                    <a:lnB w="28080">
                      <a:solidFill>
                        <a:srgbClr val="ED7D31"/>
                      </a:solidFill>
                    </a:lnB>
                    <a:solidFill>
                      <a:srgbClr val="E7E6E6"/>
                    </a:solidFill>
                  </a:tcPr>
                </a:tc>
                <a:tc>
                  <a:txBody>
                    <a:bodyPr/>
                    <a:lstStyle/>
                    <a:p>
                      <a:pPr algn="ctr">
                        <a:lnSpc>
                          <a:spcPct val="100000"/>
                        </a:lnSpc>
                      </a:pPr>
                      <a:r>
                        <a:rPr lang="en-GB" sz="1400" b="0" strike="noStrike" spc="-1">
                          <a:solidFill>
                            <a:srgbClr val="000000"/>
                          </a:solidFill>
                          <a:latin typeface="Lucida Sans"/>
                          <a:ea typeface="Lucida Sans"/>
                        </a:rPr>
                        <a:t>70.5</a:t>
                      </a:r>
                      <a:endParaRPr lang="en-GB" sz="1400" b="0" strike="noStrike" spc="-1">
                        <a:latin typeface="Arial"/>
                      </a:endParaRPr>
                    </a:p>
                  </a:txBody>
                  <a:tcPr marL="5040" marR="5040">
                    <a:lnL w="12240">
                      <a:solidFill>
                        <a:srgbClr val="000000"/>
                      </a:solidFill>
                    </a:lnL>
                    <a:lnR w="12240">
                      <a:solidFill>
                        <a:srgbClr val="000000"/>
                      </a:solidFill>
                    </a:lnR>
                    <a:lnT w="28080">
                      <a:solidFill>
                        <a:srgbClr val="ED7D31"/>
                      </a:solidFill>
                    </a:lnT>
                    <a:lnB w="28080">
                      <a:solidFill>
                        <a:srgbClr val="ED7D31"/>
                      </a:solidFill>
                    </a:lnB>
                    <a:solidFill>
                      <a:srgbClr val="E7E6E6"/>
                    </a:solidFill>
                  </a:tcPr>
                </a:tc>
                <a:tc>
                  <a:txBody>
                    <a:bodyPr/>
                    <a:lstStyle/>
                    <a:p>
                      <a:pPr algn="ctr">
                        <a:lnSpc>
                          <a:spcPct val="100000"/>
                        </a:lnSpc>
                      </a:pPr>
                      <a:r>
                        <a:rPr lang="en-GB" sz="1400" b="0" strike="noStrike" spc="-1">
                          <a:solidFill>
                            <a:srgbClr val="000000"/>
                          </a:solidFill>
                          <a:latin typeface="Lucida Sans"/>
                          <a:ea typeface="Lucida Sans"/>
                        </a:rPr>
                        <a:t>125</a:t>
                      </a:r>
                      <a:endParaRPr lang="en-GB" sz="1400" b="0" strike="noStrike" spc="-1">
                        <a:latin typeface="Arial"/>
                      </a:endParaRPr>
                    </a:p>
                  </a:txBody>
                  <a:tcPr marL="5040" marR="5040">
                    <a:lnL w="12240">
                      <a:solidFill>
                        <a:srgbClr val="000000"/>
                      </a:solidFill>
                    </a:lnL>
                    <a:lnR w="12240">
                      <a:solidFill>
                        <a:srgbClr val="000000"/>
                      </a:solidFill>
                    </a:lnR>
                    <a:lnT w="28080">
                      <a:solidFill>
                        <a:srgbClr val="ED7D31"/>
                      </a:solidFill>
                    </a:lnT>
                    <a:lnB w="28080">
                      <a:solidFill>
                        <a:srgbClr val="ED7D31"/>
                      </a:solidFill>
                    </a:lnB>
                    <a:solidFill>
                      <a:srgbClr val="E7E6E6"/>
                    </a:solidFill>
                  </a:tcPr>
                </a:tc>
                <a:tc>
                  <a:txBody>
                    <a:bodyPr/>
                    <a:lstStyle/>
                    <a:p>
                      <a:pPr algn="ctr">
                        <a:lnSpc>
                          <a:spcPct val="100000"/>
                        </a:lnSpc>
                      </a:pPr>
                      <a:r>
                        <a:rPr lang="en-GB" sz="1400" b="0" strike="noStrike" spc="-1">
                          <a:solidFill>
                            <a:srgbClr val="000000"/>
                          </a:solidFill>
                          <a:latin typeface="Lucida Sans"/>
                          <a:ea typeface="Lucida Sans"/>
                        </a:rPr>
                        <a:t>75</a:t>
                      </a:r>
                      <a:endParaRPr lang="en-GB" sz="1400" b="0" strike="noStrike" spc="-1">
                        <a:latin typeface="Arial"/>
                      </a:endParaRPr>
                    </a:p>
                  </a:txBody>
                  <a:tcPr marL="5040" marR="5040">
                    <a:lnL w="12240">
                      <a:solidFill>
                        <a:srgbClr val="000000"/>
                      </a:solidFill>
                    </a:lnL>
                    <a:lnR w="12240">
                      <a:solidFill>
                        <a:srgbClr val="000000"/>
                      </a:solidFill>
                    </a:lnR>
                    <a:lnT w="28080">
                      <a:solidFill>
                        <a:srgbClr val="ED7D31"/>
                      </a:solidFill>
                    </a:lnT>
                    <a:lnB w="28080">
                      <a:solidFill>
                        <a:srgbClr val="ED7D31"/>
                      </a:solidFill>
                    </a:lnB>
                    <a:solidFill>
                      <a:srgbClr val="E7E6E6"/>
                    </a:solidFill>
                  </a:tcPr>
                </a:tc>
                <a:tc>
                  <a:txBody>
                    <a:bodyPr/>
                    <a:lstStyle/>
                    <a:p>
                      <a:pPr algn="ctr">
                        <a:lnSpc>
                          <a:spcPct val="100000"/>
                        </a:lnSpc>
                      </a:pPr>
                      <a:r>
                        <a:rPr lang="en-GB" sz="1400" b="0" strike="noStrike" spc="-1">
                          <a:solidFill>
                            <a:srgbClr val="000000"/>
                          </a:solidFill>
                          <a:latin typeface="Lucida Sans"/>
                          <a:ea typeface="Lucida Sans"/>
                        </a:rPr>
                        <a:t>4.1</a:t>
                      </a:r>
                      <a:endParaRPr lang="en-GB" sz="1400" b="0" strike="noStrike" spc="-1">
                        <a:latin typeface="Arial"/>
                      </a:endParaRPr>
                    </a:p>
                  </a:txBody>
                  <a:tcPr marL="5040" marR="5040">
                    <a:lnL w="12240">
                      <a:solidFill>
                        <a:srgbClr val="000000"/>
                      </a:solidFill>
                    </a:lnL>
                    <a:lnR w="28080">
                      <a:solidFill>
                        <a:srgbClr val="ED7D31"/>
                      </a:solidFill>
                    </a:lnR>
                    <a:lnT w="28080">
                      <a:solidFill>
                        <a:srgbClr val="ED7D31"/>
                      </a:solidFill>
                    </a:lnT>
                    <a:lnB w="28080">
                      <a:solidFill>
                        <a:srgbClr val="ED7D31"/>
                      </a:solidFill>
                    </a:lnB>
                    <a:solidFill>
                      <a:srgbClr val="FFFF00"/>
                    </a:solidFill>
                  </a:tcPr>
                </a:tc>
                <a:extLst>
                  <a:ext uri="{0D108BD9-81ED-4DB2-BD59-A6C34878D82A}">
                    <a16:rowId xmlns:a16="http://schemas.microsoft.com/office/drawing/2014/main" val="10000"/>
                  </a:ext>
                </a:extLst>
              </a:tr>
            </a:tbl>
          </a:graphicData>
        </a:graphic>
      </p:graphicFrame>
      <p:sp>
        <p:nvSpPr>
          <p:cNvPr id="1060" name="CustomShape 5"/>
          <p:cNvSpPr/>
          <p:nvPr/>
        </p:nvSpPr>
        <p:spPr>
          <a:xfrm>
            <a:off x="5892840" y="6172200"/>
            <a:ext cx="2844000" cy="367560"/>
          </a:xfrm>
          <a:prstGeom prst="rect">
            <a:avLst/>
          </a:prstGeom>
          <a:noFill/>
          <a:ln w="12600">
            <a:noFill/>
          </a:ln>
        </p:spPr>
        <p:style>
          <a:lnRef idx="0">
            <a:scrgbClr r="0" g="0" b="0"/>
          </a:lnRef>
          <a:fillRef idx="0">
            <a:scrgbClr r="0" g="0" b="0"/>
          </a:fillRef>
          <a:effectRef idx="0">
            <a:scrgbClr r="0" g="0" b="0"/>
          </a:effectRef>
          <a:fontRef idx="minor"/>
        </p:style>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fill="hold"/>
                                        <p:tgtEl>
                                          <p:spTgt spid="10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6" name="CustomShape 1"/>
          <p:cNvSpPr/>
          <p:nvPr/>
        </p:nvSpPr>
        <p:spPr>
          <a:xfrm>
            <a:off x="-126000" y="378720"/>
            <a:ext cx="7366320" cy="91368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chor="ctr"/>
          <a:lstStyle/>
          <a:p>
            <a:pPr>
              <a:lnSpc>
                <a:spcPct val="100000"/>
              </a:lnSpc>
            </a:pPr>
            <a:r>
              <a:rPr lang="en-GB" sz="2400" b="0" strike="noStrike" spc="-1">
                <a:solidFill>
                  <a:srgbClr val="004987"/>
                </a:solidFill>
                <a:latin typeface="Lucida Sans"/>
                <a:ea typeface="Lucida Sans"/>
              </a:rPr>
              <a:t>        Rule 5.9 - Application of an </a:t>
            </a:r>
            <a:br/>
            <a:r>
              <a:rPr lang="en-GB" sz="1800" b="0" strike="noStrike" spc="-1">
                <a:solidFill>
                  <a:srgbClr val="004987"/>
                </a:solidFill>
                <a:latin typeface="Lucida Sans"/>
                <a:ea typeface="Lucida Sans"/>
              </a:rPr>
              <a:t>           </a:t>
            </a:r>
            <a:r>
              <a:rPr lang="en-GB" sz="2400" b="0" strike="noStrike" spc="-1">
                <a:solidFill>
                  <a:srgbClr val="004987"/>
                </a:solidFill>
                <a:latin typeface="Lucida Sans"/>
                <a:ea typeface="Lucida Sans"/>
              </a:rPr>
              <a:t>Exceptional Score Reduction</a:t>
            </a:r>
            <a:endParaRPr lang="en-GB" sz="2400" b="0" strike="noStrike" spc="-1">
              <a:latin typeface="Arial"/>
            </a:endParaRPr>
          </a:p>
        </p:txBody>
      </p:sp>
      <p:graphicFrame>
        <p:nvGraphicFramePr>
          <p:cNvPr id="1067" name="Table 2"/>
          <p:cNvGraphicFramePr/>
          <p:nvPr/>
        </p:nvGraphicFramePr>
        <p:xfrm>
          <a:off x="5720040" y="65880"/>
          <a:ext cx="5401440" cy="7040880"/>
        </p:xfrm>
        <a:graphic>
          <a:graphicData uri="http://schemas.openxmlformats.org/drawingml/2006/table">
            <a:tbl>
              <a:tblPr/>
              <a:tblGrid>
                <a:gridCol w="548280">
                  <a:extLst>
                    <a:ext uri="{9D8B030D-6E8A-4147-A177-3AD203B41FA5}">
                      <a16:colId xmlns:a16="http://schemas.microsoft.com/office/drawing/2014/main" val="20000"/>
                    </a:ext>
                  </a:extLst>
                </a:gridCol>
                <a:gridCol w="874800">
                  <a:extLst>
                    <a:ext uri="{9D8B030D-6E8A-4147-A177-3AD203B41FA5}">
                      <a16:colId xmlns:a16="http://schemas.microsoft.com/office/drawing/2014/main" val="20001"/>
                    </a:ext>
                  </a:extLst>
                </a:gridCol>
                <a:gridCol w="1061640">
                  <a:extLst>
                    <a:ext uri="{9D8B030D-6E8A-4147-A177-3AD203B41FA5}">
                      <a16:colId xmlns:a16="http://schemas.microsoft.com/office/drawing/2014/main" val="20002"/>
                    </a:ext>
                  </a:extLst>
                </a:gridCol>
                <a:gridCol w="641520">
                  <a:extLst>
                    <a:ext uri="{9D8B030D-6E8A-4147-A177-3AD203B41FA5}">
                      <a16:colId xmlns:a16="http://schemas.microsoft.com/office/drawing/2014/main" val="20003"/>
                    </a:ext>
                  </a:extLst>
                </a:gridCol>
                <a:gridCol w="618120">
                  <a:extLst>
                    <a:ext uri="{9D8B030D-6E8A-4147-A177-3AD203B41FA5}">
                      <a16:colId xmlns:a16="http://schemas.microsoft.com/office/drawing/2014/main" val="20004"/>
                    </a:ext>
                  </a:extLst>
                </a:gridCol>
                <a:gridCol w="734760">
                  <a:extLst>
                    <a:ext uri="{9D8B030D-6E8A-4147-A177-3AD203B41FA5}">
                      <a16:colId xmlns:a16="http://schemas.microsoft.com/office/drawing/2014/main" val="20005"/>
                    </a:ext>
                  </a:extLst>
                </a:gridCol>
                <a:gridCol w="922320">
                  <a:extLst>
                    <a:ext uri="{9D8B030D-6E8A-4147-A177-3AD203B41FA5}">
                      <a16:colId xmlns:a16="http://schemas.microsoft.com/office/drawing/2014/main" val="20006"/>
                    </a:ext>
                  </a:extLst>
                </a:gridCol>
              </a:tblGrid>
              <a:tr h="603720">
                <a:tc>
                  <a:txBody>
                    <a:bodyPr/>
                    <a:lstStyle/>
                    <a:p>
                      <a:r>
                        <a:rPr lang="en-GB" sz="1200" b="1" strike="noStrike" spc="-1">
                          <a:solidFill>
                            <a:srgbClr val="FFFFFF"/>
                          </a:solidFill>
                          <a:latin typeface="Lucida Sans"/>
                          <a:ea typeface="Lucida Sans"/>
                        </a:rPr>
                        <a:t>Score</a:t>
                      </a:r>
                      <a:endParaRPr lang="en-GB" sz="1200" b="0" strike="noStrike" spc="-1">
                        <a:latin typeface="Arial"/>
                      </a:endParaRPr>
                    </a:p>
                    <a:p>
                      <a:pPr algn="ctr">
                        <a:lnSpc>
                          <a:spcPct val="100000"/>
                        </a:lnSpc>
                      </a:pPr>
                      <a:r>
                        <a:rPr lang="en-GB" sz="1200" b="1" strike="noStrike" spc="-1">
                          <a:solidFill>
                            <a:srgbClr val="FFFFFF"/>
                          </a:solidFill>
                          <a:latin typeface="Lucida Sans"/>
                          <a:ea typeface="Lucida Sans"/>
                        </a:rPr>
                        <a:t>No.</a:t>
                      </a:r>
                      <a:endParaRPr lang="en-GB" sz="12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solidFill>
                      <a:srgbClr val="AFABAB"/>
                    </a:solidFill>
                  </a:tcPr>
                </a:tc>
                <a:tc>
                  <a:txBody>
                    <a:bodyPr/>
                    <a:lstStyle/>
                    <a:p>
                      <a:r>
                        <a:rPr lang="en-GB" sz="1200" b="1" strike="noStrike" spc="-1" dirty="0">
                          <a:solidFill>
                            <a:srgbClr val="FFFFFF"/>
                          </a:solidFill>
                          <a:latin typeface="Lucida Sans"/>
                          <a:ea typeface="Lucida Sans"/>
                        </a:rPr>
                        <a:t>Date</a:t>
                      </a:r>
                      <a:endParaRPr lang="en-GB" sz="1200" b="0" strike="noStrike" spc="-1" dirty="0">
                        <a:latin typeface="Arial"/>
                      </a:endParaRPr>
                    </a:p>
                    <a:p>
                      <a:pPr algn="ctr">
                        <a:lnSpc>
                          <a:spcPct val="100000"/>
                        </a:lnSpc>
                      </a:pPr>
                      <a:r>
                        <a:rPr lang="en-GB" sz="1200" b="1" strike="noStrike" spc="-1" dirty="0">
                          <a:solidFill>
                            <a:srgbClr val="FFFFFF"/>
                          </a:solidFill>
                          <a:latin typeface="Lucida Sans"/>
                          <a:ea typeface="Lucida Sans"/>
                        </a:rPr>
                        <a:t>Played</a:t>
                      </a:r>
                      <a:endParaRPr lang="en-GB" sz="1200" b="0" strike="noStrike" spc="-1" dirty="0">
                        <a:latin typeface="Arial"/>
                      </a:endParaRPr>
                    </a:p>
                  </a:txBody>
                  <a:tcPr marL="5040" marR="5040">
                    <a:lnL w="12240">
                      <a:solidFill>
                        <a:srgbClr val="FFFFFF"/>
                      </a:solidFill>
                    </a:lnL>
                    <a:lnR w="12240">
                      <a:solidFill>
                        <a:srgbClr val="FFFFFF"/>
                      </a:solidFill>
                    </a:lnR>
                    <a:lnT w="12240">
                      <a:solidFill>
                        <a:srgbClr val="FFFFFF"/>
                      </a:solidFill>
                    </a:lnT>
                    <a:lnB w="12240">
                      <a:solidFill>
                        <a:srgbClr val="000000"/>
                      </a:solidFill>
                    </a:lnB>
                    <a:solidFill>
                      <a:srgbClr val="AFABAB"/>
                    </a:solidFill>
                  </a:tcPr>
                </a:tc>
                <a:tc>
                  <a:txBody>
                    <a:bodyPr/>
                    <a:lstStyle/>
                    <a:p>
                      <a:pPr algn="ctr">
                        <a:lnSpc>
                          <a:spcPct val="100000"/>
                        </a:lnSpc>
                      </a:pPr>
                      <a:r>
                        <a:rPr lang="en-GB" sz="1200" b="1" strike="noStrike" spc="-1" dirty="0">
                          <a:solidFill>
                            <a:srgbClr val="FFFFFF"/>
                          </a:solidFill>
                          <a:latin typeface="Lucida Sans"/>
                          <a:ea typeface="Lucida Sans"/>
                        </a:rPr>
                        <a:t>Course </a:t>
                      </a:r>
                      <a:endParaRPr lang="en-GB" sz="1200" b="0" strike="noStrike" spc="-1" dirty="0">
                        <a:latin typeface="Arial"/>
                      </a:endParaRPr>
                    </a:p>
                  </a:txBody>
                  <a:tcPr marL="5040" marR="5040">
                    <a:lnL w="12240">
                      <a:solidFill>
                        <a:srgbClr val="FFFFFF"/>
                      </a:solidFill>
                    </a:lnL>
                    <a:lnR w="12240">
                      <a:solidFill>
                        <a:srgbClr val="FFFFFF"/>
                      </a:solidFill>
                    </a:lnR>
                    <a:lnT w="12240">
                      <a:solidFill>
                        <a:srgbClr val="FFFFFF"/>
                      </a:solidFill>
                    </a:lnT>
                    <a:lnB w="12240">
                      <a:solidFill>
                        <a:srgbClr val="000000"/>
                      </a:solidFill>
                    </a:lnB>
                    <a:solidFill>
                      <a:srgbClr val="AFABAB"/>
                    </a:solidFill>
                  </a:tcPr>
                </a:tc>
                <a:tc>
                  <a:txBody>
                    <a:bodyPr/>
                    <a:lstStyle/>
                    <a:p>
                      <a:pPr algn="ctr">
                        <a:lnSpc>
                          <a:spcPct val="100000"/>
                        </a:lnSpc>
                      </a:pPr>
                      <a:r>
                        <a:rPr lang="en-GB" sz="1200" b="1" strike="noStrike" spc="-1">
                          <a:solidFill>
                            <a:srgbClr val="FFFFFF"/>
                          </a:solidFill>
                          <a:latin typeface="Lucida Sans"/>
                          <a:ea typeface="Lucida Sans"/>
                        </a:rPr>
                        <a:t>Course Rating</a:t>
                      </a:r>
                      <a:endParaRPr lang="en-GB" sz="12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000000"/>
                      </a:solidFill>
                    </a:lnB>
                    <a:solidFill>
                      <a:srgbClr val="AFABAB"/>
                    </a:solidFill>
                  </a:tcPr>
                </a:tc>
                <a:tc>
                  <a:txBody>
                    <a:bodyPr/>
                    <a:lstStyle/>
                    <a:p>
                      <a:pPr algn="ctr">
                        <a:lnSpc>
                          <a:spcPct val="100000"/>
                        </a:lnSpc>
                      </a:pPr>
                      <a:r>
                        <a:rPr lang="en-GB" sz="1200" b="1" strike="noStrike" spc="-1">
                          <a:solidFill>
                            <a:srgbClr val="FFFFFF"/>
                          </a:solidFill>
                          <a:latin typeface="Lucida Sans"/>
                          <a:ea typeface="Lucida Sans"/>
                        </a:rPr>
                        <a:t>Slope Rating</a:t>
                      </a:r>
                      <a:endParaRPr lang="en-GB" sz="12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000000"/>
                      </a:solidFill>
                    </a:lnB>
                    <a:solidFill>
                      <a:srgbClr val="AFABAB"/>
                    </a:solidFill>
                  </a:tcPr>
                </a:tc>
                <a:tc>
                  <a:txBody>
                    <a:bodyPr/>
                    <a:lstStyle/>
                    <a:p>
                      <a:pPr algn="ctr">
                        <a:lnSpc>
                          <a:spcPct val="100000"/>
                        </a:lnSpc>
                      </a:pPr>
                      <a:r>
                        <a:rPr lang="en-GB" sz="1200" b="1" strike="noStrike" spc="-1" dirty="0">
                          <a:solidFill>
                            <a:srgbClr val="FFFFFF"/>
                          </a:solidFill>
                          <a:latin typeface="Lucida Sans"/>
                          <a:ea typeface="Lucida Sans"/>
                        </a:rPr>
                        <a:t>Adjusted Gross Score</a:t>
                      </a:r>
                      <a:endParaRPr lang="en-GB" sz="1200" b="0" strike="noStrike" spc="-1" dirty="0">
                        <a:latin typeface="Arial"/>
                      </a:endParaRPr>
                    </a:p>
                  </a:txBody>
                  <a:tcPr marL="5040" marR="5040">
                    <a:lnL w="12240">
                      <a:solidFill>
                        <a:srgbClr val="FFFFFF"/>
                      </a:solidFill>
                    </a:lnL>
                    <a:lnR w="12240">
                      <a:solidFill>
                        <a:srgbClr val="FFFFFF"/>
                      </a:solidFill>
                    </a:lnR>
                    <a:lnT w="12240">
                      <a:solidFill>
                        <a:srgbClr val="FFFFFF"/>
                      </a:solidFill>
                    </a:lnT>
                    <a:lnB w="12240">
                      <a:solidFill>
                        <a:srgbClr val="000000"/>
                      </a:solidFill>
                    </a:lnB>
                    <a:solidFill>
                      <a:srgbClr val="AFABAB"/>
                    </a:solidFill>
                  </a:tcPr>
                </a:tc>
                <a:tc>
                  <a:txBody>
                    <a:bodyPr/>
                    <a:lstStyle/>
                    <a:p>
                      <a:pPr algn="ctr">
                        <a:lnSpc>
                          <a:spcPct val="100000"/>
                        </a:lnSpc>
                      </a:pPr>
                      <a:r>
                        <a:rPr lang="en-GB" sz="1200" b="1" strike="noStrike" spc="-1">
                          <a:solidFill>
                            <a:srgbClr val="FFFFFF"/>
                          </a:solidFill>
                          <a:latin typeface="Lucida Sans"/>
                          <a:ea typeface="Lucida Sans"/>
                        </a:rPr>
                        <a:t>Score Differential</a:t>
                      </a:r>
                      <a:endParaRPr lang="en-GB" sz="12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000000"/>
                      </a:solidFill>
                    </a:lnB>
                    <a:solidFill>
                      <a:srgbClr val="AFABAB"/>
                    </a:solidFill>
                  </a:tcPr>
                </a:tc>
                <a:extLst>
                  <a:ext uri="{0D108BD9-81ED-4DB2-BD59-A6C34878D82A}">
                    <a16:rowId xmlns:a16="http://schemas.microsoft.com/office/drawing/2014/main" val="10000"/>
                  </a:ext>
                </a:extLst>
              </a:tr>
              <a:tr h="291600">
                <a:tc>
                  <a:txBody>
                    <a:bodyPr/>
                    <a:lstStyle/>
                    <a:p>
                      <a:pPr algn="ctr">
                        <a:lnSpc>
                          <a:spcPct val="100000"/>
                        </a:lnSpc>
                      </a:pPr>
                      <a:r>
                        <a:rPr lang="en-GB" sz="1400" b="0" strike="noStrike" spc="-1">
                          <a:solidFill>
                            <a:srgbClr val="000000"/>
                          </a:solidFill>
                          <a:latin typeface="Lucida Sans"/>
                          <a:ea typeface="Lucida Sans"/>
                        </a:rPr>
                        <a:t>1</a:t>
                      </a:r>
                      <a:endParaRPr lang="en-GB" sz="1400" b="0" strike="noStrike" spc="-1">
                        <a:latin typeface="Arial"/>
                      </a:endParaRPr>
                    </a:p>
                  </a:txBody>
                  <a:tcPr marL="5040" marR="504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a:lstStyle/>
                    <a:p>
                      <a:pPr algn="ctr">
                        <a:lnSpc>
                          <a:spcPct val="100000"/>
                        </a:lnSpc>
                      </a:pPr>
                      <a:r>
                        <a:rPr lang="en-GB" sz="1400" b="0" strike="noStrike" spc="-1">
                          <a:solidFill>
                            <a:srgbClr val="000000"/>
                          </a:solidFill>
                          <a:latin typeface="Lucida Sans"/>
                          <a:ea typeface="Lucida Sans"/>
                        </a:rPr>
                        <a:t>1/11/20</a:t>
                      </a:r>
                      <a:endParaRPr lang="en-GB" sz="1400" b="0" strike="noStrike" spc="-1">
                        <a:latin typeface="Arial"/>
                      </a:endParaRPr>
                    </a:p>
                  </a:txBody>
                  <a:tcPr marL="5040" marR="5040">
                    <a:lnL w="12240">
                      <a:solidFill>
                        <a:srgbClr val="000000"/>
                      </a:solidFill>
                    </a:lnL>
                    <a:lnR w="12240">
                      <a:solidFill>
                        <a:srgbClr val="FFFFFF"/>
                      </a:solidFill>
                    </a:lnR>
                    <a:lnT w="12240">
                      <a:solidFill>
                        <a:srgbClr val="000000"/>
                      </a:solidFill>
                    </a:lnT>
                    <a:lnB w="12240">
                      <a:solidFill>
                        <a:srgbClr val="000000"/>
                      </a:solidFill>
                    </a:lnB>
                    <a:solidFill>
                      <a:srgbClr val="D9D9D9"/>
                    </a:solidFill>
                  </a:tcPr>
                </a:tc>
                <a:tc>
                  <a:txBody>
                    <a:bodyPr/>
                    <a:lstStyle/>
                    <a:p>
                      <a:pPr algn="ctr">
                        <a:lnSpc>
                          <a:spcPct val="100000"/>
                        </a:lnSpc>
                      </a:pPr>
                      <a:r>
                        <a:rPr lang="en-GB" sz="1400" b="0" strike="noStrike" spc="-1">
                          <a:solidFill>
                            <a:srgbClr val="000000"/>
                          </a:solidFill>
                          <a:latin typeface="Lucida Sans"/>
                          <a:ea typeface="Lucida Sans"/>
                        </a:rPr>
                        <a:t>Hill GC</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solidFill>
                      <a:srgbClr val="D9D9D9"/>
                    </a:solidFill>
                  </a:tcPr>
                </a:tc>
                <a:tc>
                  <a:txBody>
                    <a:bodyPr/>
                    <a:lstStyle/>
                    <a:p>
                      <a:pPr algn="ctr">
                        <a:lnSpc>
                          <a:spcPct val="100000"/>
                        </a:lnSpc>
                      </a:pPr>
                      <a:r>
                        <a:rPr lang="en-GB" sz="1400" b="0" strike="noStrike" spc="-1">
                          <a:solidFill>
                            <a:srgbClr val="000000"/>
                          </a:solidFill>
                          <a:latin typeface="Lucida Sans"/>
                          <a:ea typeface="Lucida Sans"/>
                        </a:rPr>
                        <a:t>70.5</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solidFill>
                      <a:srgbClr val="D9D9D9"/>
                    </a:solidFill>
                  </a:tcPr>
                </a:tc>
                <a:tc>
                  <a:txBody>
                    <a:bodyPr/>
                    <a:lstStyle/>
                    <a:p>
                      <a:pPr algn="ctr">
                        <a:lnSpc>
                          <a:spcPct val="100000"/>
                        </a:lnSpc>
                      </a:pPr>
                      <a:r>
                        <a:rPr lang="en-GB" sz="1400" b="0" strike="noStrike" spc="-1">
                          <a:solidFill>
                            <a:srgbClr val="000000"/>
                          </a:solidFill>
                          <a:latin typeface="Lucida Sans"/>
                          <a:ea typeface="Lucida Sans"/>
                        </a:rPr>
                        <a:t>125</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solidFill>
                      <a:srgbClr val="D9D9D9"/>
                    </a:solidFill>
                  </a:tcPr>
                </a:tc>
                <a:tc>
                  <a:txBody>
                    <a:bodyPr/>
                    <a:lstStyle/>
                    <a:p>
                      <a:pPr algn="ctr">
                        <a:lnSpc>
                          <a:spcPct val="100000"/>
                        </a:lnSpc>
                      </a:pPr>
                      <a:r>
                        <a:rPr lang="en-GB" sz="1400" b="0" strike="noStrike" spc="-1">
                          <a:solidFill>
                            <a:srgbClr val="000000"/>
                          </a:solidFill>
                          <a:latin typeface="Lucida Sans"/>
                          <a:ea typeface="Lucida Sans"/>
                        </a:rPr>
                        <a:t>88</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solidFill>
                      <a:srgbClr val="D9D9D9"/>
                    </a:solidFill>
                  </a:tcPr>
                </a:tc>
                <a:tc>
                  <a:txBody>
                    <a:bodyPr/>
                    <a:lstStyle/>
                    <a:p>
                      <a:pPr algn="ctr">
                        <a:lnSpc>
                          <a:spcPct val="100000"/>
                        </a:lnSpc>
                      </a:pPr>
                      <a:r>
                        <a:rPr lang="en-GB" sz="1400" b="0" strike="noStrike" spc="-1">
                          <a:solidFill>
                            <a:srgbClr val="000000"/>
                          </a:solidFill>
                          <a:latin typeface="Lucida Sans"/>
                          <a:ea typeface="Lucida Sans"/>
                        </a:rPr>
                        <a:t>15.8</a:t>
                      </a:r>
                      <a:endParaRPr lang="en-GB" sz="1400" b="0" strike="noStrike" spc="-1">
                        <a:latin typeface="Arial"/>
                      </a:endParaRPr>
                    </a:p>
                  </a:txBody>
                  <a:tcPr marL="5040" marR="5040">
                    <a:lnL w="12240">
                      <a:solidFill>
                        <a:srgbClr val="FFFFFF"/>
                      </a:solidFill>
                    </a:lnL>
                    <a:lnR w="28080">
                      <a:solidFill>
                        <a:srgbClr val="C00000"/>
                      </a:solidFill>
                    </a:lnR>
                    <a:lnT w="12240">
                      <a:solidFill>
                        <a:srgbClr val="000000"/>
                      </a:solidFill>
                    </a:lnT>
                    <a:lnB w="12240">
                      <a:solidFill>
                        <a:srgbClr val="000000"/>
                      </a:solidFill>
                    </a:lnB>
                    <a:solidFill>
                      <a:srgbClr val="D9D9D9"/>
                    </a:solidFill>
                  </a:tcPr>
                </a:tc>
                <a:extLst>
                  <a:ext uri="{0D108BD9-81ED-4DB2-BD59-A6C34878D82A}">
                    <a16:rowId xmlns:a16="http://schemas.microsoft.com/office/drawing/2014/main" val="10001"/>
                  </a:ext>
                </a:extLst>
              </a:tr>
              <a:tr h="291600">
                <a:tc>
                  <a:txBody>
                    <a:bodyPr/>
                    <a:lstStyle/>
                    <a:p>
                      <a:pPr algn="ctr">
                        <a:lnSpc>
                          <a:spcPct val="100000"/>
                        </a:lnSpc>
                      </a:pPr>
                      <a:r>
                        <a:rPr lang="en-GB" sz="1400" b="0" strike="noStrike" spc="-1">
                          <a:solidFill>
                            <a:srgbClr val="000000"/>
                          </a:solidFill>
                          <a:latin typeface="Lucida Sans"/>
                          <a:ea typeface="Lucida Sans"/>
                        </a:rPr>
                        <a:t>2</a:t>
                      </a:r>
                      <a:endParaRPr lang="en-GB" sz="1400" b="0" strike="noStrike" spc="-1">
                        <a:latin typeface="Arial"/>
                      </a:endParaRPr>
                    </a:p>
                  </a:txBody>
                  <a:tcPr marL="5040" marR="504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a:lstStyle/>
                    <a:p>
                      <a:pPr algn="ctr">
                        <a:lnSpc>
                          <a:spcPct val="100000"/>
                        </a:lnSpc>
                      </a:pPr>
                      <a:r>
                        <a:rPr lang="en-GB" sz="1400" b="0" strike="noStrike" spc="-1">
                          <a:solidFill>
                            <a:srgbClr val="000000"/>
                          </a:solidFill>
                          <a:latin typeface="Lucida Sans"/>
                          <a:ea typeface="Lucida Sans"/>
                        </a:rPr>
                        <a:t>25/10/20</a:t>
                      </a:r>
                      <a:endParaRPr lang="en-GB" sz="1400" b="0" strike="noStrike" spc="-1">
                        <a:latin typeface="Arial"/>
                      </a:endParaRPr>
                    </a:p>
                  </a:txBody>
                  <a:tcPr marL="5040" marR="5040">
                    <a:lnL w="12240">
                      <a:solidFill>
                        <a:srgbClr val="000000"/>
                      </a:solidFill>
                    </a:lnL>
                    <a:lnR w="12240">
                      <a:solidFill>
                        <a:srgbClr val="FFFFFF"/>
                      </a:solidFill>
                    </a:lnR>
                    <a:lnT w="12240">
                      <a:solidFill>
                        <a:srgbClr val="000000"/>
                      </a:solidFill>
                    </a:lnT>
                    <a:lnB w="12240">
                      <a:solidFill>
                        <a:srgbClr val="000000"/>
                      </a:solidFill>
                    </a:lnB>
                    <a:solidFill>
                      <a:srgbClr val="EDEDED"/>
                    </a:solidFill>
                  </a:tcPr>
                </a:tc>
                <a:tc>
                  <a:txBody>
                    <a:bodyPr/>
                    <a:lstStyle/>
                    <a:p>
                      <a:pPr algn="ctr">
                        <a:lnSpc>
                          <a:spcPct val="100000"/>
                        </a:lnSpc>
                      </a:pPr>
                      <a:r>
                        <a:rPr lang="en-GB" sz="1400" b="0" strike="noStrike" spc="-1">
                          <a:solidFill>
                            <a:srgbClr val="000000"/>
                          </a:solidFill>
                          <a:latin typeface="Lucida Sans"/>
                          <a:ea typeface="Lucida Sans"/>
                        </a:rPr>
                        <a:t>Meadow GC</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solidFill>
                      <a:srgbClr val="EDEDED"/>
                    </a:solidFill>
                  </a:tcPr>
                </a:tc>
                <a:tc>
                  <a:txBody>
                    <a:bodyPr/>
                    <a:lstStyle/>
                    <a:p>
                      <a:pPr algn="ctr">
                        <a:lnSpc>
                          <a:spcPct val="100000"/>
                        </a:lnSpc>
                      </a:pPr>
                      <a:r>
                        <a:rPr lang="en-GB" sz="1400" b="0" strike="noStrike" spc="-1">
                          <a:solidFill>
                            <a:srgbClr val="000000"/>
                          </a:solidFill>
                          <a:latin typeface="Lucida Sans"/>
                          <a:ea typeface="Lucida Sans"/>
                        </a:rPr>
                        <a:t>72.2</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solidFill>
                      <a:srgbClr val="EDEDED"/>
                    </a:solidFill>
                  </a:tcPr>
                </a:tc>
                <a:tc>
                  <a:txBody>
                    <a:bodyPr/>
                    <a:lstStyle/>
                    <a:p>
                      <a:pPr algn="ctr">
                        <a:lnSpc>
                          <a:spcPct val="100000"/>
                        </a:lnSpc>
                      </a:pPr>
                      <a:r>
                        <a:rPr lang="en-GB" sz="1400" b="0" strike="noStrike" spc="-1">
                          <a:solidFill>
                            <a:srgbClr val="000000"/>
                          </a:solidFill>
                          <a:latin typeface="Lucida Sans"/>
                          <a:ea typeface="Lucida Sans"/>
                        </a:rPr>
                        <a:t>131</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solidFill>
                      <a:srgbClr val="EDEDED"/>
                    </a:solidFill>
                  </a:tcPr>
                </a:tc>
                <a:tc>
                  <a:txBody>
                    <a:bodyPr/>
                    <a:lstStyle/>
                    <a:p>
                      <a:pPr algn="ctr">
                        <a:lnSpc>
                          <a:spcPct val="100000"/>
                        </a:lnSpc>
                      </a:pPr>
                      <a:r>
                        <a:rPr lang="en-GB" sz="1400" b="0" strike="noStrike" spc="-1">
                          <a:solidFill>
                            <a:srgbClr val="000000"/>
                          </a:solidFill>
                          <a:latin typeface="Lucida Sans"/>
                          <a:ea typeface="Lucida Sans"/>
                        </a:rPr>
                        <a:t>89</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solidFill>
                      <a:srgbClr val="EDEDED"/>
                    </a:solidFill>
                  </a:tcPr>
                </a:tc>
                <a:tc>
                  <a:txBody>
                    <a:bodyPr/>
                    <a:lstStyle/>
                    <a:p>
                      <a:pPr algn="ctr">
                        <a:lnSpc>
                          <a:spcPct val="100000"/>
                        </a:lnSpc>
                      </a:pPr>
                      <a:r>
                        <a:rPr lang="en-GB" sz="1400" b="0" strike="noStrike" spc="-1">
                          <a:solidFill>
                            <a:srgbClr val="000000"/>
                          </a:solidFill>
                          <a:latin typeface="Lucida Sans"/>
                          <a:ea typeface="Lucida Sans"/>
                        </a:rPr>
                        <a:t>15.7</a:t>
                      </a:r>
                      <a:endParaRPr lang="en-GB" sz="1400" b="0" strike="noStrike" spc="-1">
                        <a:latin typeface="Arial"/>
                      </a:endParaRPr>
                    </a:p>
                  </a:txBody>
                  <a:tcPr marL="5040" marR="5040">
                    <a:lnL w="12240">
                      <a:solidFill>
                        <a:srgbClr val="FFFFFF"/>
                      </a:solidFill>
                    </a:lnL>
                    <a:lnR w="28080">
                      <a:solidFill>
                        <a:srgbClr val="C00000"/>
                      </a:solidFill>
                    </a:lnR>
                    <a:lnT w="12240">
                      <a:solidFill>
                        <a:srgbClr val="000000"/>
                      </a:solidFill>
                    </a:lnT>
                    <a:lnB w="12240">
                      <a:solidFill>
                        <a:srgbClr val="000000"/>
                      </a:solidFill>
                    </a:lnB>
                    <a:solidFill>
                      <a:srgbClr val="EDEDED"/>
                    </a:solidFill>
                  </a:tcPr>
                </a:tc>
                <a:extLst>
                  <a:ext uri="{0D108BD9-81ED-4DB2-BD59-A6C34878D82A}">
                    <a16:rowId xmlns:a16="http://schemas.microsoft.com/office/drawing/2014/main" val="10002"/>
                  </a:ext>
                </a:extLst>
              </a:tr>
              <a:tr h="291600">
                <a:tc>
                  <a:txBody>
                    <a:bodyPr/>
                    <a:lstStyle/>
                    <a:p>
                      <a:pPr algn="ctr">
                        <a:lnSpc>
                          <a:spcPct val="100000"/>
                        </a:lnSpc>
                      </a:pPr>
                      <a:r>
                        <a:rPr lang="en-GB" sz="1400" b="0" strike="noStrike" spc="-1">
                          <a:solidFill>
                            <a:srgbClr val="000000"/>
                          </a:solidFill>
                          <a:latin typeface="Lucida Sans"/>
                          <a:ea typeface="Lucida Sans"/>
                        </a:rPr>
                        <a:t>3</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solidFill>
                      <a:srgbClr val="FFFFFF"/>
                    </a:solidFill>
                  </a:tcPr>
                </a:tc>
                <a:tc>
                  <a:txBody>
                    <a:bodyPr/>
                    <a:lstStyle/>
                    <a:p>
                      <a:pPr algn="ctr">
                        <a:lnSpc>
                          <a:spcPct val="100000"/>
                        </a:lnSpc>
                      </a:pPr>
                      <a:r>
                        <a:rPr lang="en-GB" sz="1400" b="0" strike="noStrike" spc="-1">
                          <a:solidFill>
                            <a:srgbClr val="000000"/>
                          </a:solidFill>
                          <a:latin typeface="Lucida Sans"/>
                          <a:ea typeface="Lucida Sans"/>
                        </a:rPr>
                        <a:t>22/10/20</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FFFFFF"/>
                      </a:solidFill>
                    </a:lnB>
                    <a:solidFill>
                      <a:srgbClr val="D6DCE5"/>
                    </a:solidFill>
                  </a:tcPr>
                </a:tc>
                <a:tc>
                  <a:txBody>
                    <a:bodyPr/>
                    <a:lstStyle/>
                    <a:p>
                      <a:pPr algn="ctr">
                        <a:lnSpc>
                          <a:spcPct val="100000"/>
                        </a:lnSpc>
                      </a:pPr>
                      <a:r>
                        <a:rPr lang="en-GB" sz="1400" b="0" strike="noStrike" spc="-1">
                          <a:solidFill>
                            <a:srgbClr val="000000"/>
                          </a:solidFill>
                          <a:latin typeface="Lucida Sans"/>
                          <a:ea typeface="Lucida Sans"/>
                        </a:rPr>
                        <a:t>Hill GC</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FFFFFF"/>
                      </a:solidFill>
                    </a:lnB>
                    <a:solidFill>
                      <a:srgbClr val="D6DCE5"/>
                    </a:solidFill>
                  </a:tcPr>
                </a:tc>
                <a:tc>
                  <a:txBody>
                    <a:bodyPr/>
                    <a:lstStyle/>
                    <a:p>
                      <a:pPr algn="ctr">
                        <a:lnSpc>
                          <a:spcPct val="100000"/>
                        </a:lnSpc>
                      </a:pPr>
                      <a:r>
                        <a:rPr lang="en-GB" sz="1400" b="0" strike="noStrike" spc="-1">
                          <a:solidFill>
                            <a:srgbClr val="000000"/>
                          </a:solidFill>
                          <a:latin typeface="Lucida Sans"/>
                          <a:ea typeface="Lucida Sans"/>
                        </a:rPr>
                        <a:t>70.5</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FFFFFF"/>
                      </a:solidFill>
                    </a:lnB>
                    <a:solidFill>
                      <a:srgbClr val="D6DCE5"/>
                    </a:solidFill>
                  </a:tcPr>
                </a:tc>
                <a:tc>
                  <a:txBody>
                    <a:bodyPr/>
                    <a:lstStyle/>
                    <a:p>
                      <a:pPr algn="ctr">
                        <a:lnSpc>
                          <a:spcPct val="100000"/>
                        </a:lnSpc>
                      </a:pPr>
                      <a:r>
                        <a:rPr lang="en-GB" sz="1400" b="0" strike="noStrike" spc="-1">
                          <a:solidFill>
                            <a:srgbClr val="000000"/>
                          </a:solidFill>
                          <a:latin typeface="Lucida Sans"/>
                          <a:ea typeface="Lucida Sans"/>
                        </a:rPr>
                        <a:t>125</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FFFFFF"/>
                      </a:solidFill>
                    </a:lnB>
                    <a:solidFill>
                      <a:srgbClr val="D6DCE5"/>
                    </a:solidFill>
                  </a:tcPr>
                </a:tc>
                <a:tc>
                  <a:txBody>
                    <a:bodyPr/>
                    <a:lstStyle/>
                    <a:p>
                      <a:pPr algn="ctr">
                        <a:lnSpc>
                          <a:spcPct val="100000"/>
                        </a:lnSpc>
                      </a:pPr>
                      <a:r>
                        <a:rPr lang="en-GB" sz="1400" b="0" strike="noStrike" spc="-1">
                          <a:solidFill>
                            <a:srgbClr val="000000"/>
                          </a:solidFill>
                          <a:latin typeface="Lucida Sans"/>
                          <a:ea typeface="Lucida Sans"/>
                        </a:rPr>
                        <a:t>89</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FFFFFF"/>
                      </a:solidFill>
                    </a:lnB>
                    <a:solidFill>
                      <a:srgbClr val="D6DCE5"/>
                    </a:solidFill>
                  </a:tcPr>
                </a:tc>
                <a:tc>
                  <a:txBody>
                    <a:bodyPr/>
                    <a:lstStyle/>
                    <a:p>
                      <a:pPr algn="ctr">
                        <a:lnSpc>
                          <a:spcPct val="100000"/>
                        </a:lnSpc>
                      </a:pPr>
                      <a:r>
                        <a:rPr lang="en-GB" sz="1400" b="0" strike="noStrike" spc="-1">
                          <a:solidFill>
                            <a:srgbClr val="000000"/>
                          </a:solidFill>
                          <a:latin typeface="Lucida Sans"/>
                          <a:ea typeface="Lucida Sans"/>
                        </a:rPr>
                        <a:t>16.7</a:t>
                      </a:r>
                      <a:endParaRPr lang="en-GB" sz="1400" b="0" strike="noStrike" spc="-1">
                        <a:latin typeface="Arial"/>
                      </a:endParaRPr>
                    </a:p>
                  </a:txBody>
                  <a:tcPr marL="5040" marR="5040">
                    <a:lnL w="12240">
                      <a:solidFill>
                        <a:srgbClr val="FFFFFF"/>
                      </a:solidFill>
                    </a:lnL>
                    <a:lnR w="28080">
                      <a:solidFill>
                        <a:srgbClr val="C00000"/>
                      </a:solidFill>
                    </a:lnR>
                    <a:lnT w="12240">
                      <a:solidFill>
                        <a:srgbClr val="000000"/>
                      </a:solidFill>
                    </a:lnT>
                    <a:lnB w="12240">
                      <a:solidFill>
                        <a:srgbClr val="FFFFFF"/>
                      </a:solidFill>
                    </a:lnB>
                    <a:solidFill>
                      <a:srgbClr val="D6DCE5"/>
                    </a:solidFill>
                  </a:tcPr>
                </a:tc>
                <a:extLst>
                  <a:ext uri="{0D108BD9-81ED-4DB2-BD59-A6C34878D82A}">
                    <a16:rowId xmlns:a16="http://schemas.microsoft.com/office/drawing/2014/main" val="10003"/>
                  </a:ext>
                </a:extLst>
              </a:tr>
              <a:tr h="291600">
                <a:tc>
                  <a:txBody>
                    <a:bodyPr/>
                    <a:lstStyle/>
                    <a:p>
                      <a:pPr algn="ctr">
                        <a:lnSpc>
                          <a:spcPct val="100000"/>
                        </a:lnSpc>
                      </a:pPr>
                      <a:r>
                        <a:rPr lang="en-GB" sz="1400" b="0" strike="noStrike" spc="-1">
                          <a:solidFill>
                            <a:srgbClr val="000000"/>
                          </a:solidFill>
                          <a:latin typeface="Lucida Sans"/>
                          <a:ea typeface="Lucida Sans"/>
                        </a:rPr>
                        <a:t>4</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noFill/>
                  </a:tcPr>
                </a:tc>
                <a:tc>
                  <a:txBody>
                    <a:bodyPr/>
                    <a:lstStyle/>
                    <a:p>
                      <a:pPr algn="ctr">
                        <a:lnSpc>
                          <a:spcPct val="100000"/>
                        </a:lnSpc>
                      </a:pPr>
                      <a:r>
                        <a:rPr lang="en-GB" sz="1400" b="0" strike="noStrike" spc="-1">
                          <a:solidFill>
                            <a:srgbClr val="000000"/>
                          </a:solidFill>
                          <a:latin typeface="Lucida Sans"/>
                          <a:ea typeface="Lucida Sans"/>
                        </a:rPr>
                        <a:t>5/10/20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River GC</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71.3</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127</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87</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14.9</a:t>
                      </a:r>
                      <a:endParaRPr lang="en-GB" sz="1400" b="0" strike="noStrike" spc="-1">
                        <a:latin typeface="Arial"/>
                      </a:endParaRPr>
                    </a:p>
                  </a:txBody>
                  <a:tcPr marL="5040" marR="5040">
                    <a:lnL w="12240">
                      <a:solidFill>
                        <a:srgbClr val="FFFFFF"/>
                      </a:solidFill>
                    </a:lnL>
                    <a:lnR w="28080">
                      <a:solidFill>
                        <a:srgbClr val="C00000"/>
                      </a:solidFill>
                    </a:lnR>
                    <a:lnT w="12240">
                      <a:solidFill>
                        <a:srgbClr val="FFFFFF"/>
                      </a:solidFill>
                    </a:lnT>
                    <a:lnB w="12240">
                      <a:solidFill>
                        <a:srgbClr val="FFFFFF"/>
                      </a:solidFill>
                    </a:lnB>
                    <a:solidFill>
                      <a:srgbClr val="EDEDED"/>
                    </a:solidFill>
                  </a:tcPr>
                </a:tc>
                <a:extLst>
                  <a:ext uri="{0D108BD9-81ED-4DB2-BD59-A6C34878D82A}">
                    <a16:rowId xmlns:a16="http://schemas.microsoft.com/office/drawing/2014/main" val="10004"/>
                  </a:ext>
                </a:extLst>
              </a:tr>
              <a:tr h="291600">
                <a:tc>
                  <a:txBody>
                    <a:bodyPr/>
                    <a:lstStyle/>
                    <a:p>
                      <a:pPr algn="ctr">
                        <a:lnSpc>
                          <a:spcPct val="100000"/>
                        </a:lnSpc>
                      </a:pPr>
                      <a:r>
                        <a:rPr lang="en-GB" sz="1400" b="0" strike="noStrike" spc="-1">
                          <a:solidFill>
                            <a:srgbClr val="000000"/>
                          </a:solidFill>
                          <a:latin typeface="Lucida Sans"/>
                          <a:ea typeface="Lucida Sans"/>
                        </a:rPr>
                        <a:t>5</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noFill/>
                  </a:tcPr>
                </a:tc>
                <a:tc>
                  <a:txBody>
                    <a:bodyPr/>
                    <a:lstStyle/>
                    <a:p>
                      <a:pPr algn="ctr">
                        <a:lnSpc>
                          <a:spcPct val="100000"/>
                        </a:lnSpc>
                      </a:pPr>
                      <a:r>
                        <a:rPr lang="en-GB" sz="1400" b="0" strike="noStrike" spc="-1">
                          <a:solidFill>
                            <a:srgbClr val="000000"/>
                          </a:solidFill>
                          <a:latin typeface="Lucida Sans"/>
                          <a:ea typeface="Lucida Sans"/>
                        </a:rPr>
                        <a:t>1/10/20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Hill GC</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70.5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125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75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4.1</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FFFF00"/>
                    </a:solidFill>
                  </a:tcPr>
                </a:tc>
                <a:extLst>
                  <a:ext uri="{0D108BD9-81ED-4DB2-BD59-A6C34878D82A}">
                    <a16:rowId xmlns:a16="http://schemas.microsoft.com/office/drawing/2014/main" val="10005"/>
                  </a:ext>
                </a:extLst>
              </a:tr>
              <a:tr h="291600">
                <a:tc>
                  <a:txBody>
                    <a:bodyPr/>
                    <a:lstStyle/>
                    <a:p>
                      <a:pPr algn="ctr">
                        <a:lnSpc>
                          <a:spcPct val="100000"/>
                        </a:lnSpc>
                      </a:pPr>
                      <a:r>
                        <a:rPr lang="en-GB" sz="1400" b="0" strike="noStrike" spc="-1">
                          <a:solidFill>
                            <a:srgbClr val="000000"/>
                          </a:solidFill>
                          <a:latin typeface="Lucida Sans"/>
                          <a:ea typeface="Lucida Sans"/>
                        </a:rPr>
                        <a:t>6</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noFill/>
                  </a:tcPr>
                </a:tc>
                <a:tc>
                  <a:txBody>
                    <a:bodyPr/>
                    <a:lstStyle/>
                    <a:p>
                      <a:pPr algn="ctr">
                        <a:lnSpc>
                          <a:spcPct val="100000"/>
                        </a:lnSpc>
                      </a:pPr>
                      <a:r>
                        <a:rPr lang="en-GB" sz="1400" b="0" strike="noStrike" spc="-1">
                          <a:solidFill>
                            <a:srgbClr val="000000"/>
                          </a:solidFill>
                          <a:latin typeface="Lucida Sans"/>
                          <a:ea typeface="Lucida Sans"/>
                        </a:rPr>
                        <a:t>25/9/20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Meadow GC</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72.2</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131</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89</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14.5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FFFF00"/>
                    </a:solidFill>
                  </a:tcPr>
                </a:tc>
                <a:extLst>
                  <a:ext uri="{0D108BD9-81ED-4DB2-BD59-A6C34878D82A}">
                    <a16:rowId xmlns:a16="http://schemas.microsoft.com/office/drawing/2014/main" val="10006"/>
                  </a:ext>
                </a:extLst>
              </a:tr>
              <a:tr h="291600">
                <a:tc>
                  <a:txBody>
                    <a:bodyPr/>
                    <a:lstStyle/>
                    <a:p>
                      <a:pPr algn="ctr">
                        <a:lnSpc>
                          <a:spcPct val="100000"/>
                        </a:lnSpc>
                      </a:pPr>
                      <a:r>
                        <a:rPr lang="en-GB" sz="1400" b="0" strike="noStrike" spc="-1">
                          <a:solidFill>
                            <a:srgbClr val="000000"/>
                          </a:solidFill>
                          <a:latin typeface="Lucida Sans"/>
                          <a:ea typeface="Lucida Sans"/>
                        </a:rPr>
                        <a:t>7</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noFill/>
                  </a:tcPr>
                </a:tc>
                <a:tc>
                  <a:txBody>
                    <a:bodyPr/>
                    <a:lstStyle/>
                    <a:p>
                      <a:pPr algn="ctr">
                        <a:lnSpc>
                          <a:spcPct val="100000"/>
                        </a:lnSpc>
                      </a:pPr>
                      <a:r>
                        <a:rPr lang="en-GB" sz="1400" b="0" strike="noStrike" spc="-1">
                          <a:solidFill>
                            <a:srgbClr val="000000"/>
                          </a:solidFill>
                          <a:latin typeface="Lucida Sans"/>
                          <a:ea typeface="Lucida Sans"/>
                        </a:rPr>
                        <a:t>22/9/20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Hill GC</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70.5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125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91</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18.5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D6DCE5"/>
                    </a:solidFill>
                  </a:tcPr>
                </a:tc>
                <a:extLst>
                  <a:ext uri="{0D108BD9-81ED-4DB2-BD59-A6C34878D82A}">
                    <a16:rowId xmlns:a16="http://schemas.microsoft.com/office/drawing/2014/main" val="10007"/>
                  </a:ext>
                </a:extLst>
              </a:tr>
              <a:tr h="291600">
                <a:tc>
                  <a:txBody>
                    <a:bodyPr/>
                    <a:lstStyle/>
                    <a:p>
                      <a:pPr algn="ctr">
                        <a:lnSpc>
                          <a:spcPct val="100000"/>
                        </a:lnSpc>
                      </a:pPr>
                      <a:r>
                        <a:rPr lang="en-GB" sz="1400" b="0" strike="noStrike" spc="-1">
                          <a:solidFill>
                            <a:srgbClr val="000000"/>
                          </a:solidFill>
                          <a:latin typeface="Lucida Sans"/>
                          <a:ea typeface="Lucida Sans"/>
                        </a:rPr>
                        <a:t>8</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noFill/>
                  </a:tcPr>
                </a:tc>
                <a:tc>
                  <a:txBody>
                    <a:bodyPr/>
                    <a:lstStyle/>
                    <a:p>
                      <a:pPr algn="ctr">
                        <a:lnSpc>
                          <a:spcPct val="100000"/>
                        </a:lnSpc>
                      </a:pPr>
                      <a:r>
                        <a:rPr lang="en-GB" sz="1400" b="0" strike="noStrike" spc="-1">
                          <a:solidFill>
                            <a:srgbClr val="000000"/>
                          </a:solidFill>
                          <a:latin typeface="Lucida Sans"/>
                          <a:ea typeface="Lucida Sans"/>
                        </a:rPr>
                        <a:t>5/9/20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Hill GC</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70.5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125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92</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19.4</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F2F2F2"/>
                    </a:solidFill>
                  </a:tcPr>
                </a:tc>
                <a:extLst>
                  <a:ext uri="{0D108BD9-81ED-4DB2-BD59-A6C34878D82A}">
                    <a16:rowId xmlns:a16="http://schemas.microsoft.com/office/drawing/2014/main" val="10008"/>
                  </a:ext>
                </a:extLst>
              </a:tr>
              <a:tr h="291600">
                <a:tc>
                  <a:txBody>
                    <a:bodyPr/>
                    <a:lstStyle/>
                    <a:p>
                      <a:pPr algn="ctr">
                        <a:lnSpc>
                          <a:spcPct val="100000"/>
                        </a:lnSpc>
                      </a:pPr>
                      <a:r>
                        <a:rPr lang="en-GB" sz="1400" b="0" strike="noStrike" spc="-1">
                          <a:solidFill>
                            <a:srgbClr val="000000"/>
                          </a:solidFill>
                          <a:latin typeface="Lucida Sans"/>
                          <a:ea typeface="Lucida Sans"/>
                        </a:rPr>
                        <a:t>9</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noFill/>
                  </a:tcPr>
                </a:tc>
                <a:tc>
                  <a:txBody>
                    <a:bodyPr/>
                    <a:lstStyle/>
                    <a:p>
                      <a:pPr algn="ctr">
                        <a:lnSpc>
                          <a:spcPct val="100000"/>
                        </a:lnSpc>
                      </a:pPr>
                      <a:r>
                        <a:rPr lang="en-GB" sz="1400" b="0" strike="noStrike" spc="-1">
                          <a:solidFill>
                            <a:srgbClr val="000000"/>
                          </a:solidFill>
                          <a:latin typeface="Lucida Sans"/>
                          <a:ea typeface="Lucida Sans"/>
                        </a:rPr>
                        <a:t>1/9/20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Hill GC</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70.5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125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99</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25.8</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D6DCE5"/>
                    </a:solidFill>
                  </a:tcPr>
                </a:tc>
                <a:extLst>
                  <a:ext uri="{0D108BD9-81ED-4DB2-BD59-A6C34878D82A}">
                    <a16:rowId xmlns:a16="http://schemas.microsoft.com/office/drawing/2014/main" val="10009"/>
                  </a:ext>
                </a:extLst>
              </a:tr>
              <a:tr h="291600">
                <a:tc>
                  <a:txBody>
                    <a:bodyPr/>
                    <a:lstStyle/>
                    <a:p>
                      <a:pPr algn="ctr">
                        <a:lnSpc>
                          <a:spcPct val="100000"/>
                        </a:lnSpc>
                      </a:pPr>
                      <a:r>
                        <a:rPr lang="en-GB" sz="1400" b="0" strike="noStrike" spc="-1">
                          <a:solidFill>
                            <a:srgbClr val="000000"/>
                          </a:solidFill>
                          <a:latin typeface="Lucida Sans"/>
                          <a:ea typeface="Lucida Sans"/>
                        </a:rPr>
                        <a:t>10</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noFill/>
                  </a:tcPr>
                </a:tc>
                <a:tc>
                  <a:txBody>
                    <a:bodyPr/>
                    <a:lstStyle/>
                    <a:p>
                      <a:pPr algn="ctr">
                        <a:lnSpc>
                          <a:spcPct val="100000"/>
                        </a:lnSpc>
                      </a:pPr>
                      <a:r>
                        <a:rPr lang="en-GB" sz="1400" b="0" strike="noStrike" spc="-1">
                          <a:solidFill>
                            <a:srgbClr val="000000"/>
                          </a:solidFill>
                          <a:latin typeface="Lucida Sans"/>
                          <a:ea typeface="Lucida Sans"/>
                        </a:rPr>
                        <a:t>28/8/20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Hill GC</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70.5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125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89</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16.7</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F2F2F2"/>
                    </a:solidFill>
                  </a:tcPr>
                </a:tc>
                <a:extLst>
                  <a:ext uri="{0D108BD9-81ED-4DB2-BD59-A6C34878D82A}">
                    <a16:rowId xmlns:a16="http://schemas.microsoft.com/office/drawing/2014/main" val="10010"/>
                  </a:ext>
                </a:extLst>
              </a:tr>
              <a:tr h="291600">
                <a:tc>
                  <a:txBody>
                    <a:bodyPr/>
                    <a:lstStyle/>
                    <a:p>
                      <a:pPr algn="ctr">
                        <a:lnSpc>
                          <a:spcPct val="100000"/>
                        </a:lnSpc>
                      </a:pPr>
                      <a:r>
                        <a:rPr lang="en-GB" sz="1400" b="0" strike="noStrike" spc="-1">
                          <a:solidFill>
                            <a:srgbClr val="000000"/>
                          </a:solidFill>
                          <a:latin typeface="Lucida Sans"/>
                          <a:ea typeface="Lucida Sans"/>
                        </a:rPr>
                        <a:t>11</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noFill/>
                  </a:tcPr>
                </a:tc>
                <a:tc>
                  <a:txBody>
                    <a:bodyPr/>
                    <a:lstStyle/>
                    <a:p>
                      <a:pPr algn="ctr">
                        <a:lnSpc>
                          <a:spcPct val="100000"/>
                        </a:lnSpc>
                      </a:pPr>
                      <a:r>
                        <a:rPr lang="en-GB" sz="1400" b="0" strike="noStrike" spc="-1">
                          <a:solidFill>
                            <a:srgbClr val="000000"/>
                          </a:solidFill>
                          <a:latin typeface="Lucida Sans"/>
                          <a:ea typeface="Lucida Sans"/>
                        </a:rPr>
                        <a:t>23/8/20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River GC</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71.3</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127</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92</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18.4</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D9D9D9"/>
                    </a:solidFill>
                  </a:tcPr>
                </a:tc>
                <a:extLst>
                  <a:ext uri="{0D108BD9-81ED-4DB2-BD59-A6C34878D82A}">
                    <a16:rowId xmlns:a16="http://schemas.microsoft.com/office/drawing/2014/main" val="10011"/>
                  </a:ext>
                </a:extLst>
              </a:tr>
              <a:tr h="291600">
                <a:tc>
                  <a:txBody>
                    <a:bodyPr/>
                    <a:lstStyle/>
                    <a:p>
                      <a:pPr algn="ctr">
                        <a:lnSpc>
                          <a:spcPct val="100000"/>
                        </a:lnSpc>
                      </a:pPr>
                      <a:r>
                        <a:rPr lang="en-GB" sz="1400" b="0" strike="noStrike" spc="-1">
                          <a:solidFill>
                            <a:srgbClr val="000000"/>
                          </a:solidFill>
                          <a:latin typeface="Lucida Sans"/>
                          <a:ea typeface="Lucida Sans"/>
                        </a:rPr>
                        <a:t>12</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noFill/>
                  </a:tcPr>
                </a:tc>
                <a:tc>
                  <a:txBody>
                    <a:bodyPr/>
                    <a:lstStyle/>
                    <a:p>
                      <a:pPr algn="ctr">
                        <a:lnSpc>
                          <a:spcPct val="100000"/>
                        </a:lnSpc>
                      </a:pPr>
                      <a:r>
                        <a:rPr lang="en-GB" sz="1400" b="0" strike="noStrike" spc="-1">
                          <a:solidFill>
                            <a:srgbClr val="000000"/>
                          </a:solidFill>
                          <a:latin typeface="Lucida Sans"/>
                          <a:ea typeface="Lucida Sans"/>
                        </a:rPr>
                        <a:t>26/7/20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Meadow GC</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72.2</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131</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87</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12.8</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FFFF00"/>
                    </a:solidFill>
                  </a:tcPr>
                </a:tc>
                <a:extLst>
                  <a:ext uri="{0D108BD9-81ED-4DB2-BD59-A6C34878D82A}">
                    <a16:rowId xmlns:a16="http://schemas.microsoft.com/office/drawing/2014/main" val="10012"/>
                  </a:ext>
                </a:extLst>
              </a:tr>
              <a:tr h="291600">
                <a:tc>
                  <a:txBody>
                    <a:bodyPr/>
                    <a:lstStyle/>
                    <a:p>
                      <a:pPr algn="ctr">
                        <a:lnSpc>
                          <a:spcPct val="100000"/>
                        </a:lnSpc>
                      </a:pPr>
                      <a:r>
                        <a:rPr lang="en-GB" sz="1400" b="0" strike="noStrike" spc="-1">
                          <a:solidFill>
                            <a:srgbClr val="000000"/>
                          </a:solidFill>
                          <a:latin typeface="Lucida Sans"/>
                          <a:ea typeface="Lucida Sans"/>
                        </a:rPr>
                        <a:t>13</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noFill/>
                  </a:tcPr>
                </a:tc>
                <a:tc>
                  <a:txBody>
                    <a:bodyPr/>
                    <a:lstStyle/>
                    <a:p>
                      <a:pPr algn="ctr">
                        <a:lnSpc>
                          <a:spcPct val="100000"/>
                        </a:lnSpc>
                      </a:pPr>
                      <a:r>
                        <a:rPr lang="en-GB" sz="1400" b="0" strike="noStrike" spc="-1">
                          <a:solidFill>
                            <a:srgbClr val="000000"/>
                          </a:solidFill>
                          <a:latin typeface="Lucida Sans"/>
                          <a:ea typeface="Lucida Sans"/>
                        </a:rPr>
                        <a:t>14/7/20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Hill GC</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70.5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125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97</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24.0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D9D9D9"/>
                    </a:solidFill>
                  </a:tcPr>
                </a:tc>
                <a:extLst>
                  <a:ext uri="{0D108BD9-81ED-4DB2-BD59-A6C34878D82A}">
                    <a16:rowId xmlns:a16="http://schemas.microsoft.com/office/drawing/2014/main" val="10013"/>
                  </a:ext>
                </a:extLst>
              </a:tr>
              <a:tr h="291600">
                <a:tc>
                  <a:txBody>
                    <a:bodyPr/>
                    <a:lstStyle/>
                    <a:p>
                      <a:pPr algn="ctr">
                        <a:lnSpc>
                          <a:spcPct val="100000"/>
                        </a:lnSpc>
                      </a:pPr>
                      <a:r>
                        <a:rPr lang="en-GB" sz="1400" b="0" strike="noStrike" spc="-1">
                          <a:solidFill>
                            <a:srgbClr val="000000"/>
                          </a:solidFill>
                          <a:latin typeface="Lucida Sans"/>
                          <a:ea typeface="Lucida Sans"/>
                        </a:rPr>
                        <a:t>14</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noFill/>
                  </a:tcPr>
                </a:tc>
                <a:tc>
                  <a:txBody>
                    <a:bodyPr/>
                    <a:lstStyle/>
                    <a:p>
                      <a:pPr algn="ctr">
                        <a:lnSpc>
                          <a:spcPct val="100000"/>
                        </a:lnSpc>
                      </a:pPr>
                      <a:r>
                        <a:rPr lang="en-GB" sz="1400" b="0" strike="noStrike" spc="-1">
                          <a:solidFill>
                            <a:srgbClr val="000000"/>
                          </a:solidFill>
                          <a:latin typeface="Lucida Sans"/>
                          <a:ea typeface="Lucida Sans"/>
                        </a:rPr>
                        <a:t>4/7/20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Hill GC</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70.5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125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88</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15.8</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FFFF00"/>
                    </a:solidFill>
                  </a:tcPr>
                </a:tc>
                <a:extLst>
                  <a:ext uri="{0D108BD9-81ED-4DB2-BD59-A6C34878D82A}">
                    <a16:rowId xmlns:a16="http://schemas.microsoft.com/office/drawing/2014/main" val="10014"/>
                  </a:ext>
                </a:extLst>
              </a:tr>
              <a:tr h="291600">
                <a:tc>
                  <a:txBody>
                    <a:bodyPr/>
                    <a:lstStyle/>
                    <a:p>
                      <a:pPr algn="ctr">
                        <a:lnSpc>
                          <a:spcPct val="100000"/>
                        </a:lnSpc>
                      </a:pPr>
                      <a:r>
                        <a:rPr lang="en-GB" sz="1400" b="0" strike="noStrike" spc="-1">
                          <a:solidFill>
                            <a:srgbClr val="000000"/>
                          </a:solidFill>
                          <a:latin typeface="Lucida Sans"/>
                          <a:ea typeface="Lucida Sans"/>
                        </a:rPr>
                        <a:t>15</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noFill/>
                  </a:tcPr>
                </a:tc>
                <a:tc>
                  <a:txBody>
                    <a:bodyPr/>
                    <a:lstStyle/>
                    <a:p>
                      <a:pPr algn="ctr">
                        <a:lnSpc>
                          <a:spcPct val="100000"/>
                        </a:lnSpc>
                      </a:pPr>
                      <a:r>
                        <a:rPr lang="en-GB" sz="1400" b="0" strike="noStrike" spc="-1">
                          <a:solidFill>
                            <a:srgbClr val="000000"/>
                          </a:solidFill>
                          <a:latin typeface="Lucida Sans"/>
                          <a:ea typeface="Lucida Sans"/>
                        </a:rPr>
                        <a:t>19/6/20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River GC</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71.3</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127</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87</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13.5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FFFF00"/>
                    </a:solidFill>
                  </a:tcPr>
                </a:tc>
                <a:extLst>
                  <a:ext uri="{0D108BD9-81ED-4DB2-BD59-A6C34878D82A}">
                    <a16:rowId xmlns:a16="http://schemas.microsoft.com/office/drawing/2014/main" val="10015"/>
                  </a:ext>
                </a:extLst>
              </a:tr>
              <a:tr h="291600">
                <a:tc>
                  <a:txBody>
                    <a:bodyPr/>
                    <a:lstStyle/>
                    <a:p>
                      <a:pPr algn="ctr">
                        <a:lnSpc>
                          <a:spcPct val="100000"/>
                        </a:lnSpc>
                      </a:pPr>
                      <a:r>
                        <a:rPr lang="en-GB" sz="1400" b="0" strike="noStrike" spc="-1">
                          <a:solidFill>
                            <a:srgbClr val="000000"/>
                          </a:solidFill>
                          <a:latin typeface="Lucida Sans"/>
                          <a:ea typeface="Lucida Sans"/>
                        </a:rPr>
                        <a:t>16</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noFill/>
                  </a:tcPr>
                </a:tc>
                <a:tc>
                  <a:txBody>
                    <a:bodyPr/>
                    <a:lstStyle/>
                    <a:p>
                      <a:pPr algn="ctr">
                        <a:lnSpc>
                          <a:spcPct val="100000"/>
                        </a:lnSpc>
                      </a:pPr>
                      <a:r>
                        <a:rPr lang="en-GB" sz="1400" b="0" strike="noStrike" spc="-1">
                          <a:solidFill>
                            <a:srgbClr val="000000"/>
                          </a:solidFill>
                          <a:latin typeface="Lucida Sans"/>
                          <a:ea typeface="Lucida Sans"/>
                        </a:rPr>
                        <a:t>16/6/20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Valley GC</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69.9</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118</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95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24.0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DEDED"/>
                    </a:solidFill>
                  </a:tcPr>
                </a:tc>
                <a:extLst>
                  <a:ext uri="{0D108BD9-81ED-4DB2-BD59-A6C34878D82A}">
                    <a16:rowId xmlns:a16="http://schemas.microsoft.com/office/drawing/2014/main" val="10016"/>
                  </a:ext>
                </a:extLst>
              </a:tr>
              <a:tr h="291600">
                <a:tc>
                  <a:txBody>
                    <a:bodyPr/>
                    <a:lstStyle/>
                    <a:p>
                      <a:pPr algn="ctr">
                        <a:lnSpc>
                          <a:spcPct val="100000"/>
                        </a:lnSpc>
                      </a:pPr>
                      <a:r>
                        <a:rPr lang="en-GB" sz="1400" b="0" strike="noStrike" spc="-1">
                          <a:solidFill>
                            <a:srgbClr val="000000"/>
                          </a:solidFill>
                          <a:latin typeface="Lucida Sans"/>
                          <a:ea typeface="Lucida Sans"/>
                        </a:rPr>
                        <a:t>17</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noFill/>
                  </a:tcPr>
                </a:tc>
                <a:tc>
                  <a:txBody>
                    <a:bodyPr/>
                    <a:lstStyle/>
                    <a:p>
                      <a:pPr algn="ctr">
                        <a:lnSpc>
                          <a:spcPct val="100000"/>
                        </a:lnSpc>
                      </a:pPr>
                      <a:r>
                        <a:rPr lang="en-GB" sz="1400" b="0" strike="noStrike" spc="-1">
                          <a:solidFill>
                            <a:srgbClr val="000000"/>
                          </a:solidFill>
                          <a:latin typeface="Lucida Sans"/>
                          <a:ea typeface="Lucida Sans"/>
                        </a:rPr>
                        <a:t>12/6/20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Forest GC</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70.1</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115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86</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15.6</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FFFF00"/>
                    </a:solidFill>
                  </a:tcPr>
                </a:tc>
                <a:extLst>
                  <a:ext uri="{0D108BD9-81ED-4DB2-BD59-A6C34878D82A}">
                    <a16:rowId xmlns:a16="http://schemas.microsoft.com/office/drawing/2014/main" val="10017"/>
                  </a:ext>
                </a:extLst>
              </a:tr>
              <a:tr h="291600">
                <a:tc>
                  <a:txBody>
                    <a:bodyPr/>
                    <a:lstStyle/>
                    <a:p>
                      <a:pPr algn="ctr">
                        <a:lnSpc>
                          <a:spcPct val="100000"/>
                        </a:lnSpc>
                      </a:pPr>
                      <a:r>
                        <a:rPr lang="en-GB" sz="1400" b="0" strike="noStrike" spc="-1">
                          <a:solidFill>
                            <a:srgbClr val="000000"/>
                          </a:solidFill>
                          <a:latin typeface="Lucida Sans"/>
                          <a:ea typeface="Lucida Sans"/>
                        </a:rPr>
                        <a:t>18</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noFill/>
                  </a:tcPr>
                </a:tc>
                <a:tc>
                  <a:txBody>
                    <a:bodyPr/>
                    <a:lstStyle/>
                    <a:p>
                      <a:pPr algn="ctr">
                        <a:lnSpc>
                          <a:spcPct val="100000"/>
                        </a:lnSpc>
                      </a:pPr>
                      <a:r>
                        <a:rPr lang="en-GB" sz="1400" b="0" strike="noStrike" spc="-1">
                          <a:solidFill>
                            <a:srgbClr val="000000"/>
                          </a:solidFill>
                          <a:latin typeface="Lucida Sans"/>
                          <a:ea typeface="Lucida Sans"/>
                        </a:rPr>
                        <a:t>5/6/20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Meadow GC</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72.2</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131</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85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tc>
                  <a:txBody>
                    <a:bodyPr/>
                    <a:lstStyle/>
                    <a:p>
                      <a:pPr algn="ctr">
                        <a:lnSpc>
                          <a:spcPct val="100000"/>
                        </a:lnSpc>
                      </a:pPr>
                      <a:r>
                        <a:rPr lang="en-GB" sz="1400" b="0" strike="noStrike" spc="-1">
                          <a:solidFill>
                            <a:srgbClr val="000000"/>
                          </a:solidFill>
                          <a:latin typeface="Lucida Sans"/>
                          <a:ea typeface="Lucida Sans"/>
                        </a:rPr>
                        <a:t>11.0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FFFF00"/>
                    </a:solidFill>
                  </a:tcPr>
                </a:tc>
                <a:extLst>
                  <a:ext uri="{0D108BD9-81ED-4DB2-BD59-A6C34878D82A}">
                    <a16:rowId xmlns:a16="http://schemas.microsoft.com/office/drawing/2014/main" val="10018"/>
                  </a:ext>
                </a:extLst>
              </a:tr>
              <a:tr h="291600">
                <a:tc>
                  <a:txBody>
                    <a:bodyPr/>
                    <a:lstStyle/>
                    <a:p>
                      <a:pPr algn="ctr">
                        <a:lnSpc>
                          <a:spcPct val="100000"/>
                        </a:lnSpc>
                      </a:pPr>
                      <a:r>
                        <a:rPr lang="en-GB" sz="1400" b="0" strike="noStrike" spc="-1">
                          <a:solidFill>
                            <a:srgbClr val="000000"/>
                          </a:solidFill>
                          <a:latin typeface="Lucida Sans"/>
                          <a:ea typeface="Lucida Sans"/>
                        </a:rPr>
                        <a:t>19</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noFill/>
                  </a:tcPr>
                </a:tc>
                <a:tc>
                  <a:txBody>
                    <a:bodyPr/>
                    <a:lstStyle/>
                    <a:p>
                      <a:pPr algn="ctr">
                        <a:lnSpc>
                          <a:spcPct val="100000"/>
                        </a:lnSpc>
                      </a:pPr>
                      <a:r>
                        <a:rPr lang="en-GB" sz="1400" b="0" strike="noStrike" spc="-1">
                          <a:solidFill>
                            <a:srgbClr val="000000"/>
                          </a:solidFill>
                          <a:latin typeface="Lucida Sans"/>
                          <a:ea typeface="Lucida Sans"/>
                        </a:rPr>
                        <a:t>2/6/20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872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Hill GC</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872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70.5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872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125</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872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82</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8720">
                      <a:solidFill>
                        <a:srgbClr val="FFFFFF"/>
                      </a:solidFill>
                    </a:lnB>
                    <a:solidFill>
                      <a:srgbClr val="CFD5EA"/>
                    </a:solidFill>
                  </a:tcPr>
                </a:tc>
                <a:tc>
                  <a:txBody>
                    <a:bodyPr/>
                    <a:lstStyle/>
                    <a:p>
                      <a:pPr algn="ctr">
                        <a:lnSpc>
                          <a:spcPct val="100000"/>
                        </a:lnSpc>
                      </a:pPr>
                      <a:r>
                        <a:rPr lang="en-GB" sz="1400" b="0" strike="noStrike" spc="-1">
                          <a:solidFill>
                            <a:srgbClr val="000000"/>
                          </a:solidFill>
                          <a:latin typeface="Lucida Sans"/>
                          <a:ea typeface="Lucida Sans"/>
                        </a:rPr>
                        <a:t>10.4</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8720">
                      <a:solidFill>
                        <a:srgbClr val="FFFFFF"/>
                      </a:solidFill>
                    </a:lnB>
                    <a:solidFill>
                      <a:srgbClr val="FFFF00"/>
                    </a:solidFill>
                  </a:tcPr>
                </a:tc>
                <a:extLst>
                  <a:ext uri="{0D108BD9-81ED-4DB2-BD59-A6C34878D82A}">
                    <a16:rowId xmlns:a16="http://schemas.microsoft.com/office/drawing/2014/main" val="10019"/>
                  </a:ext>
                </a:extLst>
              </a:tr>
              <a:tr h="291600">
                <a:tc>
                  <a:txBody>
                    <a:bodyPr/>
                    <a:lstStyle/>
                    <a:p>
                      <a:pPr algn="ctr">
                        <a:lnSpc>
                          <a:spcPct val="100000"/>
                        </a:lnSpc>
                      </a:pPr>
                      <a:r>
                        <a:rPr lang="en-GB" sz="1400" b="0" strike="noStrike" spc="-1">
                          <a:solidFill>
                            <a:srgbClr val="000000"/>
                          </a:solidFill>
                          <a:latin typeface="Lucida Sans"/>
                          <a:ea typeface="Lucida Sans"/>
                        </a:rPr>
                        <a:t>20</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noFill/>
                  </a:tcPr>
                </a:tc>
                <a:tc>
                  <a:txBody>
                    <a:bodyPr/>
                    <a:lstStyle/>
                    <a:p>
                      <a:pPr algn="ctr">
                        <a:lnSpc>
                          <a:spcPct val="100000"/>
                        </a:lnSpc>
                      </a:pPr>
                      <a:r>
                        <a:rPr lang="en-GB" sz="1400" b="0" strike="noStrike" spc="-1">
                          <a:solidFill>
                            <a:srgbClr val="000000"/>
                          </a:solidFill>
                          <a:latin typeface="Lucida Sans"/>
                          <a:ea typeface="Lucida Sans"/>
                        </a:rPr>
                        <a:t>30/5/20</a:t>
                      </a:r>
                      <a:endParaRPr lang="en-GB" sz="1400" b="0" strike="noStrike" spc="-1">
                        <a:latin typeface="Arial"/>
                      </a:endParaRPr>
                    </a:p>
                  </a:txBody>
                  <a:tcPr marL="5040" marR="5040">
                    <a:lnL w="12240">
                      <a:solidFill>
                        <a:srgbClr val="FFFFFF"/>
                      </a:solidFill>
                    </a:lnL>
                    <a:lnR w="12240">
                      <a:solidFill>
                        <a:srgbClr val="FFFFFF"/>
                      </a:solidFill>
                    </a:lnR>
                    <a:lnT w="18720">
                      <a:solidFill>
                        <a:srgbClr val="FFFFFF"/>
                      </a:solidFill>
                    </a:lnT>
                    <a:lnB w="12240">
                      <a:solidFill>
                        <a:srgbClr val="FFFFFF"/>
                      </a:solidFill>
                    </a:lnB>
                    <a:solidFill>
                      <a:srgbClr val="EDEDED"/>
                    </a:solidFill>
                  </a:tcPr>
                </a:tc>
                <a:tc>
                  <a:txBody>
                    <a:bodyPr/>
                    <a:lstStyle/>
                    <a:p>
                      <a:pPr algn="ctr">
                        <a:lnSpc>
                          <a:spcPct val="100000"/>
                        </a:lnSpc>
                      </a:pPr>
                      <a:r>
                        <a:rPr lang="en-GB" sz="1400" b="0" strike="noStrike" spc="-1">
                          <a:solidFill>
                            <a:srgbClr val="000000"/>
                          </a:solidFill>
                          <a:latin typeface="Lucida Sans"/>
                          <a:ea typeface="Lucida Sans"/>
                        </a:rPr>
                        <a:t>Hill GC</a:t>
                      </a:r>
                      <a:endParaRPr lang="en-GB" sz="1400" b="0" strike="noStrike" spc="-1">
                        <a:latin typeface="Arial"/>
                      </a:endParaRPr>
                    </a:p>
                  </a:txBody>
                  <a:tcPr marL="5040" marR="5040">
                    <a:lnL w="12240">
                      <a:solidFill>
                        <a:srgbClr val="FFFFFF"/>
                      </a:solidFill>
                    </a:lnL>
                    <a:lnR w="12240">
                      <a:solidFill>
                        <a:srgbClr val="FFFFFF"/>
                      </a:solidFill>
                    </a:lnR>
                    <a:lnT w="18720">
                      <a:solidFill>
                        <a:srgbClr val="FFFFFF"/>
                      </a:solidFill>
                    </a:lnT>
                    <a:lnB w="12240">
                      <a:solidFill>
                        <a:srgbClr val="FFFFFF"/>
                      </a:solidFill>
                    </a:lnB>
                    <a:solidFill>
                      <a:srgbClr val="EDEDED"/>
                    </a:solidFill>
                  </a:tcPr>
                </a:tc>
                <a:tc>
                  <a:txBody>
                    <a:bodyPr/>
                    <a:lstStyle/>
                    <a:p>
                      <a:pPr algn="ctr">
                        <a:lnSpc>
                          <a:spcPct val="100000"/>
                        </a:lnSpc>
                      </a:pPr>
                      <a:r>
                        <a:rPr lang="en-GB" sz="1400" b="0" strike="noStrike" spc="-1">
                          <a:solidFill>
                            <a:srgbClr val="000000"/>
                          </a:solidFill>
                          <a:latin typeface="Lucida Sans"/>
                          <a:ea typeface="Lucida Sans"/>
                        </a:rPr>
                        <a:t>70.5</a:t>
                      </a:r>
                      <a:endParaRPr lang="en-GB" sz="1400" b="0" strike="noStrike" spc="-1">
                        <a:latin typeface="Arial"/>
                      </a:endParaRPr>
                    </a:p>
                  </a:txBody>
                  <a:tcPr marL="5040" marR="5040">
                    <a:lnL w="12240">
                      <a:solidFill>
                        <a:srgbClr val="FFFFFF"/>
                      </a:solidFill>
                    </a:lnL>
                    <a:lnR w="12240">
                      <a:solidFill>
                        <a:srgbClr val="FFFFFF"/>
                      </a:solidFill>
                    </a:lnR>
                    <a:lnT w="18720">
                      <a:solidFill>
                        <a:srgbClr val="FFFFFF"/>
                      </a:solidFill>
                    </a:lnT>
                    <a:lnB w="12240">
                      <a:solidFill>
                        <a:srgbClr val="FFFFFF"/>
                      </a:solidFill>
                    </a:lnB>
                    <a:solidFill>
                      <a:srgbClr val="EDEDED"/>
                    </a:solidFill>
                  </a:tcPr>
                </a:tc>
                <a:tc>
                  <a:txBody>
                    <a:bodyPr/>
                    <a:lstStyle/>
                    <a:p>
                      <a:pPr algn="ctr">
                        <a:lnSpc>
                          <a:spcPct val="100000"/>
                        </a:lnSpc>
                      </a:pPr>
                      <a:r>
                        <a:rPr lang="en-GB" sz="1400" b="0" strike="noStrike" spc="-1">
                          <a:solidFill>
                            <a:srgbClr val="000000"/>
                          </a:solidFill>
                          <a:latin typeface="Lucida Sans"/>
                          <a:ea typeface="Lucida Sans"/>
                        </a:rPr>
                        <a:t>125</a:t>
                      </a:r>
                      <a:endParaRPr lang="en-GB" sz="1400" b="0" strike="noStrike" spc="-1">
                        <a:latin typeface="Arial"/>
                      </a:endParaRPr>
                    </a:p>
                  </a:txBody>
                  <a:tcPr marL="5040" marR="5040">
                    <a:lnL w="12240">
                      <a:solidFill>
                        <a:srgbClr val="FFFFFF"/>
                      </a:solidFill>
                    </a:lnL>
                    <a:lnR w="12240">
                      <a:solidFill>
                        <a:srgbClr val="FFFFFF"/>
                      </a:solidFill>
                    </a:lnR>
                    <a:lnT w="18720">
                      <a:solidFill>
                        <a:srgbClr val="FFFFFF"/>
                      </a:solidFill>
                    </a:lnT>
                    <a:lnB w="12240">
                      <a:solidFill>
                        <a:srgbClr val="FFFFFF"/>
                      </a:solidFill>
                    </a:lnB>
                    <a:solidFill>
                      <a:srgbClr val="EDEDED"/>
                    </a:solidFill>
                  </a:tcPr>
                </a:tc>
                <a:tc>
                  <a:txBody>
                    <a:bodyPr/>
                    <a:lstStyle/>
                    <a:p>
                      <a:pPr algn="ctr">
                        <a:lnSpc>
                          <a:spcPct val="100000"/>
                        </a:lnSpc>
                      </a:pPr>
                      <a:r>
                        <a:rPr lang="en-GB" sz="1400" b="0" strike="noStrike" spc="-1">
                          <a:solidFill>
                            <a:srgbClr val="000000"/>
                          </a:solidFill>
                          <a:latin typeface="Lucida Sans"/>
                          <a:ea typeface="Lucida Sans"/>
                        </a:rPr>
                        <a:t>94</a:t>
                      </a:r>
                      <a:endParaRPr lang="en-GB" sz="1400" b="0" strike="noStrike" spc="-1">
                        <a:latin typeface="Arial"/>
                      </a:endParaRPr>
                    </a:p>
                  </a:txBody>
                  <a:tcPr marL="5040" marR="5040">
                    <a:lnL w="12240">
                      <a:solidFill>
                        <a:srgbClr val="FFFFFF"/>
                      </a:solidFill>
                    </a:lnL>
                    <a:lnR w="12240">
                      <a:solidFill>
                        <a:srgbClr val="FFFFFF"/>
                      </a:solidFill>
                    </a:lnR>
                    <a:lnT w="18720">
                      <a:solidFill>
                        <a:srgbClr val="FFFFFF"/>
                      </a:solidFill>
                    </a:lnT>
                    <a:lnB w="12240">
                      <a:solidFill>
                        <a:srgbClr val="FFFFFF"/>
                      </a:solidFill>
                    </a:lnB>
                    <a:solidFill>
                      <a:srgbClr val="EDEDED"/>
                    </a:solidFill>
                  </a:tcPr>
                </a:tc>
                <a:tc>
                  <a:txBody>
                    <a:bodyPr/>
                    <a:lstStyle/>
                    <a:p>
                      <a:pPr algn="ctr">
                        <a:lnSpc>
                          <a:spcPct val="100000"/>
                        </a:lnSpc>
                      </a:pPr>
                      <a:r>
                        <a:rPr lang="en-GB" sz="1400" b="0" strike="noStrike" spc="-1">
                          <a:solidFill>
                            <a:srgbClr val="000000"/>
                          </a:solidFill>
                          <a:latin typeface="Lucida Sans"/>
                          <a:ea typeface="Lucida Sans"/>
                        </a:rPr>
                        <a:t>21.2</a:t>
                      </a:r>
                      <a:endParaRPr lang="en-GB" sz="1400" b="0" strike="noStrike" spc="-1">
                        <a:latin typeface="Arial"/>
                      </a:endParaRPr>
                    </a:p>
                  </a:txBody>
                  <a:tcPr marL="5040" marR="5040">
                    <a:lnL w="12240">
                      <a:solidFill>
                        <a:srgbClr val="FFFFFF"/>
                      </a:solidFill>
                    </a:lnL>
                    <a:lnR w="12240">
                      <a:solidFill>
                        <a:srgbClr val="FFFFFF"/>
                      </a:solidFill>
                    </a:lnR>
                    <a:lnT w="18720">
                      <a:solidFill>
                        <a:srgbClr val="FFFFFF"/>
                      </a:solidFill>
                    </a:lnT>
                    <a:lnB w="12240">
                      <a:solidFill>
                        <a:srgbClr val="FFFFFF"/>
                      </a:solidFill>
                    </a:lnB>
                    <a:solidFill>
                      <a:srgbClr val="EDEDED"/>
                    </a:solidFill>
                  </a:tcPr>
                </a:tc>
                <a:extLst>
                  <a:ext uri="{0D108BD9-81ED-4DB2-BD59-A6C34878D82A}">
                    <a16:rowId xmlns:a16="http://schemas.microsoft.com/office/drawing/2014/main" val="10020"/>
                  </a:ext>
                </a:extLst>
              </a:tr>
              <a:tr h="291600">
                <a:tc>
                  <a:txBody>
                    <a:bodyPr/>
                    <a:lstStyle/>
                    <a:p>
                      <a:pPr algn="ctr">
                        <a:lnSpc>
                          <a:spcPct val="100000"/>
                        </a:lnSpc>
                      </a:pPr>
                      <a:r>
                        <a:rPr lang="en-GB" sz="1400" b="0" strike="noStrike" spc="-1">
                          <a:solidFill>
                            <a:srgbClr val="000000"/>
                          </a:solidFill>
                          <a:latin typeface="Lucida Sans"/>
                          <a:ea typeface="Lucida Sans"/>
                        </a:rPr>
                        <a:t>21</a:t>
                      </a:r>
                      <a:endParaRPr lang="en-GB" sz="1400" b="0" strike="noStrike" spc="-1">
                        <a:latin typeface="Arial"/>
                      </a:endParaRPr>
                    </a:p>
                  </a:txBody>
                  <a:tcPr marL="5040" marR="5040">
                    <a:lnL w="12240">
                      <a:solidFill>
                        <a:srgbClr val="FFFFFF"/>
                      </a:solidFill>
                    </a:lnL>
                    <a:lnR w="12240">
                      <a:solidFill>
                        <a:srgbClr val="FFFFFF"/>
                      </a:solidFill>
                    </a:lnR>
                    <a:lnT w="12240">
                      <a:solidFill>
                        <a:srgbClr val="000000"/>
                      </a:solidFill>
                    </a:lnT>
                    <a:lnB w="12240">
                      <a:solidFill>
                        <a:srgbClr val="000000"/>
                      </a:solidFill>
                    </a:lnB>
                    <a:solidFill>
                      <a:srgbClr val="BFBFBF"/>
                    </a:solidFill>
                  </a:tcPr>
                </a:tc>
                <a:tc>
                  <a:txBody>
                    <a:bodyPr/>
                    <a:lstStyle/>
                    <a:p>
                      <a:pPr algn="ctr">
                        <a:lnSpc>
                          <a:spcPct val="100000"/>
                        </a:lnSpc>
                      </a:pPr>
                      <a:r>
                        <a:rPr lang="en-GB" sz="1400" b="0" strike="noStrike" spc="-1">
                          <a:solidFill>
                            <a:srgbClr val="000000"/>
                          </a:solidFill>
                          <a:latin typeface="Lucida Sans"/>
                          <a:ea typeface="Lucida Sans"/>
                        </a:rPr>
                        <a:t>25/5/20</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BFBFBF"/>
                    </a:solidFill>
                  </a:tcPr>
                </a:tc>
                <a:tc>
                  <a:txBody>
                    <a:bodyPr/>
                    <a:lstStyle/>
                    <a:p>
                      <a:pPr algn="ctr">
                        <a:lnSpc>
                          <a:spcPct val="100000"/>
                        </a:lnSpc>
                      </a:pPr>
                      <a:r>
                        <a:rPr lang="en-GB" sz="1400" b="0" strike="noStrike" spc="-1">
                          <a:solidFill>
                            <a:srgbClr val="000000"/>
                          </a:solidFill>
                          <a:latin typeface="Lucida Sans"/>
                          <a:ea typeface="Lucida Sans"/>
                        </a:rPr>
                        <a:t>Valley GC</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BFBFBF"/>
                    </a:solidFill>
                  </a:tcPr>
                </a:tc>
                <a:tc>
                  <a:txBody>
                    <a:bodyPr/>
                    <a:lstStyle/>
                    <a:p>
                      <a:pPr algn="ctr">
                        <a:lnSpc>
                          <a:spcPct val="100000"/>
                        </a:lnSpc>
                      </a:pPr>
                      <a:r>
                        <a:rPr lang="en-GB" sz="1400" b="0" strike="noStrike" spc="-1">
                          <a:solidFill>
                            <a:srgbClr val="000000"/>
                          </a:solidFill>
                          <a:latin typeface="Lucida Sans"/>
                          <a:ea typeface="Lucida Sans"/>
                        </a:rPr>
                        <a:t>69.9</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BFBFBF"/>
                    </a:solidFill>
                  </a:tcPr>
                </a:tc>
                <a:tc>
                  <a:txBody>
                    <a:bodyPr/>
                    <a:lstStyle/>
                    <a:p>
                      <a:pPr algn="ctr">
                        <a:lnSpc>
                          <a:spcPct val="100000"/>
                        </a:lnSpc>
                      </a:pPr>
                      <a:r>
                        <a:rPr lang="en-GB" sz="1400" b="0" strike="noStrike" spc="-1">
                          <a:solidFill>
                            <a:srgbClr val="000000"/>
                          </a:solidFill>
                          <a:latin typeface="Lucida Sans"/>
                          <a:ea typeface="Lucida Sans"/>
                        </a:rPr>
                        <a:t>118</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BFBFBF"/>
                    </a:solidFill>
                  </a:tcPr>
                </a:tc>
                <a:tc>
                  <a:txBody>
                    <a:bodyPr/>
                    <a:lstStyle/>
                    <a:p>
                      <a:pPr algn="ctr">
                        <a:lnSpc>
                          <a:spcPct val="100000"/>
                        </a:lnSpc>
                      </a:pPr>
                      <a:r>
                        <a:rPr lang="en-GB" sz="1400" b="0" strike="noStrike" spc="-1">
                          <a:solidFill>
                            <a:srgbClr val="000000"/>
                          </a:solidFill>
                          <a:latin typeface="Lucida Sans"/>
                          <a:ea typeface="Lucida Sans"/>
                        </a:rPr>
                        <a:t>89</a:t>
                      </a:r>
                      <a:endParaRPr lang="en-GB" sz="1400" b="0" strike="noStrike" spc="-1">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BFBFBF"/>
                    </a:solidFill>
                  </a:tcPr>
                </a:tc>
                <a:tc>
                  <a:txBody>
                    <a:bodyPr/>
                    <a:lstStyle/>
                    <a:p>
                      <a:pPr algn="ctr">
                        <a:lnSpc>
                          <a:spcPct val="100000"/>
                        </a:lnSpc>
                      </a:pPr>
                      <a:r>
                        <a:rPr lang="en-GB" sz="1400" b="0" strike="noStrike" spc="-1" dirty="0">
                          <a:solidFill>
                            <a:srgbClr val="000000"/>
                          </a:solidFill>
                          <a:latin typeface="Lucida Sans"/>
                          <a:ea typeface="Lucida Sans"/>
                        </a:rPr>
                        <a:t>18.3</a:t>
                      </a:r>
                      <a:endParaRPr lang="en-GB" sz="1400" b="0" strike="noStrike" spc="-1" dirty="0">
                        <a:latin typeface="Arial"/>
                      </a:endParaRPr>
                    </a:p>
                  </a:txBody>
                  <a:tcPr marL="5040" marR="5040">
                    <a:lnL w="12240">
                      <a:solidFill>
                        <a:srgbClr val="FFFFFF"/>
                      </a:solidFill>
                    </a:lnL>
                    <a:lnR w="12240">
                      <a:solidFill>
                        <a:srgbClr val="FFFFFF"/>
                      </a:solidFill>
                    </a:lnR>
                    <a:lnT w="12240">
                      <a:solidFill>
                        <a:srgbClr val="FFFFFF"/>
                      </a:solidFill>
                    </a:lnT>
                    <a:lnB w="12240">
                      <a:solidFill>
                        <a:srgbClr val="FFFFFF"/>
                      </a:solidFill>
                    </a:lnB>
                    <a:solidFill>
                      <a:srgbClr val="BFBFBF"/>
                    </a:solidFill>
                  </a:tcPr>
                </a:tc>
                <a:extLst>
                  <a:ext uri="{0D108BD9-81ED-4DB2-BD59-A6C34878D82A}">
                    <a16:rowId xmlns:a16="http://schemas.microsoft.com/office/drawing/2014/main" val="10021"/>
                  </a:ext>
                </a:extLst>
              </a:tr>
            </a:tbl>
          </a:graphicData>
        </a:graphic>
      </p:graphicFrame>
      <p:sp>
        <p:nvSpPr>
          <p:cNvPr id="1068" name="CustomShape 3"/>
          <p:cNvSpPr/>
          <p:nvPr/>
        </p:nvSpPr>
        <p:spPr>
          <a:xfrm>
            <a:off x="659160" y="1460880"/>
            <a:ext cx="5121720" cy="585072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marL="285840" indent="-285120">
              <a:lnSpc>
                <a:spcPct val="100000"/>
              </a:lnSpc>
              <a:buClr>
                <a:srgbClr val="000000"/>
              </a:buClr>
              <a:buFont typeface="Arial"/>
              <a:buChar char="•"/>
            </a:pPr>
            <a:r>
              <a:rPr lang="en-GB" sz="1800" b="0" strike="noStrike" spc="-1">
                <a:solidFill>
                  <a:srgbClr val="000000"/>
                </a:solidFill>
                <a:latin typeface="Lucida Sans"/>
                <a:ea typeface="Lucida Sans"/>
              </a:rPr>
              <a:t>The adjustment is made by adding a -1 adjustment to all 20 score differentials within the player’s scoring record</a:t>
            </a:r>
            <a:endParaRPr lang="en-GB" sz="1800" b="0" strike="noStrike" spc="-1">
              <a:latin typeface="Arial"/>
            </a:endParaRPr>
          </a:p>
          <a:p>
            <a:pPr>
              <a:lnSpc>
                <a:spcPct val="100000"/>
              </a:lnSpc>
            </a:pPr>
            <a:endParaRPr lang="en-GB" sz="1800" b="0" strike="noStrike" spc="-1">
              <a:latin typeface="Arial"/>
            </a:endParaRPr>
          </a:p>
          <a:p>
            <a:pPr marL="285840" indent="-285120">
              <a:lnSpc>
                <a:spcPct val="100000"/>
              </a:lnSpc>
              <a:buClr>
                <a:srgbClr val="000000"/>
              </a:buClr>
              <a:buFont typeface="Arial"/>
              <a:buChar char="•"/>
            </a:pPr>
            <a:r>
              <a:rPr lang="en-GB" sz="1800" b="0" strike="noStrike" spc="-1">
                <a:solidFill>
                  <a:srgbClr val="000000"/>
                </a:solidFill>
                <a:latin typeface="Lucida Sans"/>
                <a:ea typeface="Lucida Sans"/>
              </a:rPr>
              <a:t>This helps to retain the impact of the adjustment after the next score is submitted.</a:t>
            </a:r>
            <a:endParaRPr lang="en-GB" sz="1800" b="0" strike="noStrike" spc="-1">
              <a:latin typeface="Arial"/>
            </a:endParaRPr>
          </a:p>
          <a:p>
            <a:pPr>
              <a:lnSpc>
                <a:spcPct val="100000"/>
              </a:lnSpc>
            </a:pPr>
            <a:endParaRPr lang="en-GB" sz="1800" b="0" strike="noStrike" spc="-1">
              <a:latin typeface="Arial"/>
            </a:endParaRPr>
          </a:p>
          <a:p>
            <a:pPr marL="285840" indent="-285120">
              <a:lnSpc>
                <a:spcPct val="100000"/>
              </a:lnSpc>
              <a:buClr>
                <a:srgbClr val="000000"/>
              </a:buClr>
              <a:buFont typeface="Arial"/>
              <a:buChar char="•"/>
            </a:pPr>
            <a:r>
              <a:rPr lang="en-GB" sz="1800" b="0" strike="noStrike" spc="-1">
                <a:solidFill>
                  <a:srgbClr val="000000"/>
                </a:solidFill>
                <a:latin typeface="Lucida Sans"/>
                <a:ea typeface="Lucida Sans"/>
              </a:rPr>
              <a:t>As the adjustment is not added to subsequent scores, it gradually washes out of the scoring record naturally</a:t>
            </a:r>
            <a:endParaRPr lang="en-GB" sz="1800" b="0" strike="noStrike" spc="-1">
              <a:latin typeface="Arial"/>
            </a:endParaRPr>
          </a:p>
          <a:p>
            <a:pPr>
              <a:lnSpc>
                <a:spcPct val="100000"/>
              </a:lnSpc>
            </a:pPr>
            <a:endParaRPr lang="en-GB" sz="1800" b="0" strike="noStrike" spc="-1">
              <a:latin typeface="Arial"/>
            </a:endParaRPr>
          </a:p>
          <a:p>
            <a:pPr marL="285840" indent="-285120">
              <a:lnSpc>
                <a:spcPct val="100000"/>
              </a:lnSpc>
              <a:buClr>
                <a:srgbClr val="000000"/>
              </a:buClr>
              <a:buFont typeface="Arial"/>
              <a:buChar char="•"/>
            </a:pPr>
            <a:r>
              <a:rPr lang="en-GB" sz="1800" b="0" strike="noStrike" spc="-1">
                <a:solidFill>
                  <a:srgbClr val="000000"/>
                </a:solidFill>
                <a:latin typeface="Lucida Sans"/>
                <a:ea typeface="Lucida Sans"/>
              </a:rPr>
              <a:t>After 4 more scores have been submitted, this player’s Handicap Index has nudged back up to 11.2</a:t>
            </a:r>
            <a:endParaRPr lang="en-GB" sz="1800" b="0" strike="noStrike" spc="-1">
              <a:latin typeface="Arial"/>
            </a:endParaRPr>
          </a:p>
          <a:p>
            <a:pPr>
              <a:lnSpc>
                <a:spcPct val="100000"/>
              </a:lnSpc>
            </a:pPr>
            <a:endParaRPr lang="en-GB" sz="1800" b="0" strike="noStrike" spc="-1">
              <a:latin typeface="Arial"/>
            </a:endParaRPr>
          </a:p>
          <a:p>
            <a:pPr>
              <a:lnSpc>
                <a:spcPct val="100000"/>
              </a:lnSpc>
            </a:pPr>
            <a:endParaRPr lang="en-GB" sz="1800" b="0" strike="noStrike" spc="-1">
              <a:latin typeface="Arial"/>
            </a:endParaRPr>
          </a:p>
          <a:p>
            <a:pPr>
              <a:lnSpc>
                <a:spcPct val="100000"/>
              </a:lnSpc>
            </a:pPr>
            <a:endParaRPr lang="en-GB" sz="1800" b="0" strike="noStrike" spc="-1">
              <a:latin typeface="Arial"/>
            </a:endParaRPr>
          </a:p>
          <a:p>
            <a:pPr>
              <a:lnSpc>
                <a:spcPct val="100000"/>
              </a:lnSpc>
            </a:pPr>
            <a:endParaRPr lang="en-GB" sz="1800" b="0" strike="noStrike" spc="-1">
              <a:latin typeface="Arial"/>
            </a:endParaRPr>
          </a:p>
          <a:p>
            <a:pPr>
              <a:lnSpc>
                <a:spcPct val="100000"/>
              </a:lnSpc>
            </a:pPr>
            <a:endParaRPr lang="en-GB" sz="1800" b="0" strike="noStrike" spc="-1">
              <a:latin typeface="Arial"/>
            </a:endParaRPr>
          </a:p>
          <a:p>
            <a:pPr>
              <a:lnSpc>
                <a:spcPct val="100000"/>
              </a:lnSpc>
            </a:pPr>
            <a:endParaRPr lang="en-GB" sz="1800" b="0" strike="noStrike" spc="-1">
              <a:latin typeface="Arial"/>
            </a:endParaRPr>
          </a:p>
          <a:p>
            <a:pPr>
              <a:lnSpc>
                <a:spcPct val="100000"/>
              </a:lnSpc>
            </a:pPr>
            <a:endParaRPr lang="en-GB" sz="1800" b="0" strike="noStrike" spc="-1">
              <a:latin typeface="Arial"/>
            </a:endParaRPr>
          </a:p>
        </p:txBody>
      </p:sp>
      <p:graphicFrame>
        <p:nvGraphicFramePr>
          <p:cNvPr id="1069" name="Table 4"/>
          <p:cNvGraphicFramePr/>
          <p:nvPr>
            <p:extLst>
              <p:ext uri="{D42A27DB-BD31-4B8C-83A1-F6EECF244321}">
                <p14:modId xmlns:p14="http://schemas.microsoft.com/office/powerpoint/2010/main" val="1028445153"/>
              </p:ext>
            </p:extLst>
          </p:nvPr>
        </p:nvGraphicFramePr>
        <p:xfrm>
          <a:off x="11146320" y="65880"/>
          <a:ext cx="554400" cy="6982316"/>
        </p:xfrm>
        <a:graphic>
          <a:graphicData uri="http://schemas.openxmlformats.org/drawingml/2006/table">
            <a:tbl>
              <a:tblPr/>
              <a:tblGrid>
                <a:gridCol w="554400">
                  <a:extLst>
                    <a:ext uri="{9D8B030D-6E8A-4147-A177-3AD203B41FA5}">
                      <a16:colId xmlns:a16="http://schemas.microsoft.com/office/drawing/2014/main" val="20000"/>
                    </a:ext>
                  </a:extLst>
                </a:gridCol>
              </a:tblGrid>
              <a:tr h="848520">
                <a:tc>
                  <a:txBody>
                    <a:bodyPr/>
                    <a:lstStyle/>
                    <a:p>
                      <a:pPr algn="ctr">
                        <a:lnSpc>
                          <a:spcPct val="100000"/>
                        </a:lnSpc>
                      </a:pPr>
                      <a:r>
                        <a:rPr lang="en-GB" sz="1200" b="1" strike="noStrike" spc="-1" dirty="0" err="1">
                          <a:solidFill>
                            <a:srgbClr val="FFFFFF"/>
                          </a:solidFill>
                          <a:latin typeface="Lucida Sans"/>
                          <a:ea typeface="Lucida Sans"/>
                        </a:rPr>
                        <a:t>Adj</a:t>
                      </a:r>
                      <a:endParaRPr lang="en-GB" sz="1200" b="0" strike="noStrike" spc="-1" dirty="0">
                        <a:latin typeface="Arial"/>
                      </a:endParaRPr>
                    </a:p>
                  </a:txBody>
                  <a:tcPr marL="5760" marR="5760">
                    <a:lnL w="12240">
                      <a:solidFill>
                        <a:srgbClr val="FFFFFF"/>
                      </a:solidFill>
                    </a:lnL>
                    <a:lnR w="12240">
                      <a:solidFill>
                        <a:srgbClr val="FFFFFF"/>
                      </a:solidFill>
                    </a:lnR>
                    <a:lnT w="12240">
                      <a:solidFill>
                        <a:srgbClr val="FFFFFF"/>
                      </a:solidFill>
                    </a:lnT>
                    <a:lnB w="28080">
                      <a:solidFill>
                        <a:srgbClr val="C00000"/>
                      </a:solidFill>
                    </a:lnB>
                    <a:solidFill>
                      <a:srgbClr val="A6A6A6"/>
                    </a:solidFill>
                  </a:tcPr>
                </a:tc>
                <a:extLst>
                  <a:ext uri="{0D108BD9-81ED-4DB2-BD59-A6C34878D82A}">
                    <a16:rowId xmlns:a16="http://schemas.microsoft.com/office/drawing/2014/main" val="10000"/>
                  </a:ext>
                </a:extLst>
              </a:tr>
              <a:tr h="0">
                <a:tc>
                  <a:txBody>
                    <a:bodyPr/>
                    <a:lstStyle/>
                    <a:p>
                      <a:endParaRPr lang="en-US" dirty="0"/>
                    </a:p>
                  </a:txBody>
                  <a:tcPr marL="5760" marR="5760">
                    <a:lnL w="28080">
                      <a:solidFill>
                        <a:srgbClr val="C00000"/>
                      </a:solidFill>
                    </a:lnL>
                    <a:lnR w="28080">
                      <a:solidFill>
                        <a:srgbClr val="C00000"/>
                      </a:solidFill>
                    </a:lnR>
                    <a:lnT w="28080" cap="flat" cmpd="sng" algn="ctr">
                      <a:solidFill>
                        <a:srgbClr val="C00000"/>
                      </a:solidFill>
                      <a:prstDash val="solid"/>
                      <a:round/>
                      <a:headEnd type="none" w="med" len="med"/>
                      <a:tailEnd type="none" w="med" len="med"/>
                    </a:lnT>
                    <a:lnB w="12240">
                      <a:solidFill>
                        <a:srgbClr val="FFFFFF"/>
                      </a:solidFill>
                    </a:lnB>
                    <a:solidFill>
                      <a:srgbClr val="E8EBF5"/>
                    </a:solidFill>
                  </a:tcPr>
                </a:tc>
                <a:extLst>
                  <a:ext uri="{0D108BD9-81ED-4DB2-BD59-A6C34878D82A}">
                    <a16:rowId xmlns:a16="http://schemas.microsoft.com/office/drawing/2014/main" val="10002"/>
                  </a:ext>
                </a:extLst>
              </a:tr>
              <a:tr h="695396">
                <a:tc>
                  <a:txBody>
                    <a:bodyPr/>
                    <a:lstStyle/>
                    <a:p>
                      <a:endParaRPr lang="en-US" dirty="0"/>
                    </a:p>
                  </a:txBody>
                  <a:tcPr marL="5760" marR="5760">
                    <a:lnL w="28080">
                      <a:solidFill>
                        <a:srgbClr val="C00000"/>
                      </a:solidFill>
                    </a:lnL>
                    <a:lnR w="28080">
                      <a:solidFill>
                        <a:srgbClr val="C00000"/>
                      </a:solidFill>
                    </a:lnR>
                    <a:lnT w="12240" cap="flat" cmpd="sng" algn="ctr">
                      <a:solidFill>
                        <a:srgbClr val="FFFFFF"/>
                      </a:solidFill>
                      <a:prstDash val="solid"/>
                      <a:round/>
                      <a:headEnd type="none" w="med" len="med"/>
                      <a:tailEnd type="none" w="med" len="med"/>
                    </a:lnT>
                    <a:lnB w="28080">
                      <a:solidFill>
                        <a:srgbClr val="C00000"/>
                      </a:solidFill>
                    </a:lnB>
                    <a:solidFill>
                      <a:srgbClr val="E8EBF5"/>
                    </a:solidFill>
                  </a:tcPr>
                </a:tc>
                <a:extLst>
                  <a:ext uri="{0D108BD9-81ED-4DB2-BD59-A6C34878D82A}">
                    <a16:rowId xmlns:a16="http://schemas.microsoft.com/office/drawing/2014/main" val="10004"/>
                  </a:ext>
                </a:extLst>
              </a:tr>
              <a:tr h="0">
                <a:tc>
                  <a:txBody>
                    <a:bodyPr/>
                    <a:lstStyle/>
                    <a:p>
                      <a:pPr algn="ctr">
                        <a:lnSpc>
                          <a:spcPct val="100000"/>
                        </a:lnSpc>
                      </a:pPr>
                      <a:r>
                        <a:rPr lang="en-GB" sz="1200" b="0" strike="noStrike" spc="-1" dirty="0">
                          <a:solidFill>
                            <a:srgbClr val="000000"/>
                          </a:solidFill>
                          <a:latin typeface="Lucida Sans"/>
                          <a:ea typeface="Lucida Sans"/>
                        </a:rPr>
                        <a:t>-1</a:t>
                      </a:r>
                    </a:p>
                  </a:txBody>
                  <a:tcPr marL="5760" marR="5760">
                    <a:lnL w="12240">
                      <a:solidFill>
                        <a:srgbClr val="FFFFFF"/>
                      </a:solidFill>
                    </a:lnL>
                    <a:lnR w="12240">
                      <a:solidFill>
                        <a:srgbClr val="FFFFFF"/>
                      </a:solidFill>
                    </a:lnR>
                    <a:lnT w="28080">
                      <a:solidFill>
                        <a:srgbClr val="C00000"/>
                      </a:solidFill>
                    </a:lnT>
                    <a:lnB w="12240">
                      <a:solidFill>
                        <a:srgbClr val="FFFFFF"/>
                      </a:solidFill>
                    </a:lnB>
                    <a:solidFill>
                      <a:srgbClr val="FFFF00"/>
                    </a:solidFill>
                  </a:tcPr>
                </a:tc>
                <a:extLst>
                  <a:ext uri="{0D108BD9-81ED-4DB2-BD59-A6C34878D82A}">
                    <a16:rowId xmlns:a16="http://schemas.microsoft.com/office/drawing/2014/main" val="10005"/>
                  </a:ext>
                </a:extLst>
              </a:tr>
              <a:tr h="0">
                <a:tc>
                  <a:txBody>
                    <a:bodyPr/>
                    <a:lstStyle/>
                    <a:p>
                      <a:pPr algn="ctr">
                        <a:lnSpc>
                          <a:spcPct val="100000"/>
                        </a:lnSpc>
                      </a:pPr>
                      <a:r>
                        <a:rPr lang="en-GB" sz="1200" b="0" strike="noStrike" spc="-1" dirty="0">
                          <a:solidFill>
                            <a:srgbClr val="000000"/>
                          </a:solidFill>
                          <a:latin typeface="Lucida Sans"/>
                          <a:ea typeface="Lucida Sans"/>
                        </a:rPr>
                        <a:t>-1</a:t>
                      </a:r>
                      <a:endParaRPr lang="en-GB" sz="1200" b="0" strike="noStrike" spc="-1" dirty="0">
                        <a:latin typeface="Arial"/>
                      </a:endParaRPr>
                    </a:p>
                  </a:txBody>
                  <a:tcPr marL="5760" marR="5760">
                    <a:lnL w="12240">
                      <a:solidFill>
                        <a:srgbClr val="FFFFFF"/>
                      </a:solidFill>
                    </a:lnL>
                    <a:lnR w="12240">
                      <a:solidFill>
                        <a:srgbClr val="FFFFFF"/>
                      </a:solidFill>
                    </a:lnR>
                    <a:lnT w="12240">
                      <a:solidFill>
                        <a:srgbClr val="FFFFFF"/>
                      </a:solidFill>
                    </a:lnT>
                    <a:lnB w="12240">
                      <a:solidFill>
                        <a:srgbClr val="FFFFFF"/>
                      </a:solidFill>
                    </a:lnB>
                    <a:solidFill>
                      <a:srgbClr val="FFFF00"/>
                    </a:solidFill>
                  </a:tcPr>
                </a:tc>
                <a:extLst>
                  <a:ext uri="{0D108BD9-81ED-4DB2-BD59-A6C34878D82A}">
                    <a16:rowId xmlns:a16="http://schemas.microsoft.com/office/drawing/2014/main" val="10006"/>
                  </a:ext>
                </a:extLst>
              </a:tr>
              <a:tr h="0">
                <a:tc>
                  <a:txBody>
                    <a:bodyPr/>
                    <a:lstStyle/>
                    <a:p>
                      <a:pPr algn="ctr">
                        <a:lnSpc>
                          <a:spcPct val="100000"/>
                        </a:lnSpc>
                      </a:pPr>
                      <a:r>
                        <a:rPr lang="en-GB" sz="1200" b="0" strike="noStrike" spc="-1" dirty="0">
                          <a:solidFill>
                            <a:srgbClr val="000000"/>
                          </a:solidFill>
                          <a:latin typeface="Lucida Sans"/>
                          <a:ea typeface="Lucida Sans"/>
                        </a:rPr>
                        <a:t>-1</a:t>
                      </a:r>
                      <a:endParaRPr lang="en-GB" sz="1200" b="0" strike="noStrike" spc="-1" dirty="0">
                        <a:latin typeface="Arial"/>
                      </a:endParaRPr>
                    </a:p>
                  </a:txBody>
                  <a:tcPr marL="5760" marR="5760">
                    <a:lnL w="12240">
                      <a:solidFill>
                        <a:srgbClr val="FFFFFF"/>
                      </a:solidFill>
                    </a:lnL>
                    <a:lnR w="12240">
                      <a:solidFill>
                        <a:srgbClr val="FFFFFF"/>
                      </a:solidFill>
                    </a:lnR>
                    <a:lnT w="12240">
                      <a:solidFill>
                        <a:srgbClr val="FFFFFF"/>
                      </a:solidFill>
                    </a:lnT>
                    <a:lnB w="12240">
                      <a:solidFill>
                        <a:srgbClr val="FFFFFF"/>
                      </a:solidFill>
                    </a:lnB>
                    <a:solidFill>
                      <a:srgbClr val="CDD4EA"/>
                    </a:solidFill>
                  </a:tcPr>
                </a:tc>
                <a:extLst>
                  <a:ext uri="{0D108BD9-81ED-4DB2-BD59-A6C34878D82A}">
                    <a16:rowId xmlns:a16="http://schemas.microsoft.com/office/drawing/2014/main" val="10007"/>
                  </a:ext>
                </a:extLst>
              </a:tr>
              <a:tr h="0">
                <a:tc>
                  <a:txBody>
                    <a:bodyPr/>
                    <a:lstStyle/>
                    <a:p>
                      <a:pPr algn="ctr">
                        <a:lnSpc>
                          <a:spcPct val="100000"/>
                        </a:lnSpc>
                      </a:pPr>
                      <a:r>
                        <a:rPr lang="en-GB" sz="1200" b="0" strike="noStrike" spc="-1" dirty="0">
                          <a:solidFill>
                            <a:srgbClr val="000000"/>
                          </a:solidFill>
                          <a:latin typeface="Lucida Sans"/>
                          <a:ea typeface="Lucida Sans"/>
                        </a:rPr>
                        <a:t>-1</a:t>
                      </a:r>
                      <a:endParaRPr lang="en-GB" sz="1200" b="0" strike="noStrike" spc="-1" dirty="0">
                        <a:latin typeface="Arial"/>
                      </a:endParaRPr>
                    </a:p>
                  </a:txBody>
                  <a:tcPr marL="5760" marR="5760">
                    <a:lnL w="12240">
                      <a:solidFill>
                        <a:srgbClr val="FFFFFF"/>
                      </a:solidFill>
                    </a:lnL>
                    <a:lnR w="12240">
                      <a:solidFill>
                        <a:srgbClr val="FFFFFF"/>
                      </a:solidFill>
                    </a:lnR>
                    <a:lnT w="12240">
                      <a:solidFill>
                        <a:srgbClr val="FFFFFF"/>
                      </a:solidFill>
                    </a:lnT>
                    <a:lnB w="12240">
                      <a:solidFill>
                        <a:srgbClr val="FFFFFF"/>
                      </a:solidFill>
                    </a:lnB>
                    <a:solidFill>
                      <a:srgbClr val="E8EBF5"/>
                    </a:solidFill>
                  </a:tcPr>
                </a:tc>
                <a:extLst>
                  <a:ext uri="{0D108BD9-81ED-4DB2-BD59-A6C34878D82A}">
                    <a16:rowId xmlns:a16="http://schemas.microsoft.com/office/drawing/2014/main" val="10008"/>
                  </a:ext>
                </a:extLst>
              </a:tr>
              <a:tr h="0">
                <a:tc>
                  <a:txBody>
                    <a:bodyPr/>
                    <a:lstStyle/>
                    <a:p>
                      <a:pPr algn="ctr">
                        <a:lnSpc>
                          <a:spcPct val="100000"/>
                        </a:lnSpc>
                      </a:pPr>
                      <a:r>
                        <a:rPr lang="en-GB" sz="1200" b="0" strike="noStrike" spc="-1" dirty="0">
                          <a:solidFill>
                            <a:srgbClr val="000000"/>
                          </a:solidFill>
                          <a:latin typeface="Lucida Sans"/>
                          <a:ea typeface="Lucida Sans"/>
                        </a:rPr>
                        <a:t>-1</a:t>
                      </a:r>
                      <a:endParaRPr lang="en-GB" sz="1200" b="0" strike="noStrike" spc="-1" dirty="0">
                        <a:latin typeface="Arial"/>
                      </a:endParaRPr>
                    </a:p>
                  </a:txBody>
                  <a:tcPr marL="5760" marR="5760">
                    <a:lnL w="12240">
                      <a:solidFill>
                        <a:srgbClr val="FFFFFF"/>
                      </a:solidFill>
                    </a:lnL>
                    <a:lnR w="12240">
                      <a:solidFill>
                        <a:srgbClr val="FFFFFF"/>
                      </a:solidFill>
                    </a:lnR>
                    <a:lnT w="12240">
                      <a:solidFill>
                        <a:srgbClr val="FFFFFF"/>
                      </a:solidFill>
                    </a:lnT>
                    <a:lnB w="12240">
                      <a:solidFill>
                        <a:srgbClr val="FFFFFF"/>
                      </a:solidFill>
                    </a:lnB>
                    <a:solidFill>
                      <a:srgbClr val="CDD4EA"/>
                    </a:solidFill>
                  </a:tcPr>
                </a:tc>
                <a:extLst>
                  <a:ext uri="{0D108BD9-81ED-4DB2-BD59-A6C34878D82A}">
                    <a16:rowId xmlns:a16="http://schemas.microsoft.com/office/drawing/2014/main" val="10009"/>
                  </a:ext>
                </a:extLst>
              </a:tr>
              <a:tr h="0">
                <a:tc>
                  <a:txBody>
                    <a:bodyPr/>
                    <a:lstStyle/>
                    <a:p>
                      <a:pPr algn="ctr">
                        <a:lnSpc>
                          <a:spcPct val="100000"/>
                        </a:lnSpc>
                      </a:pPr>
                      <a:r>
                        <a:rPr lang="en-GB" sz="1200" b="0" strike="noStrike" spc="-1" dirty="0">
                          <a:solidFill>
                            <a:srgbClr val="000000"/>
                          </a:solidFill>
                          <a:latin typeface="Lucida Sans"/>
                          <a:ea typeface="Lucida Sans"/>
                        </a:rPr>
                        <a:t>-1</a:t>
                      </a:r>
                      <a:endParaRPr lang="en-GB" sz="1200" b="0" strike="noStrike" spc="-1" dirty="0">
                        <a:latin typeface="Arial"/>
                      </a:endParaRPr>
                    </a:p>
                  </a:txBody>
                  <a:tcPr marL="5760" marR="5760">
                    <a:lnL w="12240">
                      <a:solidFill>
                        <a:srgbClr val="FFFFFF"/>
                      </a:solidFill>
                    </a:lnL>
                    <a:lnR w="12240">
                      <a:solidFill>
                        <a:srgbClr val="FFFFFF"/>
                      </a:solidFill>
                    </a:lnR>
                    <a:lnT w="12240">
                      <a:solidFill>
                        <a:srgbClr val="FFFFFF"/>
                      </a:solidFill>
                    </a:lnT>
                    <a:lnB w="12240">
                      <a:solidFill>
                        <a:srgbClr val="FFFFFF"/>
                      </a:solidFill>
                    </a:lnB>
                    <a:solidFill>
                      <a:srgbClr val="E8EBF5"/>
                    </a:solidFill>
                  </a:tcPr>
                </a:tc>
                <a:extLst>
                  <a:ext uri="{0D108BD9-81ED-4DB2-BD59-A6C34878D82A}">
                    <a16:rowId xmlns:a16="http://schemas.microsoft.com/office/drawing/2014/main" val="10010"/>
                  </a:ext>
                </a:extLst>
              </a:tr>
              <a:tr h="432000">
                <a:tc>
                  <a:txBody>
                    <a:bodyPr/>
                    <a:lstStyle/>
                    <a:p>
                      <a:pPr algn="ctr">
                        <a:lnSpc>
                          <a:spcPct val="100000"/>
                        </a:lnSpc>
                      </a:pPr>
                      <a:r>
                        <a:rPr lang="en-GB" sz="1200" b="0" strike="noStrike" spc="-1" dirty="0">
                          <a:solidFill>
                            <a:srgbClr val="000000"/>
                          </a:solidFill>
                          <a:latin typeface="Lucida Sans"/>
                          <a:ea typeface="Lucida Sans"/>
                        </a:rPr>
                        <a:t>-1</a:t>
                      </a:r>
                      <a:endParaRPr lang="en-GB" sz="1200" b="0" strike="noStrike" spc="-1" dirty="0">
                        <a:latin typeface="Arial"/>
                      </a:endParaRPr>
                    </a:p>
                  </a:txBody>
                  <a:tcPr marL="5760" marR="5760">
                    <a:lnL w="12240">
                      <a:solidFill>
                        <a:srgbClr val="FFFFFF"/>
                      </a:solidFill>
                    </a:lnL>
                    <a:lnR w="12240">
                      <a:solidFill>
                        <a:srgbClr val="FFFFFF"/>
                      </a:solidFill>
                    </a:lnR>
                    <a:lnT w="12240">
                      <a:solidFill>
                        <a:srgbClr val="FFFFFF"/>
                      </a:solidFill>
                    </a:lnT>
                    <a:lnB w="12240">
                      <a:solidFill>
                        <a:srgbClr val="FFFFFF"/>
                      </a:solidFill>
                    </a:lnB>
                    <a:solidFill>
                      <a:srgbClr val="CDD4EA"/>
                    </a:solidFill>
                  </a:tcPr>
                </a:tc>
                <a:extLst>
                  <a:ext uri="{0D108BD9-81ED-4DB2-BD59-A6C34878D82A}">
                    <a16:rowId xmlns:a16="http://schemas.microsoft.com/office/drawing/2014/main" val="10011"/>
                  </a:ext>
                </a:extLst>
              </a:tr>
              <a:tr h="0">
                <a:tc>
                  <a:txBody>
                    <a:bodyPr/>
                    <a:lstStyle/>
                    <a:p>
                      <a:pPr algn="ctr">
                        <a:lnSpc>
                          <a:spcPct val="100000"/>
                        </a:lnSpc>
                      </a:pPr>
                      <a:r>
                        <a:rPr lang="en-GB" sz="1200" b="0" strike="noStrike" spc="-1" dirty="0">
                          <a:solidFill>
                            <a:srgbClr val="000000"/>
                          </a:solidFill>
                          <a:latin typeface="Lucida Sans"/>
                          <a:ea typeface="Lucida Sans"/>
                        </a:rPr>
                        <a:t>-1</a:t>
                      </a:r>
                      <a:endParaRPr lang="en-GB" sz="1200" b="0" strike="noStrike" spc="-1" dirty="0">
                        <a:latin typeface="Arial"/>
                      </a:endParaRPr>
                    </a:p>
                  </a:txBody>
                  <a:tcPr marL="5760" marR="5760">
                    <a:lnL w="12240">
                      <a:solidFill>
                        <a:srgbClr val="FFFFFF"/>
                      </a:solidFill>
                    </a:lnL>
                    <a:lnR w="12240">
                      <a:solidFill>
                        <a:srgbClr val="FFFFFF"/>
                      </a:solidFill>
                    </a:lnR>
                    <a:lnT w="12240">
                      <a:solidFill>
                        <a:srgbClr val="FFFFFF"/>
                      </a:solidFill>
                    </a:lnT>
                    <a:lnB w="12240">
                      <a:solidFill>
                        <a:srgbClr val="FFFFFF"/>
                      </a:solidFill>
                    </a:lnB>
                    <a:solidFill>
                      <a:srgbClr val="FFFF00"/>
                    </a:solidFill>
                  </a:tcPr>
                </a:tc>
                <a:extLst>
                  <a:ext uri="{0D108BD9-81ED-4DB2-BD59-A6C34878D82A}">
                    <a16:rowId xmlns:a16="http://schemas.microsoft.com/office/drawing/2014/main" val="10012"/>
                  </a:ext>
                </a:extLst>
              </a:tr>
              <a:tr h="360000">
                <a:tc>
                  <a:txBody>
                    <a:bodyPr/>
                    <a:lstStyle/>
                    <a:p>
                      <a:pPr algn="ctr">
                        <a:lnSpc>
                          <a:spcPct val="100000"/>
                        </a:lnSpc>
                      </a:pPr>
                      <a:r>
                        <a:rPr lang="en-GB" sz="1200" b="0" strike="noStrike" spc="-1" dirty="0">
                          <a:solidFill>
                            <a:srgbClr val="000000"/>
                          </a:solidFill>
                          <a:latin typeface="Lucida Sans"/>
                          <a:ea typeface="Lucida Sans"/>
                        </a:rPr>
                        <a:t>-1</a:t>
                      </a:r>
                      <a:endParaRPr lang="en-GB" sz="1200" b="0" strike="noStrike" spc="-1" dirty="0">
                        <a:latin typeface="Arial"/>
                      </a:endParaRPr>
                    </a:p>
                  </a:txBody>
                  <a:tcPr marL="5760" marR="5760">
                    <a:lnL w="12240">
                      <a:solidFill>
                        <a:srgbClr val="FFFFFF"/>
                      </a:solidFill>
                    </a:lnL>
                    <a:lnR w="12240">
                      <a:solidFill>
                        <a:srgbClr val="FFFFFF"/>
                      </a:solidFill>
                    </a:lnR>
                    <a:lnT w="12240">
                      <a:solidFill>
                        <a:srgbClr val="FFFFFF"/>
                      </a:solidFill>
                    </a:lnT>
                    <a:lnB w="12240">
                      <a:solidFill>
                        <a:srgbClr val="FFFFFF"/>
                      </a:solidFill>
                    </a:lnB>
                    <a:solidFill>
                      <a:srgbClr val="CDD4EA"/>
                    </a:solidFill>
                  </a:tcPr>
                </a:tc>
                <a:extLst>
                  <a:ext uri="{0D108BD9-81ED-4DB2-BD59-A6C34878D82A}">
                    <a16:rowId xmlns:a16="http://schemas.microsoft.com/office/drawing/2014/main" val="10013"/>
                  </a:ext>
                </a:extLst>
              </a:tr>
              <a:tr h="0">
                <a:tc>
                  <a:txBody>
                    <a:bodyPr/>
                    <a:lstStyle/>
                    <a:p>
                      <a:pPr algn="ctr">
                        <a:lnSpc>
                          <a:spcPct val="100000"/>
                        </a:lnSpc>
                      </a:pPr>
                      <a:r>
                        <a:rPr lang="en-GB" sz="1200" b="0" strike="noStrike" spc="-1" dirty="0">
                          <a:solidFill>
                            <a:srgbClr val="000000"/>
                          </a:solidFill>
                          <a:latin typeface="Lucida Sans"/>
                          <a:ea typeface="Lucida Sans"/>
                        </a:rPr>
                        <a:t>-1</a:t>
                      </a:r>
                      <a:endParaRPr lang="en-GB" sz="1200" b="0" strike="noStrike" spc="-1" dirty="0">
                        <a:latin typeface="Arial"/>
                      </a:endParaRPr>
                    </a:p>
                  </a:txBody>
                  <a:tcPr marL="5760" marR="5760">
                    <a:lnL w="12240">
                      <a:solidFill>
                        <a:srgbClr val="FFFFFF"/>
                      </a:solidFill>
                    </a:lnL>
                    <a:lnR w="12240">
                      <a:solidFill>
                        <a:srgbClr val="FFFFFF"/>
                      </a:solidFill>
                    </a:lnR>
                    <a:lnT w="12240">
                      <a:solidFill>
                        <a:srgbClr val="FFFFFF"/>
                      </a:solidFill>
                    </a:lnT>
                    <a:lnB w="12240">
                      <a:solidFill>
                        <a:srgbClr val="FFFFFF"/>
                      </a:solidFill>
                    </a:lnB>
                    <a:solidFill>
                      <a:srgbClr val="FFFF00"/>
                    </a:solidFill>
                  </a:tcPr>
                </a:tc>
                <a:extLst>
                  <a:ext uri="{0D108BD9-81ED-4DB2-BD59-A6C34878D82A}">
                    <a16:rowId xmlns:a16="http://schemas.microsoft.com/office/drawing/2014/main" val="10014"/>
                  </a:ext>
                </a:extLst>
              </a:tr>
              <a:tr h="0">
                <a:tc>
                  <a:txBody>
                    <a:bodyPr/>
                    <a:lstStyle/>
                    <a:p>
                      <a:pPr algn="ctr">
                        <a:lnSpc>
                          <a:spcPct val="100000"/>
                        </a:lnSpc>
                      </a:pPr>
                      <a:r>
                        <a:rPr lang="en-GB" sz="1200" b="0" strike="noStrike" spc="-1" dirty="0">
                          <a:solidFill>
                            <a:srgbClr val="000000"/>
                          </a:solidFill>
                          <a:latin typeface="Lucida Sans"/>
                          <a:ea typeface="Lucida Sans"/>
                        </a:rPr>
                        <a:t>-1</a:t>
                      </a:r>
                      <a:endParaRPr lang="en-GB" sz="1200" b="0" strike="noStrike" spc="-1" dirty="0">
                        <a:latin typeface="Arial"/>
                      </a:endParaRPr>
                    </a:p>
                  </a:txBody>
                  <a:tcPr marL="5760" marR="5760">
                    <a:lnL w="12240">
                      <a:solidFill>
                        <a:srgbClr val="FFFFFF"/>
                      </a:solidFill>
                    </a:lnL>
                    <a:lnR w="12240">
                      <a:solidFill>
                        <a:srgbClr val="FFFFFF"/>
                      </a:solidFill>
                    </a:lnR>
                    <a:lnT w="12240">
                      <a:solidFill>
                        <a:srgbClr val="FFFFFF"/>
                      </a:solidFill>
                    </a:lnT>
                    <a:lnB w="12240">
                      <a:solidFill>
                        <a:srgbClr val="FFFFFF"/>
                      </a:solidFill>
                    </a:lnB>
                    <a:solidFill>
                      <a:srgbClr val="FFFF00"/>
                    </a:solidFill>
                  </a:tcPr>
                </a:tc>
                <a:extLst>
                  <a:ext uri="{0D108BD9-81ED-4DB2-BD59-A6C34878D82A}">
                    <a16:rowId xmlns:a16="http://schemas.microsoft.com/office/drawing/2014/main" val="10015"/>
                  </a:ext>
                </a:extLst>
              </a:tr>
              <a:tr h="360000">
                <a:tc>
                  <a:txBody>
                    <a:bodyPr/>
                    <a:lstStyle/>
                    <a:p>
                      <a:pPr algn="ctr">
                        <a:lnSpc>
                          <a:spcPct val="100000"/>
                        </a:lnSpc>
                      </a:pPr>
                      <a:r>
                        <a:rPr lang="en-GB" sz="1200" b="0" strike="noStrike" spc="-1" dirty="0">
                          <a:solidFill>
                            <a:srgbClr val="000000"/>
                          </a:solidFill>
                          <a:latin typeface="Lucida Sans"/>
                          <a:ea typeface="Lucida Sans"/>
                        </a:rPr>
                        <a:t>-1</a:t>
                      </a:r>
                      <a:endParaRPr lang="en-GB" sz="1200" b="0" strike="noStrike" spc="-1" dirty="0">
                        <a:latin typeface="Arial"/>
                      </a:endParaRPr>
                    </a:p>
                  </a:txBody>
                  <a:tcPr marL="5760" marR="5760">
                    <a:lnL w="12240">
                      <a:solidFill>
                        <a:srgbClr val="FFFFFF"/>
                      </a:solidFill>
                    </a:lnL>
                    <a:lnR w="12240">
                      <a:solidFill>
                        <a:srgbClr val="FFFFFF"/>
                      </a:solidFill>
                    </a:lnR>
                    <a:lnT w="12240">
                      <a:solidFill>
                        <a:srgbClr val="FFFFFF"/>
                      </a:solidFill>
                    </a:lnT>
                    <a:lnB w="12240">
                      <a:solidFill>
                        <a:srgbClr val="FFFFFF"/>
                      </a:solidFill>
                    </a:lnB>
                    <a:solidFill>
                      <a:srgbClr val="E8EBF5"/>
                    </a:solidFill>
                  </a:tcPr>
                </a:tc>
                <a:extLst>
                  <a:ext uri="{0D108BD9-81ED-4DB2-BD59-A6C34878D82A}">
                    <a16:rowId xmlns:a16="http://schemas.microsoft.com/office/drawing/2014/main" val="10016"/>
                  </a:ext>
                </a:extLst>
              </a:tr>
              <a:tr h="0">
                <a:tc>
                  <a:txBody>
                    <a:bodyPr/>
                    <a:lstStyle/>
                    <a:p>
                      <a:pPr algn="ctr">
                        <a:lnSpc>
                          <a:spcPct val="100000"/>
                        </a:lnSpc>
                      </a:pPr>
                      <a:r>
                        <a:rPr lang="en-GB" sz="1200" b="0" strike="noStrike" spc="-1" dirty="0">
                          <a:solidFill>
                            <a:srgbClr val="000000"/>
                          </a:solidFill>
                          <a:latin typeface="Lucida Sans"/>
                          <a:ea typeface="Lucida Sans"/>
                        </a:rPr>
                        <a:t>-1</a:t>
                      </a:r>
                      <a:endParaRPr lang="en-GB" sz="1200" b="0" strike="noStrike" spc="-1" dirty="0">
                        <a:latin typeface="Arial"/>
                      </a:endParaRPr>
                    </a:p>
                  </a:txBody>
                  <a:tcPr marL="5760" marR="5760">
                    <a:lnL w="12240">
                      <a:solidFill>
                        <a:srgbClr val="FFFFFF"/>
                      </a:solidFill>
                    </a:lnL>
                    <a:lnR w="12240">
                      <a:solidFill>
                        <a:srgbClr val="FFFFFF"/>
                      </a:solidFill>
                    </a:lnR>
                    <a:lnT w="12240">
                      <a:solidFill>
                        <a:srgbClr val="FFFFFF"/>
                      </a:solidFill>
                    </a:lnT>
                    <a:lnB w="12240">
                      <a:solidFill>
                        <a:srgbClr val="FFFFFF"/>
                      </a:solidFill>
                    </a:lnB>
                    <a:solidFill>
                      <a:srgbClr val="FFFF00"/>
                    </a:solidFill>
                  </a:tcPr>
                </a:tc>
                <a:extLst>
                  <a:ext uri="{0D108BD9-81ED-4DB2-BD59-A6C34878D82A}">
                    <a16:rowId xmlns:a16="http://schemas.microsoft.com/office/drawing/2014/main" val="10017"/>
                  </a:ext>
                </a:extLst>
              </a:tr>
              <a:tr h="324000">
                <a:tc>
                  <a:txBody>
                    <a:bodyPr/>
                    <a:lstStyle/>
                    <a:p>
                      <a:pPr algn="ctr">
                        <a:lnSpc>
                          <a:spcPct val="100000"/>
                        </a:lnSpc>
                      </a:pPr>
                      <a:r>
                        <a:rPr lang="en-GB" sz="1200" b="0" strike="noStrike" spc="-1" dirty="0">
                          <a:solidFill>
                            <a:srgbClr val="000000"/>
                          </a:solidFill>
                          <a:latin typeface="Lucida Sans"/>
                          <a:ea typeface="Lucida Sans"/>
                        </a:rPr>
                        <a:t>-1</a:t>
                      </a:r>
                      <a:endParaRPr lang="en-GB" sz="1200" b="0" strike="noStrike" spc="-1" dirty="0">
                        <a:latin typeface="Arial"/>
                      </a:endParaRPr>
                    </a:p>
                  </a:txBody>
                  <a:tcPr marL="5760" marR="5760">
                    <a:lnL w="12240">
                      <a:solidFill>
                        <a:srgbClr val="FFFFFF"/>
                      </a:solidFill>
                    </a:lnL>
                    <a:lnR w="12240">
                      <a:solidFill>
                        <a:srgbClr val="FFFFFF"/>
                      </a:solidFill>
                    </a:lnR>
                    <a:lnT w="12240">
                      <a:solidFill>
                        <a:srgbClr val="FFFFFF"/>
                      </a:solidFill>
                    </a:lnT>
                    <a:lnB w="12240">
                      <a:solidFill>
                        <a:srgbClr val="FFFFFF"/>
                      </a:solidFill>
                    </a:lnB>
                    <a:solidFill>
                      <a:srgbClr val="FFFF00"/>
                    </a:solidFill>
                  </a:tcPr>
                </a:tc>
                <a:extLst>
                  <a:ext uri="{0D108BD9-81ED-4DB2-BD59-A6C34878D82A}">
                    <a16:rowId xmlns:a16="http://schemas.microsoft.com/office/drawing/2014/main" val="10018"/>
                  </a:ext>
                </a:extLst>
              </a:tr>
              <a:tr h="0">
                <a:tc>
                  <a:txBody>
                    <a:bodyPr/>
                    <a:lstStyle/>
                    <a:p>
                      <a:pPr algn="ctr">
                        <a:lnSpc>
                          <a:spcPct val="100000"/>
                        </a:lnSpc>
                      </a:pPr>
                      <a:r>
                        <a:rPr lang="en-GB" sz="1200" b="0" strike="noStrike" spc="-1" dirty="0">
                          <a:solidFill>
                            <a:srgbClr val="000000"/>
                          </a:solidFill>
                          <a:latin typeface="Lucida Sans"/>
                          <a:ea typeface="Lucida Sans"/>
                        </a:rPr>
                        <a:t>-1</a:t>
                      </a:r>
                      <a:endParaRPr lang="en-GB" sz="1200" b="0" strike="noStrike" spc="-1" dirty="0">
                        <a:latin typeface="Arial"/>
                      </a:endParaRPr>
                    </a:p>
                  </a:txBody>
                  <a:tcPr marL="5760" marR="5760">
                    <a:lnL w="12240">
                      <a:solidFill>
                        <a:srgbClr val="FFFFFF"/>
                      </a:solidFill>
                    </a:lnL>
                    <a:lnR w="12240">
                      <a:solidFill>
                        <a:srgbClr val="FFFFFF"/>
                      </a:solidFill>
                    </a:lnR>
                    <a:lnT w="12240">
                      <a:solidFill>
                        <a:srgbClr val="FFFFFF"/>
                      </a:solidFill>
                    </a:lnT>
                    <a:lnB w="12240">
                      <a:solidFill>
                        <a:srgbClr val="FFFFFF"/>
                      </a:solidFill>
                    </a:lnB>
                    <a:solidFill>
                      <a:srgbClr val="FFFF00"/>
                    </a:solidFill>
                  </a:tcPr>
                </a:tc>
                <a:extLst>
                  <a:ext uri="{0D108BD9-81ED-4DB2-BD59-A6C34878D82A}">
                    <a16:rowId xmlns:a16="http://schemas.microsoft.com/office/drawing/2014/main" val="10019"/>
                  </a:ext>
                </a:extLst>
              </a:tr>
              <a:tr h="0">
                <a:tc>
                  <a:txBody>
                    <a:bodyPr/>
                    <a:lstStyle/>
                    <a:p>
                      <a:pPr algn="ctr">
                        <a:lnSpc>
                          <a:spcPct val="100000"/>
                        </a:lnSpc>
                      </a:pPr>
                      <a:r>
                        <a:rPr lang="en-GB" sz="1200" b="0" strike="noStrike" spc="-1" dirty="0">
                          <a:solidFill>
                            <a:srgbClr val="000000"/>
                          </a:solidFill>
                          <a:latin typeface="Lucida Sans"/>
                          <a:ea typeface="Lucida Sans"/>
                        </a:rPr>
                        <a:t>-1</a:t>
                      </a:r>
                      <a:endParaRPr lang="en-GB" sz="1200" b="0" strike="noStrike" spc="-1" dirty="0">
                        <a:latin typeface="Arial"/>
                      </a:endParaRPr>
                    </a:p>
                  </a:txBody>
                  <a:tcPr marL="5760" marR="5760">
                    <a:lnL w="12240">
                      <a:solidFill>
                        <a:srgbClr val="FFFFFF"/>
                      </a:solidFill>
                    </a:lnL>
                    <a:lnR w="12240">
                      <a:solidFill>
                        <a:srgbClr val="FFFFFF"/>
                      </a:solidFill>
                    </a:lnR>
                    <a:lnT w="12240">
                      <a:solidFill>
                        <a:srgbClr val="FFFFFF"/>
                      </a:solidFill>
                    </a:lnT>
                    <a:lnB w="12240">
                      <a:solidFill>
                        <a:srgbClr val="FFFFFF"/>
                      </a:solidFill>
                    </a:lnB>
                    <a:solidFill>
                      <a:srgbClr val="E8EBF5"/>
                    </a:solidFill>
                  </a:tcPr>
                </a:tc>
                <a:extLst>
                  <a:ext uri="{0D108BD9-81ED-4DB2-BD59-A6C34878D82A}">
                    <a16:rowId xmlns:a16="http://schemas.microsoft.com/office/drawing/2014/main" val="10020"/>
                  </a:ext>
                </a:extLst>
              </a:tr>
              <a:tr h="0">
                <a:tc>
                  <a:txBody>
                    <a:bodyPr/>
                    <a:lstStyle/>
                    <a:p>
                      <a:pPr algn="ctr">
                        <a:lnSpc>
                          <a:spcPct val="100000"/>
                        </a:lnSpc>
                      </a:pPr>
                      <a:r>
                        <a:rPr lang="en-GB" sz="1400" b="0" strike="noStrike" spc="-1" dirty="0">
                          <a:solidFill>
                            <a:srgbClr val="000000"/>
                          </a:solidFill>
                          <a:latin typeface="Lucida Sans"/>
                          <a:ea typeface="Lucida Sans"/>
                        </a:rPr>
                        <a:t>-1</a:t>
                      </a:r>
                      <a:endParaRPr lang="en-GB" sz="1400" b="0" strike="noStrike" spc="-1" dirty="0">
                        <a:latin typeface="Arial"/>
                      </a:endParaRPr>
                    </a:p>
                  </a:txBody>
                  <a:tcPr marL="5760" marR="5760">
                    <a:lnL w="12240">
                      <a:solidFill>
                        <a:srgbClr val="FFFFFF"/>
                      </a:solidFill>
                    </a:lnL>
                    <a:lnR w="12240">
                      <a:solidFill>
                        <a:srgbClr val="FFFFFF"/>
                      </a:solidFill>
                    </a:lnR>
                    <a:lnT w="12240">
                      <a:solidFill>
                        <a:srgbClr val="FFFFFF"/>
                      </a:solidFill>
                    </a:lnT>
                    <a:lnB w="12240">
                      <a:solidFill>
                        <a:srgbClr val="FFFFFF"/>
                      </a:solidFill>
                    </a:lnB>
                    <a:solidFill>
                      <a:srgbClr val="BFBFBF"/>
                    </a:solidFill>
                  </a:tcPr>
                </a:tc>
                <a:extLst>
                  <a:ext uri="{0D108BD9-81ED-4DB2-BD59-A6C34878D82A}">
                    <a16:rowId xmlns:a16="http://schemas.microsoft.com/office/drawing/2014/main" val="10021"/>
                  </a:ext>
                </a:extLst>
              </a:tr>
            </a:tbl>
          </a:graphicData>
        </a:graphic>
      </p:graphicFrame>
      <p:sp>
        <p:nvSpPr>
          <p:cNvPr id="1070" name="CustomShape 5"/>
          <p:cNvSpPr/>
          <p:nvPr/>
        </p:nvSpPr>
        <p:spPr>
          <a:xfrm>
            <a:off x="5892840" y="6172200"/>
            <a:ext cx="2844000" cy="367560"/>
          </a:xfrm>
          <a:prstGeom prst="rect">
            <a:avLst/>
          </a:prstGeom>
          <a:noFill/>
          <a:ln w="12600">
            <a:noFill/>
          </a:ln>
        </p:spPr>
        <p:style>
          <a:lnRef idx="0">
            <a:scrgbClr r="0" g="0" b="0"/>
          </a:lnRef>
          <a:fillRef idx="0">
            <a:scrgbClr r="0" g="0" b="0"/>
          </a:fillRef>
          <a:effectRef idx="0">
            <a:scrgbClr r="0" g="0" b="0"/>
          </a:effectRef>
          <a:fontRef idx="minor"/>
        </p:style>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1" name="CustomShape 1"/>
          <p:cNvSpPr/>
          <p:nvPr/>
        </p:nvSpPr>
        <p:spPr>
          <a:xfrm>
            <a:off x="-126000" y="378720"/>
            <a:ext cx="7366320" cy="91368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chor="ctr"/>
          <a:lstStyle/>
          <a:p>
            <a:pPr>
              <a:lnSpc>
                <a:spcPct val="100000"/>
              </a:lnSpc>
            </a:pPr>
            <a:r>
              <a:rPr lang="en-GB" sz="2400" b="0" strike="noStrike" spc="-1">
                <a:solidFill>
                  <a:srgbClr val="004987"/>
                </a:solidFill>
                <a:latin typeface="Lucida Sans"/>
                <a:ea typeface="Lucida Sans"/>
              </a:rPr>
              <a:t>        Rule 5.9 - Application of an </a:t>
            </a:r>
            <a:br/>
            <a:r>
              <a:rPr lang="en-GB" sz="1800" b="0" strike="noStrike" spc="-1">
                <a:solidFill>
                  <a:srgbClr val="004987"/>
                </a:solidFill>
                <a:latin typeface="Lucida Sans"/>
                <a:ea typeface="Lucida Sans"/>
              </a:rPr>
              <a:t>           </a:t>
            </a:r>
            <a:r>
              <a:rPr lang="en-GB" sz="2400" b="0" strike="noStrike" spc="-1">
                <a:solidFill>
                  <a:srgbClr val="004987"/>
                </a:solidFill>
                <a:latin typeface="Lucida Sans"/>
                <a:ea typeface="Lucida Sans"/>
              </a:rPr>
              <a:t>Exceptional Score Reduction</a:t>
            </a:r>
            <a:endParaRPr lang="en-GB" sz="2400" b="0" strike="noStrike" spc="-1">
              <a:latin typeface="Arial"/>
            </a:endParaRPr>
          </a:p>
        </p:txBody>
      </p:sp>
      <p:sp>
        <p:nvSpPr>
          <p:cNvPr id="1072" name="CustomShape 2"/>
          <p:cNvSpPr/>
          <p:nvPr/>
        </p:nvSpPr>
        <p:spPr>
          <a:xfrm>
            <a:off x="659160" y="1460880"/>
            <a:ext cx="5089680" cy="365616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marL="285840" indent="-285120">
              <a:lnSpc>
                <a:spcPct val="100000"/>
              </a:lnSpc>
              <a:buClr>
                <a:srgbClr val="000000"/>
              </a:buClr>
              <a:buFont typeface="Arial"/>
              <a:buChar char="•"/>
            </a:pPr>
            <a:r>
              <a:rPr lang="en-GB" sz="1800" b="0" strike="noStrike" spc="-1">
                <a:solidFill>
                  <a:srgbClr val="000000"/>
                </a:solidFill>
                <a:latin typeface="Lucida Sans"/>
                <a:ea typeface="Lucida Sans"/>
              </a:rPr>
              <a:t>Another Score Differential of 4.1 is submitted, which is 7.2 better than the player’s 11.2 Handicap Index </a:t>
            </a:r>
            <a:endParaRPr lang="en-GB" sz="1800" b="0" strike="noStrike" spc="-1">
              <a:latin typeface="Arial"/>
            </a:endParaRPr>
          </a:p>
          <a:p>
            <a:pPr>
              <a:lnSpc>
                <a:spcPct val="100000"/>
              </a:lnSpc>
            </a:pPr>
            <a:endParaRPr lang="en-GB" sz="1800" b="0" strike="noStrike" spc="-1">
              <a:latin typeface="Arial"/>
            </a:endParaRPr>
          </a:p>
          <a:p>
            <a:pPr marL="285840" indent="-285120">
              <a:lnSpc>
                <a:spcPct val="100000"/>
              </a:lnSpc>
              <a:buClr>
                <a:srgbClr val="000000"/>
              </a:buClr>
              <a:buFont typeface="Arial"/>
              <a:buChar char="•"/>
            </a:pPr>
            <a:r>
              <a:rPr lang="en-GB" sz="1800" b="0" strike="noStrike" spc="-1">
                <a:solidFill>
                  <a:srgbClr val="000000"/>
                </a:solidFill>
                <a:latin typeface="Lucida Sans"/>
                <a:ea typeface="Lucida Sans"/>
              </a:rPr>
              <a:t>This leads to a further -1 adjustment to all 20 previous score differentials, which can overlap with previous adjustments</a:t>
            </a:r>
            <a:endParaRPr lang="en-GB" sz="1800" b="0" strike="noStrike" spc="-1">
              <a:latin typeface="Arial"/>
            </a:endParaRPr>
          </a:p>
          <a:p>
            <a:pPr>
              <a:lnSpc>
                <a:spcPct val="100000"/>
              </a:lnSpc>
            </a:pPr>
            <a:endParaRPr lang="en-GB" sz="1800" b="0" strike="noStrike" spc="-1">
              <a:latin typeface="Arial"/>
            </a:endParaRPr>
          </a:p>
          <a:p>
            <a:pPr marL="285840" indent="-285120">
              <a:lnSpc>
                <a:spcPct val="100000"/>
              </a:lnSpc>
              <a:buClr>
                <a:srgbClr val="000000"/>
              </a:buClr>
              <a:buFont typeface="Arial"/>
              <a:buChar char="•"/>
            </a:pPr>
            <a:r>
              <a:rPr lang="en-GB" sz="1800" b="0" strike="noStrike" spc="-1">
                <a:solidFill>
                  <a:srgbClr val="000000"/>
                </a:solidFill>
                <a:latin typeface="Lucida Sans"/>
                <a:ea typeface="Lucida Sans"/>
              </a:rPr>
              <a:t>So, the effect of multiple exceptional scores is cumulative</a:t>
            </a:r>
            <a:endParaRPr lang="en-GB" sz="1800" b="0" strike="noStrike" spc="-1">
              <a:latin typeface="Arial"/>
            </a:endParaRPr>
          </a:p>
          <a:p>
            <a:pPr>
              <a:lnSpc>
                <a:spcPct val="100000"/>
              </a:lnSpc>
            </a:pPr>
            <a:endParaRPr lang="en-GB" sz="1800" b="0" strike="noStrike" spc="-1">
              <a:latin typeface="Arial"/>
            </a:endParaRPr>
          </a:p>
          <a:p>
            <a:pPr marL="285840" indent="-285120">
              <a:lnSpc>
                <a:spcPct val="100000"/>
              </a:lnSpc>
              <a:buClr>
                <a:srgbClr val="000000"/>
              </a:buClr>
              <a:buFont typeface="Arial"/>
              <a:buChar char="•"/>
            </a:pPr>
            <a:r>
              <a:rPr lang="en-GB" sz="1800" b="0" strike="noStrike" spc="-1">
                <a:solidFill>
                  <a:srgbClr val="000000"/>
                </a:solidFill>
                <a:latin typeface="Lucida Sans"/>
                <a:ea typeface="Lucida Sans"/>
              </a:rPr>
              <a:t>The new Handicap Index in this case is now 8.9</a:t>
            </a:r>
            <a:endParaRPr lang="en-GB" sz="1800" b="0" strike="noStrike" spc="-1">
              <a:latin typeface="Arial"/>
            </a:endParaRPr>
          </a:p>
        </p:txBody>
      </p:sp>
      <p:sp>
        <p:nvSpPr>
          <p:cNvPr id="1073" name="CustomShape 3"/>
          <p:cNvSpPr/>
          <p:nvPr/>
        </p:nvSpPr>
        <p:spPr>
          <a:xfrm>
            <a:off x="5892840" y="6172200"/>
            <a:ext cx="2844000" cy="367560"/>
          </a:xfrm>
          <a:prstGeom prst="rect">
            <a:avLst/>
          </a:prstGeom>
          <a:noFill/>
          <a:ln w="12600">
            <a:noFill/>
          </a:ln>
        </p:spPr>
        <p:style>
          <a:lnRef idx="0">
            <a:scrgbClr r="0" g="0" b="0"/>
          </a:lnRef>
          <a:fillRef idx="0">
            <a:scrgbClr r="0" g="0" b="0"/>
          </a:fillRef>
          <a:effectRef idx="0">
            <a:scrgbClr r="0" g="0" b="0"/>
          </a:effectRef>
          <a:fontRef idx="minor"/>
        </p:style>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4" name="Picture 6"/>
          <p:cNvPicPr/>
          <p:nvPr/>
        </p:nvPicPr>
        <p:blipFill>
          <a:blip r:embed="rId3"/>
          <a:stretch/>
        </p:blipFill>
        <p:spPr>
          <a:xfrm>
            <a:off x="2297520" y="2536920"/>
            <a:ext cx="7626600" cy="3381480"/>
          </a:xfrm>
          <a:prstGeom prst="rect">
            <a:avLst/>
          </a:prstGeom>
          <a:ln w="12600">
            <a:noFill/>
          </a:ln>
        </p:spPr>
      </p:pic>
      <p:sp>
        <p:nvSpPr>
          <p:cNvPr id="1075" name="CustomShape 1"/>
          <p:cNvSpPr/>
          <p:nvPr/>
        </p:nvSpPr>
        <p:spPr>
          <a:xfrm>
            <a:off x="0" y="469440"/>
            <a:ext cx="12191400" cy="91368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chor="ctr"/>
          <a:lstStyle/>
          <a:p>
            <a:pPr>
              <a:lnSpc>
                <a:spcPct val="100000"/>
              </a:lnSpc>
            </a:pPr>
            <a:r>
              <a:rPr lang="en-GB" sz="2800" b="0" strike="noStrike" spc="-1">
                <a:solidFill>
                  <a:srgbClr val="004987"/>
                </a:solidFill>
                <a:latin typeface="Lucida Sans"/>
                <a:ea typeface="Lucida Sans"/>
              </a:rPr>
              <a:t>     Rule 5.6 - Playing Conditions Calculation</a:t>
            </a:r>
            <a:endParaRPr lang="en-GB" sz="2800" b="0" strike="noStrike" spc="-1">
              <a:latin typeface="Arial"/>
            </a:endParaRPr>
          </a:p>
        </p:txBody>
      </p:sp>
      <p:sp>
        <p:nvSpPr>
          <p:cNvPr id="1076" name="CustomShape 2"/>
          <p:cNvSpPr/>
          <p:nvPr/>
        </p:nvSpPr>
        <p:spPr>
          <a:xfrm>
            <a:off x="544320" y="1312920"/>
            <a:ext cx="11043360" cy="219924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spcBef>
                <a:spcPts val="400"/>
              </a:spcBef>
            </a:pPr>
            <a:r>
              <a:rPr lang="en-GB" sz="1800" b="0" strike="noStrike" spc="-1">
                <a:solidFill>
                  <a:srgbClr val="404040"/>
                </a:solidFill>
                <a:latin typeface="Lucida Sans"/>
                <a:ea typeface="Lucida Sans"/>
              </a:rPr>
              <a:t>PCC is the renamed CBA.</a:t>
            </a:r>
            <a:endParaRPr lang="en-GB" sz="1800" b="0" strike="noStrike" spc="-1">
              <a:latin typeface="Arial"/>
            </a:endParaRPr>
          </a:p>
          <a:p>
            <a:pPr>
              <a:lnSpc>
                <a:spcPct val="100000"/>
              </a:lnSpc>
              <a:spcBef>
                <a:spcPts val="400"/>
              </a:spcBef>
            </a:pPr>
            <a:endParaRPr lang="en-GB" sz="1800" b="0" strike="noStrike" spc="-1">
              <a:latin typeface="Arial"/>
            </a:endParaRPr>
          </a:p>
          <a:p>
            <a:pPr>
              <a:lnSpc>
                <a:spcPct val="100000"/>
              </a:lnSpc>
              <a:spcBef>
                <a:spcPts val="400"/>
              </a:spcBef>
            </a:pPr>
            <a:r>
              <a:rPr lang="en-GB" sz="1800" b="0" strike="noStrike" spc="-1">
                <a:solidFill>
                  <a:srgbClr val="404040"/>
                </a:solidFill>
                <a:latin typeface="Lucida Sans"/>
                <a:ea typeface="Lucida Sans"/>
              </a:rPr>
              <a:t>Abnormal playing conditions can be caused by weather and/or course set-up.</a:t>
            </a:r>
            <a:endParaRPr lang="en-GB" sz="1800" b="0" strike="noStrike" spc="-1">
              <a:latin typeface="Arial"/>
            </a:endParaRPr>
          </a:p>
          <a:p>
            <a:pPr>
              <a:lnSpc>
                <a:spcPct val="100000"/>
              </a:lnSpc>
              <a:spcBef>
                <a:spcPts val="400"/>
              </a:spcBef>
            </a:pPr>
            <a:endParaRPr lang="en-GB" sz="1800" b="0" strike="noStrike" spc="-1">
              <a:latin typeface="Arial"/>
            </a:endParaRPr>
          </a:p>
          <a:p>
            <a:pPr>
              <a:lnSpc>
                <a:spcPct val="100000"/>
              </a:lnSpc>
              <a:spcBef>
                <a:spcPts val="400"/>
              </a:spcBef>
            </a:pPr>
            <a:r>
              <a:rPr lang="en-GB" sz="1800" b="0" strike="noStrike" spc="-1">
                <a:solidFill>
                  <a:srgbClr val="404040"/>
                </a:solidFill>
                <a:latin typeface="Lucida Sans"/>
                <a:ea typeface="Lucida Sans"/>
              </a:rPr>
              <a:t>The PCC assesses whether playing conditions on the day were ‘normal’ or significantly harder or easier than normal.</a:t>
            </a:r>
            <a:endParaRPr lang="en-GB" sz="1800" b="0" strike="noStrike" spc="-1">
              <a:latin typeface="Arial"/>
            </a:endParaRPr>
          </a:p>
        </p:txBody>
      </p:sp>
      <p:sp>
        <p:nvSpPr>
          <p:cNvPr id="1077" name="CustomShape 3"/>
          <p:cNvSpPr/>
          <p:nvPr/>
        </p:nvSpPr>
        <p:spPr>
          <a:xfrm>
            <a:off x="5892840" y="6172200"/>
            <a:ext cx="2844000" cy="367560"/>
          </a:xfrm>
          <a:prstGeom prst="rect">
            <a:avLst/>
          </a:prstGeom>
          <a:noFill/>
          <a:ln w="12600">
            <a:noFill/>
          </a:ln>
        </p:spPr>
        <p:style>
          <a:lnRef idx="0">
            <a:scrgbClr r="0" g="0" b="0"/>
          </a:lnRef>
          <a:fillRef idx="0">
            <a:scrgbClr r="0" g="0" b="0"/>
          </a:fillRef>
          <a:effectRef idx="0">
            <a:scrgbClr r="0" g="0" b="0"/>
          </a:effectRef>
          <a:fontRef idx="minor"/>
        </p:style>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 name="CustomShape 1"/>
          <p:cNvSpPr/>
          <p:nvPr/>
        </p:nvSpPr>
        <p:spPr>
          <a:xfrm>
            <a:off x="0" y="469440"/>
            <a:ext cx="12191400" cy="91368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chor="ctr"/>
          <a:lstStyle/>
          <a:p>
            <a:pPr>
              <a:lnSpc>
                <a:spcPct val="100000"/>
              </a:lnSpc>
            </a:pPr>
            <a:r>
              <a:rPr lang="en-GB" sz="2800" b="0" strike="noStrike" spc="-1">
                <a:solidFill>
                  <a:srgbClr val="004987"/>
                </a:solidFill>
                <a:latin typeface="Lucida Sans"/>
                <a:ea typeface="Lucida Sans"/>
              </a:rPr>
              <a:t>     Rule 5.6 - Playing Conditions Calculation</a:t>
            </a:r>
            <a:endParaRPr lang="en-GB" sz="2800" b="0" strike="noStrike" spc="-1">
              <a:latin typeface="Arial"/>
            </a:endParaRPr>
          </a:p>
        </p:txBody>
      </p:sp>
      <p:sp>
        <p:nvSpPr>
          <p:cNvPr id="1079" name="CustomShape 2"/>
          <p:cNvSpPr/>
          <p:nvPr/>
        </p:nvSpPr>
        <p:spPr>
          <a:xfrm>
            <a:off x="544320" y="1554840"/>
            <a:ext cx="5763600" cy="273708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spcBef>
                <a:spcPts val="400"/>
              </a:spcBef>
            </a:pPr>
            <a:r>
              <a:rPr lang="en-GB" sz="1800" b="0" strike="noStrike" spc="-1">
                <a:solidFill>
                  <a:srgbClr val="404040"/>
                </a:solidFill>
                <a:latin typeface="Lucida Sans"/>
                <a:ea typeface="Lucida Sans"/>
              </a:rPr>
              <a:t>When abnormal playing conditions cause scores to be higher or lower than expected on a given day, a Playing Conditions Calculation will adjust score differentials to better reflect the player’s actual performance.</a:t>
            </a:r>
            <a:endParaRPr lang="en-GB" sz="1800" b="0" strike="noStrike" spc="-1">
              <a:latin typeface="Arial"/>
            </a:endParaRPr>
          </a:p>
          <a:p>
            <a:pPr>
              <a:lnSpc>
                <a:spcPct val="100000"/>
              </a:lnSpc>
              <a:spcBef>
                <a:spcPts val="400"/>
              </a:spcBef>
            </a:pPr>
            <a:endParaRPr lang="en-GB" sz="1800" b="0" strike="noStrike" spc="-1">
              <a:latin typeface="Arial"/>
            </a:endParaRPr>
          </a:p>
          <a:p>
            <a:pPr>
              <a:lnSpc>
                <a:spcPct val="100000"/>
              </a:lnSpc>
              <a:spcBef>
                <a:spcPts val="400"/>
              </a:spcBef>
            </a:pPr>
            <a:r>
              <a:rPr lang="en-GB" sz="1800" b="0" strike="noStrike" spc="-1">
                <a:solidFill>
                  <a:srgbClr val="404040"/>
                </a:solidFill>
                <a:latin typeface="Lucida Sans"/>
                <a:ea typeface="Lucida Sans"/>
              </a:rPr>
              <a:t>This means that a higher score on a tough day may still be a good score and one of your best 8, used to calculate your updated Handicap Index.</a:t>
            </a:r>
            <a:endParaRPr lang="en-GB" sz="1800" b="0" strike="noStrike" spc="-1">
              <a:latin typeface="Arial"/>
            </a:endParaRPr>
          </a:p>
        </p:txBody>
      </p:sp>
      <p:pic>
        <p:nvPicPr>
          <p:cNvPr id="1080" name="Picture 3"/>
          <p:cNvPicPr/>
          <p:nvPr/>
        </p:nvPicPr>
        <p:blipFill>
          <a:blip r:embed="rId3"/>
          <a:stretch/>
        </p:blipFill>
        <p:spPr>
          <a:xfrm>
            <a:off x="7219800" y="1554840"/>
            <a:ext cx="3907080" cy="3065760"/>
          </a:xfrm>
          <a:prstGeom prst="rect">
            <a:avLst/>
          </a:prstGeom>
          <a:ln w="12600">
            <a:noFill/>
          </a:ln>
        </p:spPr>
      </p:pic>
      <p:sp>
        <p:nvSpPr>
          <p:cNvPr id="1081" name="CustomShape 3"/>
          <p:cNvSpPr/>
          <p:nvPr/>
        </p:nvSpPr>
        <p:spPr>
          <a:xfrm>
            <a:off x="5892840" y="6172200"/>
            <a:ext cx="2844000" cy="367560"/>
          </a:xfrm>
          <a:prstGeom prst="rect">
            <a:avLst/>
          </a:prstGeom>
          <a:noFill/>
          <a:ln w="12600">
            <a:noFill/>
          </a:ln>
        </p:spPr>
        <p:style>
          <a:lnRef idx="0">
            <a:scrgbClr r="0" g="0" b="0"/>
          </a:lnRef>
          <a:fillRef idx="0">
            <a:scrgbClr r="0" g="0" b="0"/>
          </a:fillRef>
          <a:effectRef idx="0">
            <a:scrgbClr r="0" g="0" b="0"/>
          </a:effectRef>
          <a:fontRef idx="minor"/>
        </p:style>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82" name="Table 1"/>
          <p:cNvGraphicFramePr/>
          <p:nvPr/>
        </p:nvGraphicFramePr>
        <p:xfrm>
          <a:off x="564480" y="1185120"/>
          <a:ext cx="6246720" cy="5209200"/>
        </p:xfrm>
        <a:graphic>
          <a:graphicData uri="http://schemas.openxmlformats.org/drawingml/2006/table">
            <a:tbl>
              <a:tblPr/>
              <a:tblGrid>
                <a:gridCol w="6246720">
                  <a:extLst>
                    <a:ext uri="{9D8B030D-6E8A-4147-A177-3AD203B41FA5}">
                      <a16:colId xmlns:a16="http://schemas.microsoft.com/office/drawing/2014/main" val="20000"/>
                    </a:ext>
                  </a:extLst>
                </a:gridCol>
              </a:tblGrid>
              <a:tr h="4706280">
                <a:tc>
                  <a:txBody>
                    <a:bodyPr/>
                    <a:lstStyle/>
                    <a:p>
                      <a:pPr>
                        <a:lnSpc>
                          <a:spcPct val="100000"/>
                        </a:lnSpc>
                      </a:pPr>
                      <a:r>
                        <a:rPr lang="en-GB" sz="1800" b="0" strike="noStrike" spc="-1">
                          <a:solidFill>
                            <a:srgbClr val="000000"/>
                          </a:solidFill>
                          <a:latin typeface="Lucida Sans"/>
                          <a:ea typeface="Lucida Sans"/>
                        </a:rPr>
                        <a:t>The PCC:</a:t>
                      </a:r>
                      <a:endParaRPr lang="en-GB" sz="1800" b="0" strike="noStrike" spc="-1">
                        <a:latin typeface="Arial"/>
                      </a:endParaRPr>
                    </a:p>
                    <a:p>
                      <a:pPr>
                        <a:lnSpc>
                          <a:spcPct val="100000"/>
                        </a:lnSpc>
                      </a:pPr>
                      <a:endParaRPr lang="en-GB" sz="1800" b="0" strike="noStrike" spc="-1">
                        <a:latin typeface="Arial"/>
                      </a:endParaRPr>
                    </a:p>
                    <a:p>
                      <a:pPr marL="285840" indent="-285120">
                        <a:lnSpc>
                          <a:spcPct val="100000"/>
                        </a:lnSpc>
                        <a:buClr>
                          <a:srgbClr val="000000"/>
                        </a:buClr>
                        <a:buFont typeface="Arial"/>
                        <a:buChar char="•"/>
                      </a:pPr>
                      <a:r>
                        <a:rPr lang="en-GB" sz="1800" b="0" strike="noStrike" spc="-1">
                          <a:solidFill>
                            <a:srgbClr val="000000"/>
                          </a:solidFill>
                          <a:latin typeface="Lucida Sans"/>
                          <a:ea typeface="Lucida Sans"/>
                        </a:rPr>
                        <a:t>Is generally performed only once for a day</a:t>
                      </a:r>
                      <a:endParaRPr lang="en-GB" sz="1800" b="0" strike="noStrike" spc="-1">
                        <a:latin typeface="Arial"/>
                      </a:endParaRPr>
                    </a:p>
                    <a:p>
                      <a:pPr>
                        <a:lnSpc>
                          <a:spcPct val="100000"/>
                        </a:lnSpc>
                      </a:pPr>
                      <a:endParaRPr lang="en-GB" sz="1800" b="0" strike="noStrike" spc="-1">
                        <a:latin typeface="Arial"/>
                      </a:endParaRPr>
                    </a:p>
                    <a:p>
                      <a:pPr marL="285840" indent="-285120">
                        <a:lnSpc>
                          <a:spcPct val="100000"/>
                        </a:lnSpc>
                        <a:buClr>
                          <a:srgbClr val="000000"/>
                        </a:buClr>
                        <a:buFont typeface="Arial"/>
                        <a:buChar char="•"/>
                      </a:pPr>
                      <a:r>
                        <a:rPr lang="en-GB" sz="1800" b="0" strike="noStrike" spc="-1">
                          <a:solidFill>
                            <a:srgbClr val="000000"/>
                          </a:solidFill>
                          <a:latin typeface="Lucida Sans"/>
                          <a:ea typeface="Lucida Sans"/>
                        </a:rPr>
                        <a:t>Considers all acceptable scores submitted on a golf course (all formats, competitive &amp; recreational, 9 &amp; 18 holes)</a:t>
                      </a:r>
                      <a:endParaRPr lang="en-GB" sz="1800" b="0" strike="noStrike" spc="-1">
                        <a:latin typeface="Arial"/>
                      </a:endParaRPr>
                    </a:p>
                    <a:p>
                      <a:pPr>
                        <a:lnSpc>
                          <a:spcPct val="100000"/>
                        </a:lnSpc>
                      </a:pPr>
                      <a:endParaRPr lang="en-GB" sz="1800" b="0" strike="noStrike" spc="-1">
                        <a:latin typeface="Arial"/>
                      </a:endParaRPr>
                    </a:p>
                    <a:p>
                      <a:pPr marL="285840" indent="-285120">
                        <a:lnSpc>
                          <a:spcPct val="100000"/>
                        </a:lnSpc>
                        <a:buClr>
                          <a:srgbClr val="000000"/>
                        </a:buClr>
                        <a:buFont typeface="Arial"/>
                        <a:buChar char="•"/>
                      </a:pPr>
                      <a:r>
                        <a:rPr lang="en-GB" sz="1800" b="0" strike="noStrike" spc="-1">
                          <a:solidFill>
                            <a:srgbClr val="000000"/>
                          </a:solidFill>
                          <a:latin typeface="Lucida Sans"/>
                          <a:ea typeface="Lucida Sans"/>
                        </a:rPr>
                        <a:t>Requires at least eight acceptable scores submitted by players with a Handicap Index of 36.0 or below</a:t>
                      </a:r>
                      <a:endParaRPr lang="en-GB" sz="1800" b="0" strike="noStrike" spc="-1">
                        <a:latin typeface="Arial"/>
                      </a:endParaRPr>
                    </a:p>
                    <a:p>
                      <a:pPr>
                        <a:lnSpc>
                          <a:spcPct val="100000"/>
                        </a:lnSpc>
                      </a:pPr>
                      <a:endParaRPr lang="en-GB" sz="1800" b="0" strike="noStrike" spc="-1">
                        <a:latin typeface="Arial"/>
                      </a:endParaRPr>
                    </a:p>
                    <a:p>
                      <a:pPr marL="285840" indent="-285120">
                        <a:lnSpc>
                          <a:spcPct val="100000"/>
                        </a:lnSpc>
                        <a:buClr>
                          <a:srgbClr val="000000"/>
                        </a:buClr>
                        <a:buFont typeface="Arial"/>
                        <a:buChar char="•"/>
                      </a:pPr>
                      <a:r>
                        <a:rPr lang="en-GB" sz="1800" b="0" strike="noStrike" spc="-1">
                          <a:solidFill>
                            <a:srgbClr val="000000"/>
                          </a:solidFill>
                          <a:latin typeface="Lucida Sans"/>
                          <a:ea typeface="Lucida Sans"/>
                        </a:rPr>
                        <a:t>Is automatically applied within the calculation of score differentials for all players</a:t>
                      </a:r>
                      <a:endParaRPr lang="en-GB" sz="1800" b="0" strike="noStrike" spc="-1">
                        <a:latin typeface="Arial"/>
                      </a:endParaRPr>
                    </a:p>
                    <a:p>
                      <a:pPr>
                        <a:lnSpc>
                          <a:spcPct val="100000"/>
                        </a:lnSpc>
                      </a:pPr>
                      <a:endParaRPr lang="en-GB" sz="1800" b="0" strike="noStrike" spc="-1">
                        <a:latin typeface="Arial"/>
                      </a:endParaRPr>
                    </a:p>
                    <a:p>
                      <a:pPr marL="285840" indent="-285120">
                        <a:lnSpc>
                          <a:spcPct val="100000"/>
                        </a:lnSpc>
                        <a:buClr>
                          <a:srgbClr val="000000"/>
                        </a:buClr>
                        <a:buFont typeface="Arial"/>
                        <a:buChar char="•"/>
                      </a:pPr>
                      <a:r>
                        <a:rPr lang="en-GB" sz="1800" b="0" strike="noStrike" spc="-1">
                          <a:solidFill>
                            <a:srgbClr val="000000"/>
                          </a:solidFill>
                          <a:latin typeface="Lucida Sans"/>
                          <a:ea typeface="Lucida Sans"/>
                        </a:rPr>
                        <a:t>Is designed to be simple and conservative in nature, adjusting score differentials in integer values ranging from -1 to +3</a:t>
                      </a:r>
                      <a:endParaRPr lang="en-GB" sz="1800" b="0" strike="noStrike" spc="-1">
                        <a:latin typeface="Arial"/>
                      </a:endParaRPr>
                    </a:p>
                  </a:txBody>
                  <a:tcPr marL="34200" marR="34200">
                    <a:noFill/>
                  </a:tcPr>
                </a:tc>
                <a:extLst>
                  <a:ext uri="{0D108BD9-81ED-4DB2-BD59-A6C34878D82A}">
                    <a16:rowId xmlns:a16="http://schemas.microsoft.com/office/drawing/2014/main" val="10000"/>
                  </a:ext>
                </a:extLst>
              </a:tr>
              <a:tr h="454320">
                <a:tc>
                  <a:txBody>
                    <a:bodyPr/>
                    <a:lstStyle/>
                    <a:p>
                      <a:endParaRPr lang="en-US"/>
                    </a:p>
                  </a:txBody>
                  <a:tcPr marL="34200" marR="34200">
                    <a:noFill/>
                  </a:tcPr>
                </a:tc>
                <a:extLst>
                  <a:ext uri="{0D108BD9-81ED-4DB2-BD59-A6C34878D82A}">
                    <a16:rowId xmlns:a16="http://schemas.microsoft.com/office/drawing/2014/main" val="10001"/>
                  </a:ext>
                </a:extLst>
              </a:tr>
            </a:tbl>
          </a:graphicData>
        </a:graphic>
      </p:graphicFrame>
      <p:sp>
        <p:nvSpPr>
          <p:cNvPr id="1083" name="CustomShape 2"/>
          <p:cNvSpPr/>
          <p:nvPr/>
        </p:nvSpPr>
        <p:spPr>
          <a:xfrm>
            <a:off x="0" y="376560"/>
            <a:ext cx="12191400" cy="91368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chor="ctr"/>
          <a:lstStyle/>
          <a:p>
            <a:pPr>
              <a:lnSpc>
                <a:spcPct val="100000"/>
              </a:lnSpc>
            </a:pPr>
            <a:r>
              <a:rPr lang="en-GB" sz="2800" b="0" strike="noStrike" spc="-1">
                <a:solidFill>
                  <a:srgbClr val="004987"/>
                </a:solidFill>
                <a:latin typeface="Lucida Sans"/>
                <a:ea typeface="Lucida Sans"/>
              </a:rPr>
              <a:t>     Rule 5.6 - Playing Conditions Calculation (PCC)</a:t>
            </a:r>
            <a:endParaRPr lang="en-GB" sz="2800" b="0" strike="noStrike" spc="-1">
              <a:latin typeface="Arial"/>
            </a:endParaRPr>
          </a:p>
        </p:txBody>
      </p:sp>
      <p:pic>
        <p:nvPicPr>
          <p:cNvPr id="1084" name="Picture 2"/>
          <p:cNvPicPr/>
          <p:nvPr/>
        </p:nvPicPr>
        <p:blipFill>
          <a:blip r:embed="rId3"/>
          <a:stretch/>
        </p:blipFill>
        <p:spPr>
          <a:xfrm>
            <a:off x="6950880" y="1484640"/>
            <a:ext cx="4266720" cy="3456000"/>
          </a:xfrm>
          <a:prstGeom prst="rect">
            <a:avLst/>
          </a:prstGeom>
          <a:ln w="12600">
            <a:noFill/>
          </a:ln>
        </p:spPr>
      </p:pic>
      <p:sp>
        <p:nvSpPr>
          <p:cNvPr id="1085" name="CustomShape 3"/>
          <p:cNvSpPr/>
          <p:nvPr/>
        </p:nvSpPr>
        <p:spPr>
          <a:xfrm>
            <a:off x="5892840" y="6172200"/>
            <a:ext cx="2844000" cy="367560"/>
          </a:xfrm>
          <a:prstGeom prst="rect">
            <a:avLst/>
          </a:prstGeom>
          <a:noFill/>
          <a:ln w="12600">
            <a:noFill/>
          </a:ln>
        </p:spPr>
        <p:style>
          <a:lnRef idx="0">
            <a:scrgbClr r="0" g="0" b="0"/>
          </a:lnRef>
          <a:fillRef idx="0">
            <a:scrgbClr r="0" g="0" b="0"/>
          </a:fillRef>
          <a:effectRef idx="0">
            <a:scrgbClr r="0" g="0" b="0"/>
          </a:effectRef>
          <a:fontRef idx="minor"/>
        </p:style>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6" name="CustomShape 1"/>
          <p:cNvSpPr/>
          <p:nvPr/>
        </p:nvSpPr>
        <p:spPr>
          <a:xfrm>
            <a:off x="646920" y="1539000"/>
            <a:ext cx="6058080" cy="438876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marL="285840" indent="-285120">
              <a:lnSpc>
                <a:spcPct val="100000"/>
              </a:lnSpc>
              <a:spcBef>
                <a:spcPts val="400"/>
              </a:spcBef>
              <a:buClr>
                <a:srgbClr val="000000"/>
              </a:buClr>
              <a:buFont typeface="Arial"/>
              <a:buChar char="•"/>
            </a:pPr>
            <a:r>
              <a:rPr lang="en-GB" sz="1800" b="0" strike="noStrike" spc="-1">
                <a:solidFill>
                  <a:srgbClr val="000000"/>
                </a:solidFill>
                <a:latin typeface="Lucida Sans"/>
                <a:ea typeface="Lucida Sans"/>
              </a:rPr>
              <a:t>Players should submit their scores as soon as possible after the round is completed, and before midnight. </a:t>
            </a:r>
            <a:endParaRPr lang="en-GB" sz="1800" b="0" strike="noStrike" spc="-1">
              <a:latin typeface="Arial"/>
            </a:endParaRPr>
          </a:p>
          <a:p>
            <a:pPr>
              <a:lnSpc>
                <a:spcPct val="100000"/>
              </a:lnSpc>
              <a:spcBef>
                <a:spcPts val="400"/>
              </a:spcBef>
            </a:pPr>
            <a:endParaRPr lang="en-GB" sz="1800" b="0" strike="noStrike" spc="-1">
              <a:latin typeface="Arial"/>
            </a:endParaRPr>
          </a:p>
          <a:p>
            <a:pPr marL="285840" indent="-285120">
              <a:lnSpc>
                <a:spcPct val="100000"/>
              </a:lnSpc>
              <a:spcBef>
                <a:spcPts val="400"/>
              </a:spcBef>
              <a:buClr>
                <a:srgbClr val="000000"/>
              </a:buClr>
              <a:buFont typeface="Arial"/>
              <a:buChar char="•"/>
            </a:pPr>
            <a:r>
              <a:rPr lang="en-GB" sz="1800" b="0" strike="noStrike" spc="-1">
                <a:solidFill>
                  <a:srgbClr val="000000"/>
                </a:solidFill>
                <a:latin typeface="Lucida Sans"/>
                <a:ea typeface="Lucida Sans"/>
              </a:rPr>
              <a:t>This is to ensure the score will be used for the Playing Conditions Calculation.</a:t>
            </a:r>
            <a:endParaRPr lang="en-GB" sz="1800" b="0" strike="noStrike" spc="-1">
              <a:latin typeface="Arial"/>
            </a:endParaRPr>
          </a:p>
          <a:p>
            <a:pPr>
              <a:lnSpc>
                <a:spcPct val="100000"/>
              </a:lnSpc>
              <a:spcBef>
                <a:spcPts val="400"/>
              </a:spcBef>
            </a:pPr>
            <a:endParaRPr lang="en-GB" sz="1800" b="0" strike="noStrike" spc="-1">
              <a:latin typeface="Arial"/>
            </a:endParaRPr>
          </a:p>
          <a:p>
            <a:pPr marL="285840" indent="-285120">
              <a:lnSpc>
                <a:spcPct val="100000"/>
              </a:lnSpc>
              <a:spcBef>
                <a:spcPts val="400"/>
              </a:spcBef>
              <a:buClr>
                <a:srgbClr val="000000"/>
              </a:buClr>
              <a:buFont typeface="Arial"/>
              <a:buChar char="•"/>
            </a:pPr>
            <a:r>
              <a:rPr lang="en-GB" sz="1800" b="0" strike="noStrike" spc="-1">
                <a:solidFill>
                  <a:srgbClr val="000000"/>
                </a:solidFill>
                <a:latin typeface="Lucida Sans"/>
                <a:ea typeface="Lucida Sans"/>
              </a:rPr>
              <a:t>A player’s Handicap Index will then be updated the day after a score was submitted. </a:t>
            </a:r>
            <a:endParaRPr lang="en-GB" sz="1800" b="0" strike="noStrike" spc="-1">
              <a:latin typeface="Arial"/>
            </a:endParaRPr>
          </a:p>
          <a:p>
            <a:pPr>
              <a:lnSpc>
                <a:spcPct val="100000"/>
              </a:lnSpc>
              <a:spcBef>
                <a:spcPts val="400"/>
              </a:spcBef>
            </a:pPr>
            <a:endParaRPr lang="en-GB" sz="1800" b="0" strike="noStrike" spc="-1">
              <a:latin typeface="Arial"/>
            </a:endParaRPr>
          </a:p>
          <a:p>
            <a:pPr marL="285840" indent="-285120">
              <a:lnSpc>
                <a:spcPct val="100000"/>
              </a:lnSpc>
              <a:spcBef>
                <a:spcPts val="400"/>
              </a:spcBef>
              <a:buClr>
                <a:srgbClr val="000000"/>
              </a:buClr>
              <a:buFont typeface="Arial"/>
              <a:buChar char="•"/>
            </a:pPr>
            <a:r>
              <a:rPr lang="en-GB" sz="1800" b="0" strike="noStrike" spc="-1">
                <a:solidFill>
                  <a:srgbClr val="000000"/>
                </a:solidFill>
                <a:latin typeface="Lucida Sans"/>
                <a:ea typeface="Lucida Sans"/>
              </a:rPr>
              <a:t>If more than one score is posted in a single day, the Handicap Index would not normally be updated until the next day.</a:t>
            </a:r>
            <a:endParaRPr lang="en-GB" sz="1800" b="0" strike="noStrike" spc="-1">
              <a:latin typeface="Arial"/>
            </a:endParaRPr>
          </a:p>
        </p:txBody>
      </p:sp>
      <p:sp>
        <p:nvSpPr>
          <p:cNvPr id="1087" name="CustomShape 2"/>
          <p:cNvSpPr/>
          <p:nvPr/>
        </p:nvSpPr>
        <p:spPr>
          <a:xfrm>
            <a:off x="0" y="416520"/>
            <a:ext cx="12191400" cy="91368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chor="ctr"/>
          <a:lstStyle/>
          <a:p>
            <a:pPr>
              <a:lnSpc>
                <a:spcPct val="100000"/>
              </a:lnSpc>
            </a:pPr>
            <a:r>
              <a:rPr lang="en-GB" sz="2800" b="0" strike="noStrike" spc="-1">
                <a:solidFill>
                  <a:srgbClr val="004987"/>
                </a:solidFill>
                <a:latin typeface="Lucida Sans"/>
                <a:ea typeface="Lucida Sans"/>
              </a:rPr>
              <a:t>      Rule 5.4 - Prompt Revision of Handicap Index</a:t>
            </a:r>
            <a:endParaRPr lang="en-GB" sz="2800" b="0" strike="noStrike" spc="-1">
              <a:latin typeface="Arial"/>
            </a:endParaRPr>
          </a:p>
        </p:txBody>
      </p:sp>
      <p:pic>
        <p:nvPicPr>
          <p:cNvPr id="1088" name="Picture 5"/>
          <p:cNvPicPr/>
          <p:nvPr/>
        </p:nvPicPr>
        <p:blipFill>
          <a:blip r:embed="rId3"/>
          <a:stretch/>
        </p:blipFill>
        <p:spPr>
          <a:xfrm>
            <a:off x="6904080" y="1112400"/>
            <a:ext cx="4449240" cy="4449240"/>
          </a:xfrm>
          <a:prstGeom prst="rect">
            <a:avLst/>
          </a:prstGeom>
          <a:ln w="12600">
            <a:noFill/>
          </a:ln>
        </p:spPr>
      </p:pic>
      <p:sp>
        <p:nvSpPr>
          <p:cNvPr id="1089" name="CustomShape 3"/>
          <p:cNvSpPr/>
          <p:nvPr/>
        </p:nvSpPr>
        <p:spPr>
          <a:xfrm>
            <a:off x="5892840" y="6172200"/>
            <a:ext cx="2844000" cy="367560"/>
          </a:xfrm>
          <a:prstGeom prst="rect">
            <a:avLst/>
          </a:prstGeom>
          <a:noFill/>
          <a:ln w="12600">
            <a:noFill/>
          </a:ln>
        </p:spPr>
        <p:style>
          <a:lnRef idx="0">
            <a:scrgbClr r="0" g="0" b="0"/>
          </a:lnRef>
          <a:fillRef idx="0">
            <a:scrgbClr r="0" g="0" b="0"/>
          </a:fillRef>
          <a:effectRef idx="0">
            <a:scrgbClr r="0" g="0" b="0"/>
          </a:effectRef>
          <a:fontRef idx="minor"/>
        </p:style>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0" name="CustomShape 1"/>
          <p:cNvSpPr/>
          <p:nvPr/>
        </p:nvSpPr>
        <p:spPr>
          <a:xfrm>
            <a:off x="0" y="421920"/>
            <a:ext cx="12191400" cy="91368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chor="ctr"/>
          <a:lstStyle/>
          <a:p>
            <a:pPr>
              <a:lnSpc>
                <a:spcPct val="100000"/>
              </a:lnSpc>
            </a:pPr>
            <a:r>
              <a:rPr lang="en-GB" sz="2500" b="0" strike="noStrike" spc="-1">
                <a:solidFill>
                  <a:srgbClr val="ED1C18"/>
                </a:solidFill>
                <a:latin typeface="Lucida Sans"/>
                <a:ea typeface="Lucida Sans"/>
              </a:rPr>
              <a:t>       RECAP: </a:t>
            </a:r>
            <a:br/>
            <a:r>
              <a:rPr lang="en-GB" sz="1800" b="0" strike="noStrike" spc="-1">
                <a:solidFill>
                  <a:srgbClr val="ED1C18"/>
                </a:solidFill>
                <a:latin typeface="Lucida Sans"/>
                <a:ea typeface="Lucida Sans"/>
              </a:rPr>
              <a:t>          </a:t>
            </a:r>
            <a:r>
              <a:rPr lang="en-GB" sz="2800" b="0" strike="noStrike" spc="-1">
                <a:solidFill>
                  <a:srgbClr val="004987"/>
                </a:solidFill>
                <a:latin typeface="Lucida Sans"/>
                <a:ea typeface="Lucida Sans"/>
              </a:rPr>
              <a:t>Rule 5.1a - Basic Calculation of an 18-hole Score Differential</a:t>
            </a:r>
            <a:endParaRPr lang="en-GB" sz="2800" b="0" strike="noStrike" spc="-1">
              <a:latin typeface="Arial"/>
            </a:endParaRPr>
          </a:p>
        </p:txBody>
      </p:sp>
      <p:sp>
        <p:nvSpPr>
          <p:cNvPr id="1091" name="CustomShape 2"/>
          <p:cNvSpPr/>
          <p:nvPr/>
        </p:nvSpPr>
        <p:spPr>
          <a:xfrm>
            <a:off x="713520" y="1189080"/>
            <a:ext cx="9779760" cy="447912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ormAutofit/>
          </a:bodyPr>
          <a:lstStyle/>
          <a:p>
            <a:pPr>
              <a:lnSpc>
                <a:spcPct val="100000"/>
              </a:lnSpc>
              <a:spcBef>
                <a:spcPts val="1001"/>
              </a:spcBef>
            </a:pPr>
            <a:r>
              <a:rPr lang="en-GB" sz="1800" b="0" strike="noStrike" spc="-1">
                <a:solidFill>
                  <a:srgbClr val="000000"/>
                </a:solidFill>
                <a:latin typeface="Lucida Sans"/>
                <a:ea typeface="Lucida Sans"/>
              </a:rPr>
              <a:t>In stroke play formats (gross score, net score or Maximum Score), where scores are returned as hole-by-hole or adjusted gross score:</a:t>
            </a:r>
            <a:endParaRPr lang="en-GB" sz="1800" b="0" strike="noStrike" spc="-1">
              <a:latin typeface="Arial"/>
            </a:endParaRPr>
          </a:p>
          <a:p>
            <a:pPr algn="ctr">
              <a:lnSpc>
                <a:spcPct val="100000"/>
              </a:lnSpc>
              <a:spcBef>
                <a:spcPts val="1001"/>
              </a:spcBef>
            </a:pPr>
            <a:endParaRPr lang="en-GB" sz="1800" b="0" strike="noStrike" spc="-1">
              <a:latin typeface="Arial"/>
            </a:endParaRPr>
          </a:p>
          <a:p>
            <a:pPr>
              <a:lnSpc>
                <a:spcPct val="100000"/>
              </a:lnSpc>
              <a:spcBef>
                <a:spcPts val="1001"/>
              </a:spcBef>
            </a:pPr>
            <a:endParaRPr lang="en-GB" sz="1800" b="0" strike="noStrike" spc="-1">
              <a:latin typeface="Arial"/>
            </a:endParaRPr>
          </a:p>
          <a:p>
            <a:pPr>
              <a:lnSpc>
                <a:spcPct val="100000"/>
              </a:lnSpc>
              <a:spcBef>
                <a:spcPts val="1001"/>
              </a:spcBef>
            </a:pPr>
            <a:endParaRPr lang="en-GB" sz="1800" b="0" strike="noStrike" spc="-1">
              <a:latin typeface="Arial"/>
            </a:endParaRPr>
          </a:p>
          <a:p>
            <a:pPr>
              <a:lnSpc>
                <a:spcPct val="100000"/>
              </a:lnSpc>
              <a:spcBef>
                <a:spcPts val="1001"/>
              </a:spcBef>
            </a:pPr>
            <a:endParaRPr lang="en-GB" sz="1800" b="0" strike="noStrike" spc="-1">
              <a:latin typeface="Arial"/>
            </a:endParaRPr>
          </a:p>
          <a:p>
            <a:pPr>
              <a:lnSpc>
                <a:spcPct val="100000"/>
              </a:lnSpc>
              <a:spcBef>
                <a:spcPts val="1001"/>
              </a:spcBef>
            </a:pPr>
            <a:r>
              <a:rPr lang="en-GB" sz="1800" b="0" strike="noStrike" spc="-1">
                <a:solidFill>
                  <a:srgbClr val="000000"/>
                </a:solidFill>
                <a:latin typeface="Lucida Sans"/>
                <a:ea typeface="Lucida Sans"/>
              </a:rPr>
              <a:t>In Stableford and Par/Bogey formats, where scores are returned as points relative to par:</a:t>
            </a:r>
            <a:endParaRPr lang="en-GB" sz="1800" b="0" strike="noStrike" spc="-1">
              <a:latin typeface="Arial"/>
            </a:endParaRPr>
          </a:p>
        </p:txBody>
      </p:sp>
      <p:sp>
        <p:nvSpPr>
          <p:cNvPr id="1092" name="CustomShape 3"/>
          <p:cNvSpPr/>
          <p:nvPr/>
        </p:nvSpPr>
        <p:spPr>
          <a:xfrm>
            <a:off x="4825800" y="2187000"/>
            <a:ext cx="419040" cy="77580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en-GB" sz="4500" b="1" strike="noStrike" spc="-1">
                <a:solidFill>
                  <a:srgbClr val="000000"/>
                </a:solidFill>
                <a:latin typeface="Arial"/>
                <a:ea typeface="Arial"/>
              </a:rPr>
              <a:t>x</a:t>
            </a:r>
            <a:endParaRPr lang="en-GB" sz="4500" b="0" strike="noStrike" spc="-1">
              <a:latin typeface="Arial"/>
            </a:endParaRPr>
          </a:p>
        </p:txBody>
      </p:sp>
      <p:sp>
        <p:nvSpPr>
          <p:cNvPr id="1093" name="CustomShape 4"/>
          <p:cNvSpPr/>
          <p:nvPr/>
        </p:nvSpPr>
        <p:spPr>
          <a:xfrm>
            <a:off x="2172960" y="2300760"/>
            <a:ext cx="2518560" cy="675360"/>
          </a:xfrm>
          <a:prstGeom prst="roundRect">
            <a:avLst>
              <a:gd name="adj" fmla="val 16667"/>
            </a:avLst>
          </a:prstGeom>
          <a:solidFill>
            <a:srgbClr val="DAE3F3"/>
          </a:solidFill>
          <a:ln w="12600">
            <a:solidFill>
              <a:srgbClr val="2F5597"/>
            </a:solidFill>
            <a:miter/>
          </a:ln>
        </p:spPr>
        <p:style>
          <a:lnRef idx="0">
            <a:scrgbClr r="0" g="0" b="0"/>
          </a:lnRef>
          <a:fillRef idx="0">
            <a:scrgbClr r="0" g="0" b="0"/>
          </a:fillRef>
          <a:effectRef idx="0">
            <a:scrgbClr r="0" g="0" b="0"/>
          </a:effectRef>
          <a:fontRef idx="minor"/>
        </p:style>
      </p:sp>
      <p:sp>
        <p:nvSpPr>
          <p:cNvPr id="1094" name="CustomShape 5"/>
          <p:cNvSpPr/>
          <p:nvPr/>
        </p:nvSpPr>
        <p:spPr>
          <a:xfrm>
            <a:off x="2251440" y="2455200"/>
            <a:ext cx="2360880" cy="36612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chor="ctr"/>
          <a:lstStyle/>
          <a:p>
            <a:pPr algn="ctr">
              <a:lnSpc>
                <a:spcPct val="100000"/>
              </a:lnSpc>
            </a:pPr>
            <a:r>
              <a:rPr lang="en-GB" sz="1800" b="0" strike="noStrike" spc="-1">
                <a:solidFill>
                  <a:srgbClr val="000000"/>
                </a:solidFill>
                <a:latin typeface="Lucida Sans"/>
                <a:ea typeface="Lucida Sans"/>
              </a:rPr>
              <a:t>(113 ÷ Slope Rating)</a:t>
            </a:r>
            <a:endParaRPr lang="en-GB" sz="1800" b="0" strike="noStrike" spc="-1">
              <a:latin typeface="Arial"/>
            </a:endParaRPr>
          </a:p>
        </p:txBody>
      </p:sp>
      <p:sp>
        <p:nvSpPr>
          <p:cNvPr id="1095" name="CustomShape 6"/>
          <p:cNvSpPr/>
          <p:nvPr/>
        </p:nvSpPr>
        <p:spPr>
          <a:xfrm>
            <a:off x="5379480" y="2300760"/>
            <a:ext cx="4639320" cy="675360"/>
          </a:xfrm>
          <a:prstGeom prst="roundRect">
            <a:avLst>
              <a:gd name="adj" fmla="val 16667"/>
            </a:avLst>
          </a:prstGeom>
          <a:solidFill>
            <a:srgbClr val="DAE3F3"/>
          </a:solidFill>
          <a:ln w="12600">
            <a:solidFill>
              <a:srgbClr val="2F5597"/>
            </a:solidFill>
            <a:miter/>
          </a:ln>
        </p:spPr>
        <p:style>
          <a:lnRef idx="0">
            <a:scrgbClr r="0" g="0" b="0"/>
          </a:lnRef>
          <a:fillRef idx="0">
            <a:scrgbClr r="0" g="0" b="0"/>
          </a:fillRef>
          <a:effectRef idx="0">
            <a:scrgbClr r="0" g="0" b="0"/>
          </a:effectRef>
          <a:fontRef idx="minor"/>
        </p:style>
      </p:sp>
      <p:sp>
        <p:nvSpPr>
          <p:cNvPr id="1096" name="CustomShape 7"/>
          <p:cNvSpPr/>
          <p:nvPr/>
        </p:nvSpPr>
        <p:spPr>
          <a:xfrm>
            <a:off x="5457960" y="2455200"/>
            <a:ext cx="4481640" cy="36612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chor="ctr"/>
          <a:lstStyle/>
          <a:p>
            <a:pPr>
              <a:lnSpc>
                <a:spcPct val="100000"/>
              </a:lnSpc>
            </a:pPr>
            <a:r>
              <a:rPr lang="en-GB" sz="1800" b="0" strike="noStrike" spc="-1">
                <a:solidFill>
                  <a:srgbClr val="000000"/>
                </a:solidFill>
                <a:latin typeface="Lucida Sans"/>
                <a:ea typeface="Lucida Sans"/>
              </a:rPr>
              <a:t>(Adjusted gross score – Course Rating)</a:t>
            </a:r>
            <a:endParaRPr lang="en-GB" sz="1800" b="0" strike="noStrike" spc="-1">
              <a:latin typeface="Arial"/>
            </a:endParaRPr>
          </a:p>
        </p:txBody>
      </p:sp>
      <p:sp>
        <p:nvSpPr>
          <p:cNvPr id="1097" name="CustomShape 8"/>
          <p:cNvSpPr/>
          <p:nvPr/>
        </p:nvSpPr>
        <p:spPr>
          <a:xfrm>
            <a:off x="4819680" y="4128840"/>
            <a:ext cx="419040" cy="77580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en-GB" sz="4500" b="1" strike="noStrike" spc="-1">
                <a:solidFill>
                  <a:srgbClr val="000000"/>
                </a:solidFill>
                <a:latin typeface="Arial"/>
                <a:ea typeface="Arial"/>
              </a:rPr>
              <a:t>x</a:t>
            </a:r>
            <a:endParaRPr lang="en-GB" sz="4500" b="0" strike="noStrike" spc="-1">
              <a:latin typeface="Arial"/>
            </a:endParaRPr>
          </a:p>
        </p:txBody>
      </p:sp>
      <p:sp>
        <p:nvSpPr>
          <p:cNvPr id="1098" name="CustomShape 9"/>
          <p:cNvSpPr/>
          <p:nvPr/>
        </p:nvSpPr>
        <p:spPr>
          <a:xfrm>
            <a:off x="2172960" y="4242600"/>
            <a:ext cx="2518560" cy="675360"/>
          </a:xfrm>
          <a:prstGeom prst="roundRect">
            <a:avLst>
              <a:gd name="adj" fmla="val 16667"/>
            </a:avLst>
          </a:prstGeom>
          <a:solidFill>
            <a:srgbClr val="DAE3F3"/>
          </a:solidFill>
          <a:ln w="12600">
            <a:solidFill>
              <a:srgbClr val="2F5597"/>
            </a:solidFill>
            <a:miter/>
          </a:ln>
        </p:spPr>
        <p:style>
          <a:lnRef idx="0">
            <a:scrgbClr r="0" g="0" b="0"/>
          </a:lnRef>
          <a:fillRef idx="0">
            <a:scrgbClr r="0" g="0" b="0"/>
          </a:fillRef>
          <a:effectRef idx="0">
            <a:scrgbClr r="0" g="0" b="0"/>
          </a:effectRef>
          <a:fontRef idx="minor"/>
        </p:style>
      </p:sp>
      <p:sp>
        <p:nvSpPr>
          <p:cNvPr id="1099" name="CustomShape 10"/>
          <p:cNvSpPr/>
          <p:nvPr/>
        </p:nvSpPr>
        <p:spPr>
          <a:xfrm>
            <a:off x="2251440" y="4397040"/>
            <a:ext cx="2360880" cy="36612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chor="ctr"/>
          <a:lstStyle/>
          <a:p>
            <a:pPr algn="ctr">
              <a:lnSpc>
                <a:spcPct val="100000"/>
              </a:lnSpc>
            </a:pPr>
            <a:r>
              <a:rPr lang="en-GB" sz="1800" b="0" strike="noStrike" spc="-1">
                <a:solidFill>
                  <a:srgbClr val="000000"/>
                </a:solidFill>
                <a:latin typeface="Lucida Sans"/>
                <a:ea typeface="Lucida Sans"/>
              </a:rPr>
              <a:t>(113 ÷ Slope Rating)</a:t>
            </a:r>
            <a:endParaRPr lang="en-GB" sz="1800" b="0" strike="noStrike" spc="-1">
              <a:latin typeface="Arial"/>
            </a:endParaRPr>
          </a:p>
        </p:txBody>
      </p:sp>
      <p:sp>
        <p:nvSpPr>
          <p:cNvPr id="1100" name="CustomShape 11"/>
          <p:cNvSpPr/>
          <p:nvPr/>
        </p:nvSpPr>
        <p:spPr>
          <a:xfrm>
            <a:off x="5379480" y="4242600"/>
            <a:ext cx="4639320" cy="675360"/>
          </a:xfrm>
          <a:prstGeom prst="roundRect">
            <a:avLst>
              <a:gd name="adj" fmla="val 16667"/>
            </a:avLst>
          </a:prstGeom>
          <a:solidFill>
            <a:srgbClr val="DAE3F3"/>
          </a:solidFill>
          <a:ln w="12600">
            <a:solidFill>
              <a:srgbClr val="2F5597"/>
            </a:solidFill>
            <a:miter/>
          </a:ln>
        </p:spPr>
        <p:style>
          <a:lnRef idx="0">
            <a:scrgbClr r="0" g="0" b="0"/>
          </a:lnRef>
          <a:fillRef idx="0">
            <a:scrgbClr r="0" g="0" b="0"/>
          </a:fillRef>
          <a:effectRef idx="0">
            <a:scrgbClr r="0" g="0" b="0"/>
          </a:effectRef>
          <a:fontRef idx="minor"/>
        </p:style>
      </p:sp>
      <p:sp>
        <p:nvSpPr>
          <p:cNvPr id="1101" name="CustomShape 12"/>
          <p:cNvSpPr/>
          <p:nvPr/>
        </p:nvSpPr>
        <p:spPr>
          <a:xfrm>
            <a:off x="5457960" y="4259880"/>
            <a:ext cx="4481640" cy="64044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chor="ctr"/>
          <a:lstStyle/>
          <a:p>
            <a:pPr algn="ctr">
              <a:lnSpc>
                <a:spcPct val="100000"/>
              </a:lnSpc>
            </a:pPr>
            <a:r>
              <a:rPr lang="en-GB" sz="1800" b="0" strike="noStrike" spc="-1">
                <a:solidFill>
                  <a:srgbClr val="000000"/>
                </a:solidFill>
                <a:latin typeface="Lucida Sans"/>
                <a:ea typeface="Lucida Sans"/>
              </a:rPr>
              <a:t>(par + Course Handicap – (points scored – 36) – Course Rating</a:t>
            </a:r>
            <a:endParaRPr lang="en-GB" sz="1800" b="0" strike="noStrike" spc="-1">
              <a:latin typeface="Arial"/>
            </a:endParaRPr>
          </a:p>
        </p:txBody>
      </p:sp>
      <p:sp>
        <p:nvSpPr>
          <p:cNvPr id="1102" name="CustomShape 13"/>
          <p:cNvSpPr/>
          <p:nvPr/>
        </p:nvSpPr>
        <p:spPr>
          <a:xfrm>
            <a:off x="5892840" y="6172200"/>
            <a:ext cx="2844000" cy="367560"/>
          </a:xfrm>
          <a:prstGeom prst="rect">
            <a:avLst/>
          </a:prstGeom>
          <a:noFill/>
          <a:ln w="12600">
            <a:noFill/>
          </a:ln>
        </p:spPr>
        <p:style>
          <a:lnRef idx="0">
            <a:scrgbClr r="0" g="0" b="0"/>
          </a:lnRef>
          <a:fillRef idx="0">
            <a:scrgbClr r="0" g="0" b="0"/>
          </a:fillRef>
          <a:effectRef idx="0">
            <a:scrgbClr r="0" g="0" b="0"/>
          </a:effectRef>
          <a:fontRef idx="minor"/>
        </p:style>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3" name="CustomShape 1"/>
          <p:cNvSpPr/>
          <p:nvPr/>
        </p:nvSpPr>
        <p:spPr>
          <a:xfrm>
            <a:off x="0" y="421920"/>
            <a:ext cx="12191400" cy="91368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chor="ctr"/>
          <a:lstStyle/>
          <a:p>
            <a:pPr>
              <a:lnSpc>
                <a:spcPct val="100000"/>
              </a:lnSpc>
            </a:pPr>
            <a:r>
              <a:rPr lang="en-GB" sz="2800" b="0" strike="noStrike" spc="-1">
                <a:solidFill>
                  <a:srgbClr val="004987"/>
                </a:solidFill>
                <a:latin typeface="Lucida Sans"/>
                <a:ea typeface="Lucida Sans"/>
              </a:rPr>
              <a:t>       Rule 5.1a - Calculation of an 18-hole Score Differential with PCC</a:t>
            </a:r>
            <a:endParaRPr lang="en-GB" sz="2800" b="0" strike="noStrike" spc="-1">
              <a:latin typeface="Arial"/>
            </a:endParaRPr>
          </a:p>
        </p:txBody>
      </p:sp>
      <p:sp>
        <p:nvSpPr>
          <p:cNvPr id="1104" name="CustomShape 2"/>
          <p:cNvSpPr/>
          <p:nvPr/>
        </p:nvSpPr>
        <p:spPr>
          <a:xfrm>
            <a:off x="713520" y="1189080"/>
            <a:ext cx="9779760" cy="447912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ormAutofit/>
          </a:bodyPr>
          <a:lstStyle/>
          <a:p>
            <a:pPr>
              <a:lnSpc>
                <a:spcPct val="100000"/>
              </a:lnSpc>
              <a:spcBef>
                <a:spcPts val="1001"/>
              </a:spcBef>
            </a:pPr>
            <a:r>
              <a:rPr lang="en-GB" sz="1800" b="0" strike="noStrike" spc="-1">
                <a:solidFill>
                  <a:srgbClr val="000000"/>
                </a:solidFill>
                <a:latin typeface="Lucida Sans"/>
                <a:ea typeface="Lucida Sans"/>
              </a:rPr>
              <a:t>In stroke play formats (gross score, net score or Maximum Score), where scores are returned as hole-by-hole or adjusted gross score:</a:t>
            </a:r>
            <a:endParaRPr lang="en-GB" sz="1800" b="0" strike="noStrike" spc="-1">
              <a:latin typeface="Arial"/>
            </a:endParaRPr>
          </a:p>
          <a:p>
            <a:pPr algn="ctr">
              <a:lnSpc>
                <a:spcPct val="100000"/>
              </a:lnSpc>
              <a:spcBef>
                <a:spcPts val="1001"/>
              </a:spcBef>
            </a:pPr>
            <a:endParaRPr lang="en-GB" sz="1800" b="0" strike="noStrike" spc="-1">
              <a:latin typeface="Arial"/>
            </a:endParaRPr>
          </a:p>
          <a:p>
            <a:pPr>
              <a:lnSpc>
                <a:spcPct val="100000"/>
              </a:lnSpc>
              <a:spcBef>
                <a:spcPts val="1001"/>
              </a:spcBef>
            </a:pPr>
            <a:endParaRPr lang="en-GB" sz="1800" b="0" strike="noStrike" spc="-1">
              <a:latin typeface="Arial"/>
            </a:endParaRPr>
          </a:p>
          <a:p>
            <a:pPr>
              <a:lnSpc>
                <a:spcPct val="100000"/>
              </a:lnSpc>
              <a:spcBef>
                <a:spcPts val="1001"/>
              </a:spcBef>
            </a:pPr>
            <a:endParaRPr lang="en-GB" sz="1800" b="0" strike="noStrike" spc="-1">
              <a:latin typeface="Arial"/>
            </a:endParaRPr>
          </a:p>
          <a:p>
            <a:pPr>
              <a:lnSpc>
                <a:spcPct val="100000"/>
              </a:lnSpc>
              <a:spcBef>
                <a:spcPts val="1001"/>
              </a:spcBef>
            </a:pPr>
            <a:endParaRPr lang="en-GB" sz="1800" b="0" strike="noStrike" spc="-1">
              <a:latin typeface="Arial"/>
            </a:endParaRPr>
          </a:p>
          <a:p>
            <a:pPr>
              <a:lnSpc>
                <a:spcPct val="100000"/>
              </a:lnSpc>
              <a:spcBef>
                <a:spcPts val="1001"/>
              </a:spcBef>
            </a:pPr>
            <a:r>
              <a:rPr lang="en-GB" sz="1800" b="0" strike="noStrike" spc="-1">
                <a:solidFill>
                  <a:srgbClr val="000000"/>
                </a:solidFill>
                <a:latin typeface="Lucida Sans"/>
                <a:ea typeface="Lucida Sans"/>
              </a:rPr>
              <a:t>In Stableford and Par/Bogey formats, where scores are returned as points relative to par:</a:t>
            </a:r>
            <a:endParaRPr lang="en-GB" sz="1800" b="0" strike="noStrike" spc="-1">
              <a:latin typeface="Arial"/>
            </a:endParaRPr>
          </a:p>
        </p:txBody>
      </p:sp>
      <p:sp>
        <p:nvSpPr>
          <p:cNvPr id="1105" name="CustomShape 3"/>
          <p:cNvSpPr/>
          <p:nvPr/>
        </p:nvSpPr>
        <p:spPr>
          <a:xfrm>
            <a:off x="4088880" y="2187000"/>
            <a:ext cx="419040" cy="77580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en-GB" sz="4500" b="1" strike="noStrike" spc="-1">
                <a:solidFill>
                  <a:srgbClr val="000000"/>
                </a:solidFill>
                <a:latin typeface="Arial"/>
                <a:ea typeface="Arial"/>
              </a:rPr>
              <a:t>x</a:t>
            </a:r>
            <a:endParaRPr lang="en-GB" sz="4500" b="0" strike="noStrike" spc="-1">
              <a:latin typeface="Arial"/>
            </a:endParaRPr>
          </a:p>
        </p:txBody>
      </p:sp>
      <p:sp>
        <p:nvSpPr>
          <p:cNvPr id="1106" name="CustomShape 4"/>
          <p:cNvSpPr/>
          <p:nvPr/>
        </p:nvSpPr>
        <p:spPr>
          <a:xfrm>
            <a:off x="1369800" y="2300760"/>
            <a:ext cx="2518560" cy="675360"/>
          </a:xfrm>
          <a:prstGeom prst="roundRect">
            <a:avLst>
              <a:gd name="adj" fmla="val 16667"/>
            </a:avLst>
          </a:prstGeom>
          <a:solidFill>
            <a:srgbClr val="DAE3F3"/>
          </a:solidFill>
          <a:ln w="12600">
            <a:solidFill>
              <a:srgbClr val="2F5597"/>
            </a:solidFill>
            <a:miter/>
          </a:ln>
        </p:spPr>
        <p:style>
          <a:lnRef idx="0">
            <a:scrgbClr r="0" g="0" b="0"/>
          </a:lnRef>
          <a:fillRef idx="0">
            <a:scrgbClr r="0" g="0" b="0"/>
          </a:fillRef>
          <a:effectRef idx="0">
            <a:scrgbClr r="0" g="0" b="0"/>
          </a:effectRef>
          <a:fontRef idx="minor"/>
        </p:style>
      </p:sp>
      <p:sp>
        <p:nvSpPr>
          <p:cNvPr id="1107" name="CustomShape 5"/>
          <p:cNvSpPr/>
          <p:nvPr/>
        </p:nvSpPr>
        <p:spPr>
          <a:xfrm>
            <a:off x="1448640" y="2455200"/>
            <a:ext cx="2360880" cy="36612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chor="ctr"/>
          <a:lstStyle/>
          <a:p>
            <a:pPr algn="ctr">
              <a:lnSpc>
                <a:spcPct val="100000"/>
              </a:lnSpc>
            </a:pPr>
            <a:r>
              <a:rPr lang="en-GB" sz="1800" b="0" strike="noStrike" spc="-1">
                <a:solidFill>
                  <a:srgbClr val="000000"/>
                </a:solidFill>
                <a:latin typeface="Lucida Sans"/>
                <a:ea typeface="Lucida Sans"/>
              </a:rPr>
              <a:t>(113 ÷ Slope Rating)</a:t>
            </a:r>
            <a:endParaRPr lang="en-GB" sz="1800" b="0" strike="noStrike" spc="-1">
              <a:latin typeface="Arial"/>
            </a:endParaRPr>
          </a:p>
        </p:txBody>
      </p:sp>
      <p:sp>
        <p:nvSpPr>
          <p:cNvPr id="1108" name="CustomShape 6"/>
          <p:cNvSpPr/>
          <p:nvPr/>
        </p:nvSpPr>
        <p:spPr>
          <a:xfrm>
            <a:off x="4691880" y="2300760"/>
            <a:ext cx="6614640" cy="675360"/>
          </a:xfrm>
          <a:prstGeom prst="roundRect">
            <a:avLst>
              <a:gd name="adj" fmla="val 16667"/>
            </a:avLst>
          </a:prstGeom>
          <a:solidFill>
            <a:srgbClr val="DAE3F3"/>
          </a:solidFill>
          <a:ln w="12600">
            <a:solidFill>
              <a:srgbClr val="2F5597"/>
            </a:solidFill>
            <a:miter/>
          </a:ln>
        </p:spPr>
        <p:style>
          <a:lnRef idx="0">
            <a:scrgbClr r="0" g="0" b="0"/>
          </a:lnRef>
          <a:fillRef idx="0">
            <a:scrgbClr r="0" g="0" b="0"/>
          </a:fillRef>
          <a:effectRef idx="0">
            <a:scrgbClr r="0" g="0" b="0"/>
          </a:effectRef>
          <a:fontRef idx="minor"/>
        </p:style>
      </p:sp>
      <p:sp>
        <p:nvSpPr>
          <p:cNvPr id="1109" name="CustomShape 7"/>
          <p:cNvSpPr/>
          <p:nvPr/>
        </p:nvSpPr>
        <p:spPr>
          <a:xfrm>
            <a:off x="4770720" y="2455200"/>
            <a:ext cx="6457320" cy="36612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chor="ctr"/>
          <a:lstStyle/>
          <a:p>
            <a:pPr>
              <a:lnSpc>
                <a:spcPct val="100000"/>
              </a:lnSpc>
            </a:pPr>
            <a:r>
              <a:rPr lang="en-GB" sz="1800" b="0" strike="noStrike" spc="-1">
                <a:solidFill>
                  <a:srgbClr val="000000"/>
                </a:solidFill>
                <a:latin typeface="Lucida Sans"/>
                <a:ea typeface="Lucida Sans"/>
              </a:rPr>
              <a:t>(Adjusted gross score – Course Rating </a:t>
            </a:r>
            <a:r>
              <a:rPr lang="en-GB" sz="1800" b="0" strike="noStrike" spc="-1">
                <a:solidFill>
                  <a:srgbClr val="FF0000"/>
                </a:solidFill>
                <a:latin typeface="Lucida Sans"/>
                <a:ea typeface="Lucida Sans"/>
              </a:rPr>
              <a:t>– PCC adjustment</a:t>
            </a:r>
            <a:r>
              <a:rPr lang="en-GB" sz="1800" b="0" strike="noStrike" spc="-1">
                <a:solidFill>
                  <a:srgbClr val="000000"/>
                </a:solidFill>
                <a:latin typeface="Lucida Sans"/>
                <a:ea typeface="Lucida Sans"/>
              </a:rPr>
              <a:t>)</a:t>
            </a:r>
            <a:endParaRPr lang="en-GB" sz="1800" b="0" strike="noStrike" spc="-1">
              <a:latin typeface="Arial"/>
            </a:endParaRPr>
          </a:p>
        </p:txBody>
      </p:sp>
      <p:sp>
        <p:nvSpPr>
          <p:cNvPr id="1110" name="CustomShape 8"/>
          <p:cNvSpPr/>
          <p:nvPr/>
        </p:nvSpPr>
        <p:spPr>
          <a:xfrm>
            <a:off x="4105800" y="4128840"/>
            <a:ext cx="419040" cy="77580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en-GB" sz="4500" b="1" strike="noStrike" spc="-1">
                <a:solidFill>
                  <a:srgbClr val="000000"/>
                </a:solidFill>
                <a:latin typeface="Arial"/>
                <a:ea typeface="Arial"/>
              </a:rPr>
              <a:t>x</a:t>
            </a:r>
            <a:endParaRPr lang="en-GB" sz="4500" b="0" strike="noStrike" spc="-1">
              <a:latin typeface="Arial"/>
            </a:endParaRPr>
          </a:p>
        </p:txBody>
      </p:sp>
      <p:sp>
        <p:nvSpPr>
          <p:cNvPr id="1111" name="CustomShape 9"/>
          <p:cNvSpPr/>
          <p:nvPr/>
        </p:nvSpPr>
        <p:spPr>
          <a:xfrm>
            <a:off x="1369800" y="4243680"/>
            <a:ext cx="2518560" cy="675360"/>
          </a:xfrm>
          <a:prstGeom prst="roundRect">
            <a:avLst>
              <a:gd name="adj" fmla="val 16667"/>
            </a:avLst>
          </a:prstGeom>
          <a:solidFill>
            <a:srgbClr val="DAE3F3"/>
          </a:solidFill>
          <a:ln w="12600">
            <a:solidFill>
              <a:srgbClr val="2F5597"/>
            </a:solidFill>
            <a:miter/>
          </a:ln>
        </p:spPr>
        <p:style>
          <a:lnRef idx="0">
            <a:scrgbClr r="0" g="0" b="0"/>
          </a:lnRef>
          <a:fillRef idx="0">
            <a:scrgbClr r="0" g="0" b="0"/>
          </a:fillRef>
          <a:effectRef idx="0">
            <a:scrgbClr r="0" g="0" b="0"/>
          </a:effectRef>
          <a:fontRef idx="minor"/>
        </p:style>
      </p:sp>
      <p:sp>
        <p:nvSpPr>
          <p:cNvPr id="1112" name="CustomShape 10"/>
          <p:cNvSpPr/>
          <p:nvPr/>
        </p:nvSpPr>
        <p:spPr>
          <a:xfrm>
            <a:off x="1448640" y="4397760"/>
            <a:ext cx="2360880" cy="36612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chor="ctr"/>
          <a:lstStyle/>
          <a:p>
            <a:pPr algn="ctr">
              <a:lnSpc>
                <a:spcPct val="100000"/>
              </a:lnSpc>
            </a:pPr>
            <a:r>
              <a:rPr lang="en-GB" sz="1800" b="0" strike="noStrike" spc="-1">
                <a:solidFill>
                  <a:srgbClr val="000000"/>
                </a:solidFill>
                <a:latin typeface="Lucida Sans"/>
                <a:ea typeface="Lucida Sans"/>
              </a:rPr>
              <a:t>(113 ÷ Slope Rating)</a:t>
            </a:r>
            <a:endParaRPr lang="en-GB" sz="1800" b="0" strike="noStrike" spc="-1">
              <a:latin typeface="Arial"/>
            </a:endParaRPr>
          </a:p>
        </p:txBody>
      </p:sp>
      <p:sp>
        <p:nvSpPr>
          <p:cNvPr id="1113" name="CustomShape 11"/>
          <p:cNvSpPr/>
          <p:nvPr/>
        </p:nvSpPr>
        <p:spPr>
          <a:xfrm>
            <a:off x="4691880" y="4242600"/>
            <a:ext cx="6614640" cy="675360"/>
          </a:xfrm>
          <a:prstGeom prst="roundRect">
            <a:avLst>
              <a:gd name="adj" fmla="val 16667"/>
            </a:avLst>
          </a:prstGeom>
          <a:solidFill>
            <a:srgbClr val="DAE3F3"/>
          </a:solidFill>
          <a:ln w="12600">
            <a:solidFill>
              <a:srgbClr val="2F5597"/>
            </a:solidFill>
            <a:miter/>
          </a:ln>
        </p:spPr>
        <p:style>
          <a:lnRef idx="0">
            <a:scrgbClr r="0" g="0" b="0"/>
          </a:lnRef>
          <a:fillRef idx="0">
            <a:scrgbClr r="0" g="0" b="0"/>
          </a:fillRef>
          <a:effectRef idx="0">
            <a:scrgbClr r="0" g="0" b="0"/>
          </a:effectRef>
          <a:fontRef idx="minor"/>
        </p:style>
      </p:sp>
      <p:sp>
        <p:nvSpPr>
          <p:cNvPr id="1114" name="CustomShape 12"/>
          <p:cNvSpPr/>
          <p:nvPr/>
        </p:nvSpPr>
        <p:spPr>
          <a:xfrm>
            <a:off x="4770720" y="4259880"/>
            <a:ext cx="6457320" cy="64044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chor="ctr"/>
          <a:lstStyle/>
          <a:p>
            <a:pPr algn="ctr">
              <a:lnSpc>
                <a:spcPct val="100000"/>
              </a:lnSpc>
            </a:pPr>
            <a:r>
              <a:rPr lang="en-GB" sz="1800" b="0" strike="noStrike" spc="-1">
                <a:solidFill>
                  <a:srgbClr val="000000"/>
                </a:solidFill>
                <a:latin typeface="Lucida Sans"/>
                <a:ea typeface="Lucida Sans"/>
              </a:rPr>
              <a:t>(par + Course Handicap – (points scored – 36) – Course Rating </a:t>
            </a:r>
            <a:r>
              <a:rPr lang="en-GB" sz="1800" b="0" strike="noStrike" spc="-1">
                <a:solidFill>
                  <a:srgbClr val="FF0000"/>
                </a:solidFill>
                <a:latin typeface="Lucida Sans"/>
                <a:ea typeface="Lucida Sans"/>
              </a:rPr>
              <a:t>– PCC adjustment</a:t>
            </a:r>
            <a:endParaRPr lang="en-GB" sz="1800" b="0" strike="noStrike" spc="-1">
              <a:latin typeface="Arial"/>
            </a:endParaRPr>
          </a:p>
        </p:txBody>
      </p:sp>
      <p:sp>
        <p:nvSpPr>
          <p:cNvPr id="1115" name="CustomShape 13"/>
          <p:cNvSpPr/>
          <p:nvPr/>
        </p:nvSpPr>
        <p:spPr>
          <a:xfrm>
            <a:off x="5892840" y="6172200"/>
            <a:ext cx="2844000" cy="367560"/>
          </a:xfrm>
          <a:prstGeom prst="rect">
            <a:avLst/>
          </a:prstGeom>
          <a:noFill/>
          <a:ln w="12600">
            <a:noFill/>
          </a:ln>
        </p:spPr>
        <p:style>
          <a:lnRef idx="0">
            <a:scrgbClr r="0" g="0" b="0"/>
          </a:lnRef>
          <a:fillRef idx="0">
            <a:scrgbClr r="0" g="0" b="0"/>
          </a:fillRef>
          <a:effectRef idx="0">
            <a:scrgbClr r="0" g="0" b="0"/>
          </a:effectRef>
          <a:fontRef idx="minor"/>
        </p:style>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 name="CustomShape 1"/>
          <p:cNvSpPr/>
          <p:nvPr/>
        </p:nvSpPr>
        <p:spPr>
          <a:xfrm>
            <a:off x="811080" y="1764720"/>
            <a:ext cx="7283160" cy="3443400"/>
          </a:xfrm>
          <a:prstGeom prst="rect">
            <a:avLst/>
          </a:prstGeom>
          <a:noFill/>
          <a:ln w="12600">
            <a:noFill/>
          </a:ln>
        </p:spPr>
        <p:style>
          <a:lnRef idx="0">
            <a:scrgbClr r="0" g="0" b="0"/>
          </a:lnRef>
          <a:fillRef idx="0">
            <a:scrgbClr r="0" g="0" b="0"/>
          </a:fillRef>
          <a:effectRef idx="0">
            <a:scrgbClr r="0" g="0" b="0"/>
          </a:effectRef>
          <a:fontRef idx="minor"/>
        </p:style>
        <p:txBody>
          <a:bodyPr lIns="0" tIns="0" rIns="0" bIns="0"/>
          <a:lstStyle/>
          <a:p>
            <a:pPr marL="285840" indent="-285120">
              <a:lnSpc>
                <a:spcPct val="100000"/>
              </a:lnSpc>
              <a:buClr>
                <a:srgbClr val="000000"/>
              </a:buClr>
              <a:buFont typeface="Arial"/>
              <a:buChar char="•"/>
            </a:pPr>
            <a:r>
              <a:rPr lang="en-GB" sz="1800" b="0" strike="noStrike" spc="296">
                <a:solidFill>
                  <a:srgbClr val="000000"/>
                </a:solidFill>
                <a:latin typeface="Lucida Sans"/>
                <a:ea typeface="Lucida Sans"/>
              </a:rPr>
              <a:t>Formats of Play.</a:t>
            </a:r>
            <a:endParaRPr lang="en-GB" sz="1800" b="0" strike="noStrike" spc="-1">
              <a:latin typeface="Arial"/>
            </a:endParaRPr>
          </a:p>
          <a:p>
            <a:pPr>
              <a:lnSpc>
                <a:spcPct val="100000"/>
              </a:lnSpc>
            </a:pPr>
            <a:endParaRPr lang="en-GB" sz="1800" b="0" strike="noStrike" spc="-1">
              <a:latin typeface="Arial"/>
            </a:endParaRPr>
          </a:p>
          <a:p>
            <a:pPr marL="285840" indent="-285120">
              <a:lnSpc>
                <a:spcPct val="100000"/>
              </a:lnSpc>
              <a:buClr>
                <a:srgbClr val="000000"/>
              </a:buClr>
              <a:buFont typeface="Arial"/>
              <a:buChar char="•"/>
            </a:pPr>
            <a:r>
              <a:rPr lang="en-GB" sz="1800" b="0" strike="noStrike" spc="296">
                <a:solidFill>
                  <a:srgbClr val="000000"/>
                </a:solidFill>
                <a:latin typeface="Lucida Sans"/>
                <a:ea typeface="Lucida Sans"/>
              </a:rPr>
              <a:t>Pre-registration.</a:t>
            </a:r>
            <a:endParaRPr lang="en-GB" sz="1800" b="0" strike="noStrike" spc="-1">
              <a:latin typeface="Arial"/>
            </a:endParaRPr>
          </a:p>
          <a:p>
            <a:pPr>
              <a:lnSpc>
                <a:spcPct val="100000"/>
              </a:lnSpc>
            </a:pPr>
            <a:endParaRPr lang="en-GB" sz="1800" b="0" strike="noStrike" spc="-1">
              <a:latin typeface="Arial"/>
            </a:endParaRPr>
          </a:p>
          <a:p>
            <a:pPr marL="285840" indent="-285120">
              <a:lnSpc>
                <a:spcPct val="100000"/>
              </a:lnSpc>
              <a:buClr>
                <a:srgbClr val="000000"/>
              </a:buClr>
              <a:buFont typeface="Arial"/>
              <a:buChar char="•"/>
            </a:pPr>
            <a:r>
              <a:rPr lang="en-GB" sz="1800" b="0" strike="noStrike" spc="296">
                <a:solidFill>
                  <a:srgbClr val="000000"/>
                </a:solidFill>
                <a:latin typeface="Lucida Sans"/>
                <a:ea typeface="Lucida Sans"/>
              </a:rPr>
              <a:t>Minimum number of holes for an 18-hole score to be acceptable.</a:t>
            </a:r>
            <a:endParaRPr lang="en-GB" sz="1800" b="0" strike="noStrike" spc="-1">
              <a:latin typeface="Arial"/>
            </a:endParaRPr>
          </a:p>
          <a:p>
            <a:pPr>
              <a:lnSpc>
                <a:spcPct val="100000"/>
              </a:lnSpc>
            </a:pPr>
            <a:endParaRPr lang="en-GB" sz="1800" b="0" strike="noStrike" spc="-1">
              <a:latin typeface="Arial"/>
            </a:endParaRPr>
          </a:p>
          <a:p>
            <a:pPr marL="285840" indent="-285120">
              <a:lnSpc>
                <a:spcPct val="100000"/>
              </a:lnSpc>
              <a:buClr>
                <a:srgbClr val="000000"/>
              </a:buClr>
              <a:buFont typeface="Arial"/>
              <a:buChar char="•"/>
            </a:pPr>
            <a:r>
              <a:rPr lang="en-GB" sz="1800" b="0" strike="noStrike" spc="296">
                <a:solidFill>
                  <a:srgbClr val="000000"/>
                </a:solidFill>
                <a:latin typeface="Lucida Sans"/>
                <a:ea typeface="Lucida Sans"/>
              </a:rPr>
              <a:t>How initial scores must be submitted.</a:t>
            </a:r>
            <a:endParaRPr lang="en-GB" sz="1800" b="0" strike="noStrike" spc="-1">
              <a:latin typeface="Arial"/>
            </a:endParaRPr>
          </a:p>
          <a:p>
            <a:pPr>
              <a:lnSpc>
                <a:spcPct val="100000"/>
              </a:lnSpc>
            </a:pPr>
            <a:endParaRPr lang="en-GB" sz="1800" b="0" strike="noStrike" spc="-1">
              <a:latin typeface="Arial"/>
            </a:endParaRPr>
          </a:p>
          <a:p>
            <a:pPr marL="285840" indent="-285120">
              <a:lnSpc>
                <a:spcPct val="100000"/>
              </a:lnSpc>
              <a:buClr>
                <a:srgbClr val="000000"/>
              </a:buClr>
              <a:buFont typeface="Arial"/>
              <a:buChar char="•"/>
            </a:pPr>
            <a:r>
              <a:rPr lang="en-GB" sz="1800" b="0" strike="noStrike" spc="296">
                <a:solidFill>
                  <a:srgbClr val="000000"/>
                </a:solidFill>
                <a:latin typeface="Lucida Sans"/>
                <a:ea typeface="Lucida Sans"/>
              </a:rPr>
              <a:t>Whether adjustments must be ratified and in what circumstances.</a:t>
            </a:r>
            <a:endParaRPr lang="en-GB" sz="1800" b="0" strike="noStrike" spc="-1">
              <a:latin typeface="Arial"/>
            </a:endParaRPr>
          </a:p>
          <a:p>
            <a:pPr>
              <a:lnSpc>
                <a:spcPct val="100000"/>
              </a:lnSpc>
            </a:pPr>
            <a:endParaRPr lang="en-GB" sz="1800" b="0" strike="noStrike" spc="-1">
              <a:latin typeface="Arial"/>
            </a:endParaRPr>
          </a:p>
          <a:p>
            <a:pPr>
              <a:lnSpc>
                <a:spcPct val="100000"/>
              </a:lnSpc>
            </a:pPr>
            <a:endParaRPr lang="en-GB" sz="1800" b="0" strike="noStrike" spc="-1">
              <a:latin typeface="Arial"/>
            </a:endParaRPr>
          </a:p>
        </p:txBody>
      </p:sp>
      <p:pic>
        <p:nvPicPr>
          <p:cNvPr id="425" name="Picture 2"/>
          <p:cNvPicPr/>
          <p:nvPr/>
        </p:nvPicPr>
        <p:blipFill>
          <a:blip r:embed="rId3"/>
          <a:stretch/>
        </p:blipFill>
        <p:spPr>
          <a:xfrm>
            <a:off x="8285400" y="1764720"/>
            <a:ext cx="3261240" cy="2794680"/>
          </a:xfrm>
          <a:prstGeom prst="rect">
            <a:avLst/>
          </a:prstGeom>
          <a:ln w="12600">
            <a:noFill/>
          </a:ln>
        </p:spPr>
      </p:pic>
      <p:sp>
        <p:nvSpPr>
          <p:cNvPr id="426" name="CustomShape 2"/>
          <p:cNvSpPr/>
          <p:nvPr/>
        </p:nvSpPr>
        <p:spPr>
          <a:xfrm>
            <a:off x="0" y="421920"/>
            <a:ext cx="12191400" cy="91368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chor="ctr"/>
          <a:lstStyle/>
          <a:p>
            <a:pPr>
              <a:lnSpc>
                <a:spcPct val="100000"/>
              </a:lnSpc>
            </a:pPr>
            <a:r>
              <a:rPr lang="en-GB" sz="2800" b="0" strike="noStrike" spc="-1">
                <a:solidFill>
                  <a:srgbClr val="004987"/>
                </a:solidFill>
                <a:latin typeface="Lucida Sans"/>
                <a:ea typeface="Lucida Sans"/>
              </a:rPr>
              <a:t>       Cultural Flexibility</a:t>
            </a:r>
            <a:endParaRPr lang="en-GB" sz="2800" b="0" strike="noStrike" spc="-1">
              <a:latin typeface="Arial"/>
            </a:endParaRPr>
          </a:p>
        </p:txBody>
      </p:sp>
      <p:sp>
        <p:nvSpPr>
          <p:cNvPr id="427" name="CustomShape 3"/>
          <p:cNvSpPr/>
          <p:nvPr/>
        </p:nvSpPr>
        <p:spPr>
          <a:xfrm>
            <a:off x="5892840" y="6172200"/>
            <a:ext cx="2844000" cy="367560"/>
          </a:xfrm>
          <a:prstGeom prst="rect">
            <a:avLst/>
          </a:prstGeom>
          <a:noFill/>
          <a:ln w="12600">
            <a:noFill/>
          </a:ln>
        </p:spPr>
        <p:style>
          <a:lnRef idx="0">
            <a:scrgbClr r="0" g="0" b="0"/>
          </a:lnRef>
          <a:fillRef idx="0">
            <a:scrgbClr r="0" g="0" b="0"/>
          </a:fillRef>
          <a:effectRef idx="0">
            <a:scrgbClr r="0" g="0" b="0"/>
          </a:effectRef>
          <a:fontRef idx="minor"/>
        </p:style>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 name="CustomShape 1"/>
          <p:cNvSpPr/>
          <p:nvPr/>
        </p:nvSpPr>
        <p:spPr>
          <a:xfrm>
            <a:off x="0" y="421920"/>
            <a:ext cx="12191400" cy="91368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chor="ctr"/>
          <a:lstStyle/>
          <a:p>
            <a:pPr>
              <a:lnSpc>
                <a:spcPct val="100000"/>
              </a:lnSpc>
            </a:pPr>
            <a:r>
              <a:rPr lang="en-GB" sz="2800" b="0" strike="noStrike" spc="-1">
                <a:solidFill>
                  <a:srgbClr val="004987"/>
                </a:solidFill>
                <a:latin typeface="Lucida Sans"/>
                <a:ea typeface="Lucida Sans"/>
              </a:rPr>
              <a:t>      Rule 5.1a - Calculation of an 18-hole Score Differential with PCC</a:t>
            </a:r>
            <a:endParaRPr lang="en-GB" sz="2800" b="0" strike="noStrike" spc="-1">
              <a:latin typeface="Arial"/>
            </a:endParaRPr>
          </a:p>
        </p:txBody>
      </p:sp>
      <p:sp>
        <p:nvSpPr>
          <p:cNvPr id="1117" name="CustomShape 2"/>
          <p:cNvSpPr/>
          <p:nvPr/>
        </p:nvSpPr>
        <p:spPr>
          <a:xfrm>
            <a:off x="678960" y="1779480"/>
            <a:ext cx="6241320" cy="40428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ormAutofit/>
          </a:bodyPr>
          <a:lstStyle/>
          <a:p>
            <a:pPr>
              <a:lnSpc>
                <a:spcPct val="100000"/>
              </a:lnSpc>
              <a:spcBef>
                <a:spcPts val="1001"/>
              </a:spcBef>
            </a:pPr>
            <a:r>
              <a:rPr lang="en-GB" sz="1800" b="0" u="sng" strike="noStrike" spc="-1">
                <a:solidFill>
                  <a:srgbClr val="000000"/>
                </a:solidFill>
                <a:uFillTx/>
                <a:latin typeface="Lucida Sans"/>
                <a:ea typeface="Lucida Sans"/>
              </a:rPr>
              <a:t>Examples</a:t>
            </a:r>
            <a:r>
              <a:rPr lang="en-GB" sz="1800" b="0" strike="noStrike" spc="-1">
                <a:solidFill>
                  <a:srgbClr val="000000"/>
                </a:solidFill>
                <a:latin typeface="Lucida Sans"/>
                <a:ea typeface="Lucida Sans"/>
              </a:rPr>
              <a:t>:</a:t>
            </a:r>
            <a:endParaRPr lang="en-GB" sz="1800" b="0" strike="noStrike" spc="-1">
              <a:latin typeface="Arial"/>
            </a:endParaRPr>
          </a:p>
        </p:txBody>
      </p:sp>
      <p:sp>
        <p:nvSpPr>
          <p:cNvPr id="1118" name="CustomShape 3"/>
          <p:cNvSpPr/>
          <p:nvPr/>
        </p:nvSpPr>
        <p:spPr>
          <a:xfrm>
            <a:off x="724680" y="2178720"/>
            <a:ext cx="10876320" cy="3941280"/>
          </a:xfrm>
          <a:prstGeom prst="rect">
            <a:avLst/>
          </a:prstGeom>
          <a:solidFill>
            <a:srgbClr val="DAE3F3"/>
          </a:solidFill>
          <a:ln w="12600">
            <a:solidFill>
              <a:srgbClr val="000000"/>
            </a:solidFill>
            <a:miter/>
          </a:ln>
        </p:spPr>
        <p:style>
          <a:lnRef idx="0">
            <a:scrgbClr r="0" g="0" b="0"/>
          </a:lnRef>
          <a:fillRef idx="0">
            <a:scrgbClr r="0" g="0" b="0"/>
          </a:fillRef>
          <a:effectRef idx="0">
            <a:scrgbClr r="0" g="0" b="0"/>
          </a:effectRef>
          <a:fontRef idx="minor"/>
        </p:style>
      </p:sp>
      <p:sp>
        <p:nvSpPr>
          <p:cNvPr id="1119" name="CustomShape 4"/>
          <p:cNvSpPr/>
          <p:nvPr/>
        </p:nvSpPr>
        <p:spPr>
          <a:xfrm>
            <a:off x="968760" y="2274120"/>
            <a:ext cx="10168920" cy="63792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gn="ctr">
              <a:lnSpc>
                <a:spcPct val="100000"/>
              </a:lnSpc>
            </a:pPr>
            <a:r>
              <a:rPr lang="en-GB" sz="1400" b="0" strike="noStrike" spc="-1">
                <a:solidFill>
                  <a:srgbClr val="000000"/>
                </a:solidFill>
                <a:latin typeface="Lucida Sans"/>
                <a:ea typeface="Lucida Sans"/>
              </a:rPr>
              <a:t>A player’s adjusted gross score is 95 on a course with Course Rating of 71.5, a Slope Rating of 125.</a:t>
            </a:r>
            <a:endParaRPr lang="en-GB" sz="1400" b="0" strike="noStrike" spc="-1">
              <a:latin typeface="Arial"/>
            </a:endParaRPr>
          </a:p>
          <a:p>
            <a:pPr algn="ctr">
              <a:lnSpc>
                <a:spcPct val="100000"/>
              </a:lnSpc>
            </a:pPr>
            <a:endParaRPr lang="en-GB" sz="1400" b="0" strike="noStrike" spc="-1">
              <a:latin typeface="Arial"/>
            </a:endParaRPr>
          </a:p>
          <a:p>
            <a:pPr algn="ctr">
              <a:lnSpc>
                <a:spcPct val="100000"/>
              </a:lnSpc>
            </a:pPr>
            <a:r>
              <a:rPr lang="en-GB" sz="1400" b="0" strike="noStrike" spc="-1">
                <a:solidFill>
                  <a:srgbClr val="000000"/>
                </a:solidFill>
                <a:latin typeface="Lucida Sans"/>
                <a:ea typeface="Lucida Sans"/>
              </a:rPr>
              <a:t>The PCC for the day calculates at +1. The player’s score differential is:</a:t>
            </a:r>
            <a:endParaRPr lang="en-GB" sz="1400" b="0" strike="noStrike" spc="-1">
              <a:latin typeface="Arial"/>
            </a:endParaRPr>
          </a:p>
        </p:txBody>
      </p:sp>
      <p:graphicFrame>
        <p:nvGraphicFramePr>
          <p:cNvPr id="1120" name="Table 5"/>
          <p:cNvGraphicFramePr/>
          <p:nvPr/>
        </p:nvGraphicFramePr>
        <p:xfrm>
          <a:off x="1728000" y="2995200"/>
          <a:ext cx="2361960" cy="845640"/>
        </p:xfrm>
        <a:graphic>
          <a:graphicData uri="http://schemas.openxmlformats.org/drawingml/2006/table">
            <a:tbl>
              <a:tblPr/>
              <a:tblGrid>
                <a:gridCol w="2361960">
                  <a:extLst>
                    <a:ext uri="{9D8B030D-6E8A-4147-A177-3AD203B41FA5}">
                      <a16:colId xmlns:a16="http://schemas.microsoft.com/office/drawing/2014/main" val="20000"/>
                    </a:ext>
                  </a:extLst>
                </a:gridCol>
              </a:tblGrid>
              <a:tr h="449280">
                <a:tc>
                  <a:txBody>
                    <a:bodyPr/>
                    <a:lstStyle/>
                    <a:p>
                      <a:pPr algn="ctr">
                        <a:lnSpc>
                          <a:spcPct val="100000"/>
                        </a:lnSpc>
                      </a:pPr>
                      <a:r>
                        <a:rPr lang="en-GB" sz="1800" b="1" strike="noStrike" spc="-1">
                          <a:solidFill>
                            <a:srgbClr val="FFFFFF"/>
                          </a:solidFill>
                          <a:latin typeface="Lucida Sans"/>
                          <a:ea typeface="Lucida Sans"/>
                        </a:rPr>
                        <a:t>(113 </a:t>
                      </a:r>
                      <a:r>
                        <a:rPr lang="en-GB" sz="1800" b="1" strike="noStrike" spc="-1">
                          <a:solidFill>
                            <a:srgbClr val="FFFFFF"/>
                          </a:solidFill>
                          <a:latin typeface="Arial"/>
                          <a:ea typeface="Arial"/>
                        </a:rPr>
                        <a:t>÷ </a:t>
                      </a:r>
                      <a:r>
                        <a:rPr lang="en-GB" sz="1800" b="1" strike="noStrike" spc="-1">
                          <a:solidFill>
                            <a:srgbClr val="FFFFFF"/>
                          </a:solidFill>
                          <a:latin typeface="Lucida Sans"/>
                          <a:ea typeface="Lucida Sans"/>
                        </a:rPr>
                        <a:t>125)</a:t>
                      </a:r>
                      <a:endParaRPr lang="en-GB" sz="1800" b="0" strike="noStrike" spc="-1">
                        <a:latin typeface="Arial"/>
                      </a:endParaRPr>
                    </a:p>
                  </a:txBody>
                  <a:tcPr marL="60840" marR="60840">
                    <a:lnL w="12240">
                      <a:solidFill>
                        <a:srgbClr val="000000"/>
                      </a:solidFill>
                    </a:lnL>
                    <a:lnR w="12240">
                      <a:solidFill>
                        <a:srgbClr val="000000"/>
                      </a:solidFill>
                    </a:lnR>
                    <a:lnT w="12240">
                      <a:solidFill>
                        <a:srgbClr val="000000"/>
                      </a:solidFill>
                    </a:lnT>
                    <a:lnB w="12240">
                      <a:solidFill>
                        <a:srgbClr val="000000"/>
                      </a:solidFill>
                    </a:lnB>
                    <a:solidFill>
                      <a:srgbClr val="4472C4"/>
                    </a:solidFill>
                  </a:tcPr>
                </a:tc>
                <a:extLst>
                  <a:ext uri="{0D108BD9-81ED-4DB2-BD59-A6C34878D82A}">
                    <a16:rowId xmlns:a16="http://schemas.microsoft.com/office/drawing/2014/main" val="10000"/>
                  </a:ext>
                </a:extLst>
              </a:tr>
              <a:tr h="396360">
                <a:tc>
                  <a:txBody>
                    <a:bodyPr/>
                    <a:lstStyle/>
                    <a:p>
                      <a:pPr algn="ctr">
                        <a:lnSpc>
                          <a:spcPct val="100000"/>
                        </a:lnSpc>
                      </a:pPr>
                      <a:r>
                        <a:rPr lang="en-GB" sz="1800" b="1" strike="noStrike" spc="-1">
                          <a:solidFill>
                            <a:srgbClr val="000000"/>
                          </a:solidFill>
                          <a:latin typeface="Lucida Sans"/>
                          <a:ea typeface="Lucida Sans"/>
                        </a:rPr>
                        <a:t>0.904</a:t>
                      </a:r>
                      <a:endParaRPr lang="en-GB" sz="1800" b="0" strike="noStrike" spc="-1">
                        <a:latin typeface="Arial"/>
                      </a:endParaRPr>
                    </a:p>
                  </a:txBody>
                  <a:tcPr marL="60840" marR="60840">
                    <a:lnL w="12240">
                      <a:solidFill>
                        <a:srgbClr val="000000"/>
                      </a:solidFill>
                    </a:lnL>
                    <a:lnR w="12240">
                      <a:solidFill>
                        <a:srgbClr val="000000"/>
                      </a:solidFill>
                    </a:lnR>
                    <a:lnT w="12240">
                      <a:solidFill>
                        <a:srgbClr val="000000"/>
                      </a:solidFill>
                    </a:lnT>
                    <a:lnB w="12240">
                      <a:solidFill>
                        <a:srgbClr val="000000"/>
                      </a:solidFill>
                    </a:lnB>
                    <a:solidFill>
                      <a:srgbClr val="E6E6E6"/>
                    </a:solidFill>
                  </a:tcPr>
                </a:tc>
                <a:extLst>
                  <a:ext uri="{0D108BD9-81ED-4DB2-BD59-A6C34878D82A}">
                    <a16:rowId xmlns:a16="http://schemas.microsoft.com/office/drawing/2014/main" val="10001"/>
                  </a:ext>
                </a:extLst>
              </a:tr>
            </a:tbl>
          </a:graphicData>
        </a:graphic>
      </p:graphicFrame>
      <p:sp>
        <p:nvSpPr>
          <p:cNvPr id="1121" name="CustomShape 6"/>
          <p:cNvSpPr/>
          <p:nvPr/>
        </p:nvSpPr>
        <p:spPr>
          <a:xfrm>
            <a:off x="7533000" y="3075120"/>
            <a:ext cx="384480" cy="77580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gn="ctr">
              <a:lnSpc>
                <a:spcPct val="100000"/>
              </a:lnSpc>
            </a:pPr>
            <a:r>
              <a:rPr lang="en-GB" sz="4500" b="1" strike="noStrike" spc="-1">
                <a:solidFill>
                  <a:srgbClr val="000000"/>
                </a:solidFill>
                <a:latin typeface="Arial"/>
                <a:ea typeface="Arial"/>
              </a:rPr>
              <a:t>=</a:t>
            </a:r>
            <a:endParaRPr lang="en-GB" sz="4500" b="0" strike="noStrike" spc="-1">
              <a:latin typeface="Arial"/>
            </a:endParaRPr>
          </a:p>
        </p:txBody>
      </p:sp>
      <p:graphicFrame>
        <p:nvGraphicFramePr>
          <p:cNvPr id="1122" name="Table 7"/>
          <p:cNvGraphicFramePr/>
          <p:nvPr/>
        </p:nvGraphicFramePr>
        <p:xfrm>
          <a:off x="4692600" y="3003840"/>
          <a:ext cx="1887120" cy="845640"/>
        </p:xfrm>
        <a:graphic>
          <a:graphicData uri="http://schemas.openxmlformats.org/drawingml/2006/table">
            <a:tbl>
              <a:tblPr/>
              <a:tblGrid>
                <a:gridCol w="1887120">
                  <a:extLst>
                    <a:ext uri="{9D8B030D-6E8A-4147-A177-3AD203B41FA5}">
                      <a16:colId xmlns:a16="http://schemas.microsoft.com/office/drawing/2014/main" val="20000"/>
                    </a:ext>
                  </a:extLst>
                </a:gridCol>
              </a:tblGrid>
              <a:tr h="449280">
                <a:tc>
                  <a:txBody>
                    <a:bodyPr/>
                    <a:lstStyle/>
                    <a:p>
                      <a:pPr algn="r">
                        <a:lnSpc>
                          <a:spcPct val="100000"/>
                        </a:lnSpc>
                      </a:pPr>
                      <a:r>
                        <a:rPr lang="en-GB" sz="1800" b="1" strike="noStrike" spc="-1">
                          <a:solidFill>
                            <a:srgbClr val="FFFFFF"/>
                          </a:solidFill>
                          <a:latin typeface="Lucida Sans"/>
                          <a:ea typeface="Lucida Sans"/>
                        </a:rPr>
                        <a:t>(95 – 71.5 – </a:t>
                      </a:r>
                      <a:endParaRPr lang="en-GB" sz="1800" b="0" strike="noStrike" spc="-1">
                        <a:latin typeface="Arial"/>
                      </a:endParaRPr>
                    </a:p>
                  </a:txBody>
                  <a:tcPr marL="60840" marR="60840">
                    <a:lnL w="12240">
                      <a:solidFill>
                        <a:srgbClr val="000000"/>
                      </a:solidFill>
                    </a:lnL>
                    <a:lnR w="12240">
                      <a:solidFill>
                        <a:srgbClr val="000000"/>
                      </a:solidFill>
                    </a:lnR>
                    <a:lnT w="12240">
                      <a:solidFill>
                        <a:srgbClr val="000000"/>
                      </a:solidFill>
                    </a:lnT>
                    <a:lnB w="12240">
                      <a:solidFill>
                        <a:srgbClr val="000000"/>
                      </a:solidFill>
                    </a:lnB>
                    <a:solidFill>
                      <a:srgbClr val="4472C4"/>
                    </a:solidFill>
                  </a:tcPr>
                </a:tc>
                <a:extLst>
                  <a:ext uri="{0D108BD9-81ED-4DB2-BD59-A6C34878D82A}">
                    <a16:rowId xmlns:a16="http://schemas.microsoft.com/office/drawing/2014/main" val="10000"/>
                  </a:ext>
                </a:extLst>
              </a:tr>
              <a:tr h="396360">
                <a:tc>
                  <a:txBody>
                    <a:bodyPr/>
                    <a:lstStyle/>
                    <a:p>
                      <a:pPr algn="r">
                        <a:lnSpc>
                          <a:spcPct val="100000"/>
                        </a:lnSpc>
                      </a:pPr>
                      <a:r>
                        <a:rPr lang="en-GB" sz="1800" b="1" strike="noStrike" spc="-1">
                          <a:solidFill>
                            <a:srgbClr val="000000"/>
                          </a:solidFill>
                          <a:latin typeface="Lucida Sans"/>
                          <a:ea typeface="Lucida Sans"/>
                        </a:rPr>
                        <a:t>(23.5 –</a:t>
                      </a:r>
                      <a:endParaRPr lang="en-GB" sz="1800" b="0" strike="noStrike" spc="-1">
                        <a:latin typeface="Arial"/>
                      </a:endParaRPr>
                    </a:p>
                  </a:txBody>
                  <a:tcPr marL="60840" marR="60840">
                    <a:lnL w="12240">
                      <a:solidFill>
                        <a:srgbClr val="000000"/>
                      </a:solidFill>
                    </a:lnL>
                    <a:lnR w="12240">
                      <a:solidFill>
                        <a:srgbClr val="000000"/>
                      </a:solidFill>
                    </a:lnR>
                    <a:lnT w="12240">
                      <a:solidFill>
                        <a:srgbClr val="000000"/>
                      </a:solidFill>
                    </a:lnT>
                    <a:lnB w="12240">
                      <a:solidFill>
                        <a:srgbClr val="000000"/>
                      </a:solidFill>
                    </a:lnB>
                    <a:solidFill>
                      <a:srgbClr val="E6E6E6"/>
                    </a:solidFill>
                  </a:tcPr>
                </a:tc>
                <a:extLst>
                  <a:ext uri="{0D108BD9-81ED-4DB2-BD59-A6C34878D82A}">
                    <a16:rowId xmlns:a16="http://schemas.microsoft.com/office/drawing/2014/main" val="10001"/>
                  </a:ext>
                </a:extLst>
              </a:tr>
            </a:tbl>
          </a:graphicData>
        </a:graphic>
      </p:graphicFrame>
      <p:graphicFrame>
        <p:nvGraphicFramePr>
          <p:cNvPr id="1123" name="Table 8"/>
          <p:cNvGraphicFramePr/>
          <p:nvPr/>
        </p:nvGraphicFramePr>
        <p:xfrm>
          <a:off x="8041680" y="3006000"/>
          <a:ext cx="2603160" cy="917640"/>
        </p:xfrm>
        <a:graphic>
          <a:graphicData uri="http://schemas.openxmlformats.org/drawingml/2006/table">
            <a:tbl>
              <a:tblPr/>
              <a:tblGrid>
                <a:gridCol w="2603160">
                  <a:extLst>
                    <a:ext uri="{9D8B030D-6E8A-4147-A177-3AD203B41FA5}">
                      <a16:colId xmlns:a16="http://schemas.microsoft.com/office/drawing/2014/main" val="20000"/>
                    </a:ext>
                  </a:extLst>
                </a:gridCol>
              </a:tblGrid>
              <a:tr h="521280">
                <a:tc>
                  <a:txBody>
                    <a:bodyPr/>
                    <a:lstStyle/>
                    <a:p>
                      <a:pPr algn="ctr">
                        <a:lnSpc>
                          <a:spcPct val="100000"/>
                        </a:lnSpc>
                      </a:pPr>
                      <a:r>
                        <a:rPr lang="en-GB" sz="1800" b="1" strike="noStrike" spc="-1">
                          <a:solidFill>
                            <a:srgbClr val="FFFFFF"/>
                          </a:solidFill>
                          <a:latin typeface="Lucida Sans"/>
                          <a:ea typeface="Lucida Sans"/>
                        </a:rPr>
                        <a:t>Score Differential</a:t>
                      </a:r>
                      <a:endParaRPr lang="en-GB" sz="1800" b="0" strike="noStrike" spc="-1">
                        <a:latin typeface="Arial"/>
                      </a:endParaRPr>
                    </a:p>
                  </a:txBody>
                  <a:tcPr marL="60840" marR="60840">
                    <a:lnL w="12240">
                      <a:solidFill>
                        <a:srgbClr val="000000"/>
                      </a:solidFill>
                    </a:lnL>
                    <a:lnR w="12240">
                      <a:solidFill>
                        <a:srgbClr val="000000"/>
                      </a:solidFill>
                    </a:lnR>
                    <a:lnT w="12240">
                      <a:solidFill>
                        <a:srgbClr val="000000"/>
                      </a:solidFill>
                    </a:lnT>
                    <a:lnB w="12240">
                      <a:solidFill>
                        <a:srgbClr val="000000"/>
                      </a:solidFill>
                    </a:lnB>
                    <a:solidFill>
                      <a:srgbClr val="4472C4"/>
                    </a:solidFill>
                  </a:tcPr>
                </a:tc>
                <a:extLst>
                  <a:ext uri="{0D108BD9-81ED-4DB2-BD59-A6C34878D82A}">
                    <a16:rowId xmlns:a16="http://schemas.microsoft.com/office/drawing/2014/main" val="10000"/>
                  </a:ext>
                </a:extLst>
              </a:tr>
              <a:tr h="396360">
                <a:tc>
                  <a:txBody>
                    <a:bodyPr/>
                    <a:lstStyle/>
                    <a:p>
                      <a:pPr algn="ctr">
                        <a:lnSpc>
                          <a:spcPct val="100000"/>
                        </a:lnSpc>
                      </a:pPr>
                      <a:r>
                        <a:rPr lang="en-GB" sz="1800" b="1" strike="noStrike" spc="-1">
                          <a:solidFill>
                            <a:srgbClr val="000000"/>
                          </a:solidFill>
                          <a:latin typeface="Lucida Sans"/>
                          <a:ea typeface="Lucida Sans"/>
                        </a:rPr>
                        <a:t>20.3</a:t>
                      </a:r>
                      <a:endParaRPr lang="en-GB" sz="1800" b="0" strike="noStrike" spc="-1">
                        <a:latin typeface="Arial"/>
                      </a:endParaRPr>
                    </a:p>
                  </a:txBody>
                  <a:tcPr marL="60840" marR="60840">
                    <a:lnL w="12240">
                      <a:solidFill>
                        <a:srgbClr val="000000"/>
                      </a:solidFill>
                    </a:lnL>
                    <a:lnR w="12240">
                      <a:solidFill>
                        <a:srgbClr val="000000"/>
                      </a:solidFill>
                    </a:lnR>
                    <a:lnT w="12240">
                      <a:solidFill>
                        <a:srgbClr val="000000"/>
                      </a:solidFill>
                    </a:lnT>
                    <a:lnB w="12240">
                      <a:solidFill>
                        <a:srgbClr val="000000"/>
                      </a:solidFill>
                    </a:lnB>
                    <a:solidFill>
                      <a:srgbClr val="E6E6E6"/>
                    </a:solidFill>
                  </a:tcPr>
                </a:tc>
                <a:extLst>
                  <a:ext uri="{0D108BD9-81ED-4DB2-BD59-A6C34878D82A}">
                    <a16:rowId xmlns:a16="http://schemas.microsoft.com/office/drawing/2014/main" val="10001"/>
                  </a:ext>
                </a:extLst>
              </a:tr>
            </a:tbl>
          </a:graphicData>
        </a:graphic>
      </p:graphicFrame>
      <p:sp>
        <p:nvSpPr>
          <p:cNvPr id="1124" name="CustomShape 9"/>
          <p:cNvSpPr/>
          <p:nvPr/>
        </p:nvSpPr>
        <p:spPr>
          <a:xfrm>
            <a:off x="770400" y="4095720"/>
            <a:ext cx="10168920" cy="63792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gn="ctr">
              <a:lnSpc>
                <a:spcPct val="100000"/>
              </a:lnSpc>
            </a:pPr>
            <a:r>
              <a:rPr lang="en-GB" sz="1400" b="0" strike="noStrike" spc="-1">
                <a:solidFill>
                  <a:srgbClr val="000000"/>
                </a:solidFill>
                <a:latin typeface="Lucida Sans"/>
                <a:ea typeface="Lucida Sans"/>
              </a:rPr>
              <a:t>A player’s adjusted gross score is 97 on a course with Course Rating of 73.8 and Slope Rating of 140.</a:t>
            </a:r>
            <a:endParaRPr lang="en-GB" sz="1400" b="0" strike="noStrike" spc="-1">
              <a:latin typeface="Arial"/>
            </a:endParaRPr>
          </a:p>
          <a:p>
            <a:pPr algn="ctr">
              <a:lnSpc>
                <a:spcPct val="100000"/>
              </a:lnSpc>
            </a:pPr>
            <a:endParaRPr lang="en-GB" sz="1400" b="0" strike="noStrike" spc="-1">
              <a:latin typeface="Arial"/>
            </a:endParaRPr>
          </a:p>
          <a:p>
            <a:pPr algn="ctr">
              <a:lnSpc>
                <a:spcPct val="100000"/>
              </a:lnSpc>
            </a:pPr>
            <a:r>
              <a:rPr lang="en-GB" sz="1400" b="0" strike="noStrike" spc="-1">
                <a:solidFill>
                  <a:srgbClr val="000000"/>
                </a:solidFill>
                <a:latin typeface="Lucida Sans"/>
                <a:ea typeface="Lucida Sans"/>
              </a:rPr>
              <a:t>The PCC for the day calculates at -1. The player’s score differential is:</a:t>
            </a:r>
            <a:endParaRPr lang="en-GB" sz="1400" b="0" strike="noStrike" spc="-1">
              <a:latin typeface="Arial"/>
            </a:endParaRPr>
          </a:p>
        </p:txBody>
      </p:sp>
      <p:graphicFrame>
        <p:nvGraphicFramePr>
          <p:cNvPr id="1125" name="Table 10"/>
          <p:cNvGraphicFramePr/>
          <p:nvPr/>
        </p:nvGraphicFramePr>
        <p:xfrm>
          <a:off x="1712160" y="4846680"/>
          <a:ext cx="2361960" cy="927720"/>
        </p:xfrm>
        <a:graphic>
          <a:graphicData uri="http://schemas.openxmlformats.org/drawingml/2006/table">
            <a:tbl>
              <a:tblPr/>
              <a:tblGrid>
                <a:gridCol w="2361960">
                  <a:extLst>
                    <a:ext uri="{9D8B030D-6E8A-4147-A177-3AD203B41FA5}">
                      <a16:colId xmlns:a16="http://schemas.microsoft.com/office/drawing/2014/main" val="20000"/>
                    </a:ext>
                  </a:extLst>
                </a:gridCol>
              </a:tblGrid>
              <a:tr h="493200">
                <a:tc>
                  <a:txBody>
                    <a:bodyPr/>
                    <a:lstStyle/>
                    <a:p>
                      <a:pPr algn="ctr">
                        <a:lnSpc>
                          <a:spcPct val="100000"/>
                        </a:lnSpc>
                      </a:pPr>
                      <a:r>
                        <a:rPr lang="en-GB" sz="1800" b="1" strike="noStrike" spc="-1">
                          <a:solidFill>
                            <a:srgbClr val="FFFFFF"/>
                          </a:solidFill>
                          <a:latin typeface="Lucida Sans"/>
                          <a:ea typeface="Lucida Sans"/>
                        </a:rPr>
                        <a:t>(113 </a:t>
                      </a:r>
                      <a:r>
                        <a:rPr lang="en-GB" sz="1800" b="1" strike="noStrike" spc="-1">
                          <a:solidFill>
                            <a:srgbClr val="FFFFFF"/>
                          </a:solidFill>
                          <a:latin typeface="Arial"/>
                          <a:ea typeface="Arial"/>
                        </a:rPr>
                        <a:t>÷ </a:t>
                      </a:r>
                      <a:r>
                        <a:rPr lang="en-GB" sz="1800" b="1" strike="noStrike" spc="-1">
                          <a:solidFill>
                            <a:srgbClr val="FFFFFF"/>
                          </a:solidFill>
                          <a:latin typeface="Lucida Sans"/>
                          <a:ea typeface="Lucida Sans"/>
                        </a:rPr>
                        <a:t>140)</a:t>
                      </a:r>
                      <a:endParaRPr lang="en-GB" sz="1800" b="0" strike="noStrike" spc="-1">
                        <a:latin typeface="Arial"/>
                      </a:endParaRPr>
                    </a:p>
                  </a:txBody>
                  <a:tcPr marL="60840" marR="60840">
                    <a:lnL w="12240">
                      <a:solidFill>
                        <a:srgbClr val="000000"/>
                      </a:solidFill>
                    </a:lnL>
                    <a:lnR w="12240">
                      <a:solidFill>
                        <a:srgbClr val="000000"/>
                      </a:solidFill>
                    </a:lnR>
                    <a:lnT w="12240">
                      <a:solidFill>
                        <a:srgbClr val="000000"/>
                      </a:solidFill>
                    </a:lnT>
                    <a:lnB w="12240">
                      <a:solidFill>
                        <a:srgbClr val="000000"/>
                      </a:solidFill>
                    </a:lnB>
                    <a:solidFill>
                      <a:srgbClr val="4472C4"/>
                    </a:solidFill>
                  </a:tcPr>
                </a:tc>
                <a:extLst>
                  <a:ext uri="{0D108BD9-81ED-4DB2-BD59-A6C34878D82A}">
                    <a16:rowId xmlns:a16="http://schemas.microsoft.com/office/drawing/2014/main" val="10000"/>
                  </a:ext>
                </a:extLst>
              </a:tr>
              <a:tr h="434520">
                <a:tc>
                  <a:txBody>
                    <a:bodyPr/>
                    <a:lstStyle/>
                    <a:p>
                      <a:pPr algn="ctr">
                        <a:lnSpc>
                          <a:spcPct val="100000"/>
                        </a:lnSpc>
                      </a:pPr>
                      <a:r>
                        <a:rPr lang="en-GB" sz="1800" b="1" strike="noStrike" spc="-1">
                          <a:solidFill>
                            <a:srgbClr val="000000"/>
                          </a:solidFill>
                          <a:latin typeface="Lucida Sans"/>
                          <a:ea typeface="Lucida Sans"/>
                        </a:rPr>
                        <a:t>0.807</a:t>
                      </a:r>
                      <a:endParaRPr lang="en-GB" sz="1800" b="0" strike="noStrike" spc="-1">
                        <a:latin typeface="Arial"/>
                      </a:endParaRPr>
                    </a:p>
                  </a:txBody>
                  <a:tcPr marL="60840" marR="60840">
                    <a:lnL w="12240">
                      <a:solidFill>
                        <a:srgbClr val="000000"/>
                      </a:solidFill>
                    </a:lnL>
                    <a:lnR w="12240">
                      <a:solidFill>
                        <a:srgbClr val="000000"/>
                      </a:solidFill>
                    </a:lnR>
                    <a:lnT w="12240">
                      <a:solidFill>
                        <a:srgbClr val="000000"/>
                      </a:solidFill>
                    </a:lnT>
                    <a:lnB w="12240">
                      <a:solidFill>
                        <a:srgbClr val="000000"/>
                      </a:solidFill>
                    </a:lnB>
                    <a:solidFill>
                      <a:srgbClr val="E6E6E6"/>
                    </a:solidFill>
                  </a:tcPr>
                </a:tc>
                <a:extLst>
                  <a:ext uri="{0D108BD9-81ED-4DB2-BD59-A6C34878D82A}">
                    <a16:rowId xmlns:a16="http://schemas.microsoft.com/office/drawing/2014/main" val="10001"/>
                  </a:ext>
                </a:extLst>
              </a:tr>
            </a:tbl>
          </a:graphicData>
        </a:graphic>
      </p:graphicFrame>
      <p:sp>
        <p:nvSpPr>
          <p:cNvPr id="1126" name="CustomShape 11"/>
          <p:cNvSpPr/>
          <p:nvPr/>
        </p:nvSpPr>
        <p:spPr>
          <a:xfrm>
            <a:off x="7464240" y="4934880"/>
            <a:ext cx="538560" cy="77580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gn="ctr">
              <a:lnSpc>
                <a:spcPct val="100000"/>
              </a:lnSpc>
            </a:pPr>
            <a:r>
              <a:rPr lang="en-GB" sz="4500" b="1" strike="noStrike" spc="-1">
                <a:solidFill>
                  <a:srgbClr val="000000"/>
                </a:solidFill>
                <a:latin typeface="Arial"/>
                <a:ea typeface="Arial"/>
              </a:rPr>
              <a:t>=</a:t>
            </a:r>
            <a:endParaRPr lang="en-GB" sz="4500" b="0" strike="noStrike" spc="-1">
              <a:latin typeface="Arial"/>
            </a:endParaRPr>
          </a:p>
        </p:txBody>
      </p:sp>
      <p:graphicFrame>
        <p:nvGraphicFramePr>
          <p:cNvPr id="1127" name="Table 12"/>
          <p:cNvGraphicFramePr/>
          <p:nvPr/>
        </p:nvGraphicFramePr>
        <p:xfrm>
          <a:off x="4676760" y="4835160"/>
          <a:ext cx="1887120" cy="927720"/>
        </p:xfrm>
        <a:graphic>
          <a:graphicData uri="http://schemas.openxmlformats.org/drawingml/2006/table">
            <a:tbl>
              <a:tblPr/>
              <a:tblGrid>
                <a:gridCol w="1887120">
                  <a:extLst>
                    <a:ext uri="{9D8B030D-6E8A-4147-A177-3AD203B41FA5}">
                      <a16:colId xmlns:a16="http://schemas.microsoft.com/office/drawing/2014/main" val="20000"/>
                    </a:ext>
                  </a:extLst>
                </a:gridCol>
              </a:tblGrid>
              <a:tr h="525600">
                <a:tc>
                  <a:txBody>
                    <a:bodyPr/>
                    <a:lstStyle/>
                    <a:p>
                      <a:pPr algn="r">
                        <a:lnSpc>
                          <a:spcPct val="100000"/>
                        </a:lnSpc>
                      </a:pPr>
                      <a:r>
                        <a:rPr lang="en-GB" sz="1800" b="1" strike="noStrike" spc="-1">
                          <a:solidFill>
                            <a:srgbClr val="FFFFFF"/>
                          </a:solidFill>
                          <a:latin typeface="Lucida Sans"/>
                          <a:ea typeface="Lucida Sans"/>
                        </a:rPr>
                        <a:t>(97 – 73.8 –</a:t>
                      </a:r>
                      <a:endParaRPr lang="en-GB" sz="1800" b="0" strike="noStrike" spc="-1">
                        <a:latin typeface="Arial"/>
                      </a:endParaRPr>
                    </a:p>
                  </a:txBody>
                  <a:tcPr marL="60840" marR="60840">
                    <a:lnL w="12240">
                      <a:solidFill>
                        <a:srgbClr val="000000"/>
                      </a:solidFill>
                    </a:lnL>
                    <a:lnR w="12240">
                      <a:solidFill>
                        <a:srgbClr val="000000"/>
                      </a:solidFill>
                    </a:lnR>
                    <a:lnT w="12240">
                      <a:solidFill>
                        <a:srgbClr val="000000"/>
                      </a:solidFill>
                    </a:lnT>
                    <a:lnB w="12240">
                      <a:solidFill>
                        <a:srgbClr val="000000"/>
                      </a:solidFill>
                    </a:lnB>
                    <a:solidFill>
                      <a:srgbClr val="4472C4"/>
                    </a:solidFill>
                  </a:tcPr>
                </a:tc>
                <a:extLst>
                  <a:ext uri="{0D108BD9-81ED-4DB2-BD59-A6C34878D82A}">
                    <a16:rowId xmlns:a16="http://schemas.microsoft.com/office/drawing/2014/main" val="10000"/>
                  </a:ext>
                </a:extLst>
              </a:tr>
              <a:tr h="402120">
                <a:tc>
                  <a:txBody>
                    <a:bodyPr/>
                    <a:lstStyle/>
                    <a:p>
                      <a:pPr algn="r">
                        <a:lnSpc>
                          <a:spcPct val="100000"/>
                        </a:lnSpc>
                      </a:pPr>
                      <a:r>
                        <a:rPr lang="en-GB" sz="1800" b="1" strike="noStrike" spc="-1">
                          <a:solidFill>
                            <a:srgbClr val="000000"/>
                          </a:solidFill>
                          <a:latin typeface="Lucida Sans"/>
                          <a:ea typeface="Lucida Sans"/>
                        </a:rPr>
                        <a:t>(23.2 –</a:t>
                      </a:r>
                      <a:endParaRPr lang="en-GB" sz="1800" b="0" strike="noStrike" spc="-1">
                        <a:latin typeface="Arial"/>
                      </a:endParaRPr>
                    </a:p>
                  </a:txBody>
                  <a:tcPr marL="60840" marR="60840">
                    <a:lnL w="12240">
                      <a:solidFill>
                        <a:srgbClr val="000000"/>
                      </a:solidFill>
                    </a:lnL>
                    <a:lnR w="12240">
                      <a:solidFill>
                        <a:srgbClr val="000000"/>
                      </a:solidFill>
                    </a:lnR>
                    <a:lnT w="12240">
                      <a:solidFill>
                        <a:srgbClr val="000000"/>
                      </a:solidFill>
                    </a:lnT>
                    <a:lnB w="12240">
                      <a:solidFill>
                        <a:srgbClr val="000000"/>
                      </a:solidFill>
                    </a:lnB>
                    <a:solidFill>
                      <a:srgbClr val="E6E6E6"/>
                    </a:solidFill>
                  </a:tcPr>
                </a:tc>
                <a:extLst>
                  <a:ext uri="{0D108BD9-81ED-4DB2-BD59-A6C34878D82A}">
                    <a16:rowId xmlns:a16="http://schemas.microsoft.com/office/drawing/2014/main" val="10001"/>
                  </a:ext>
                </a:extLst>
              </a:tr>
            </a:tbl>
          </a:graphicData>
        </a:graphic>
      </p:graphicFrame>
      <p:graphicFrame>
        <p:nvGraphicFramePr>
          <p:cNvPr id="1128" name="Table 13"/>
          <p:cNvGraphicFramePr/>
          <p:nvPr/>
        </p:nvGraphicFramePr>
        <p:xfrm>
          <a:off x="8049960" y="4851360"/>
          <a:ext cx="2605320" cy="910080"/>
        </p:xfrm>
        <a:graphic>
          <a:graphicData uri="http://schemas.openxmlformats.org/drawingml/2006/table">
            <a:tbl>
              <a:tblPr/>
              <a:tblGrid>
                <a:gridCol w="2605320">
                  <a:extLst>
                    <a:ext uri="{9D8B030D-6E8A-4147-A177-3AD203B41FA5}">
                      <a16:colId xmlns:a16="http://schemas.microsoft.com/office/drawing/2014/main" val="20000"/>
                    </a:ext>
                  </a:extLst>
                </a:gridCol>
              </a:tblGrid>
              <a:tr h="513720">
                <a:tc>
                  <a:txBody>
                    <a:bodyPr/>
                    <a:lstStyle/>
                    <a:p>
                      <a:pPr algn="ctr">
                        <a:lnSpc>
                          <a:spcPct val="100000"/>
                        </a:lnSpc>
                      </a:pPr>
                      <a:r>
                        <a:rPr lang="en-GB" sz="1800" b="1" strike="noStrike" spc="-1">
                          <a:solidFill>
                            <a:srgbClr val="FFFFFF"/>
                          </a:solidFill>
                          <a:latin typeface="Lucida Sans"/>
                          <a:ea typeface="Lucida Sans"/>
                        </a:rPr>
                        <a:t>Score Differential</a:t>
                      </a:r>
                      <a:endParaRPr lang="en-GB" sz="1800" b="0" strike="noStrike" spc="-1">
                        <a:latin typeface="Arial"/>
                      </a:endParaRPr>
                    </a:p>
                  </a:txBody>
                  <a:tcPr marL="60840" marR="60840">
                    <a:lnL w="12240">
                      <a:solidFill>
                        <a:srgbClr val="000000"/>
                      </a:solidFill>
                    </a:lnL>
                    <a:lnR w="12240">
                      <a:solidFill>
                        <a:srgbClr val="000000"/>
                      </a:solidFill>
                    </a:lnR>
                    <a:lnT w="12240">
                      <a:solidFill>
                        <a:srgbClr val="000000"/>
                      </a:solidFill>
                    </a:lnT>
                    <a:lnB w="12240">
                      <a:solidFill>
                        <a:srgbClr val="000000"/>
                      </a:solidFill>
                    </a:lnB>
                    <a:solidFill>
                      <a:srgbClr val="4472C4"/>
                    </a:solidFill>
                  </a:tcPr>
                </a:tc>
                <a:extLst>
                  <a:ext uri="{0D108BD9-81ED-4DB2-BD59-A6C34878D82A}">
                    <a16:rowId xmlns:a16="http://schemas.microsoft.com/office/drawing/2014/main" val="10000"/>
                  </a:ext>
                </a:extLst>
              </a:tr>
              <a:tr h="396360">
                <a:tc>
                  <a:txBody>
                    <a:bodyPr/>
                    <a:lstStyle/>
                    <a:p>
                      <a:pPr algn="ctr">
                        <a:lnSpc>
                          <a:spcPct val="100000"/>
                        </a:lnSpc>
                      </a:pPr>
                      <a:r>
                        <a:rPr lang="en-GB" sz="1800" b="1" strike="noStrike" spc="-1">
                          <a:solidFill>
                            <a:srgbClr val="000000"/>
                          </a:solidFill>
                          <a:latin typeface="Lucida Sans"/>
                          <a:ea typeface="Lucida Sans"/>
                        </a:rPr>
                        <a:t>19.5</a:t>
                      </a:r>
                      <a:endParaRPr lang="en-GB" sz="1800" b="0" strike="noStrike" spc="-1">
                        <a:latin typeface="Arial"/>
                      </a:endParaRPr>
                    </a:p>
                  </a:txBody>
                  <a:tcPr marL="60840" marR="60840">
                    <a:lnL w="12240">
                      <a:solidFill>
                        <a:srgbClr val="000000"/>
                      </a:solidFill>
                    </a:lnL>
                    <a:lnR w="12240">
                      <a:solidFill>
                        <a:srgbClr val="000000"/>
                      </a:solidFill>
                    </a:lnR>
                    <a:lnT w="12240">
                      <a:solidFill>
                        <a:srgbClr val="000000"/>
                      </a:solidFill>
                    </a:lnT>
                    <a:lnB w="12240">
                      <a:solidFill>
                        <a:srgbClr val="000000"/>
                      </a:solidFill>
                    </a:lnB>
                    <a:solidFill>
                      <a:srgbClr val="E6E6E6"/>
                    </a:solidFill>
                  </a:tcPr>
                </a:tc>
                <a:extLst>
                  <a:ext uri="{0D108BD9-81ED-4DB2-BD59-A6C34878D82A}">
                    <a16:rowId xmlns:a16="http://schemas.microsoft.com/office/drawing/2014/main" val="10001"/>
                  </a:ext>
                </a:extLst>
              </a:tr>
            </a:tbl>
          </a:graphicData>
        </a:graphic>
      </p:graphicFrame>
      <p:sp>
        <p:nvSpPr>
          <p:cNvPr id="1129" name="CustomShape 14"/>
          <p:cNvSpPr/>
          <p:nvPr/>
        </p:nvSpPr>
        <p:spPr>
          <a:xfrm>
            <a:off x="4205160" y="3036600"/>
            <a:ext cx="384480" cy="77580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en-GB" sz="4500" b="1" strike="noStrike" spc="-1">
                <a:solidFill>
                  <a:srgbClr val="000000"/>
                </a:solidFill>
                <a:latin typeface="Arial"/>
                <a:ea typeface="Arial"/>
              </a:rPr>
              <a:t>x</a:t>
            </a:r>
            <a:endParaRPr lang="en-GB" sz="4500" b="0" strike="noStrike" spc="-1">
              <a:latin typeface="Arial"/>
            </a:endParaRPr>
          </a:p>
        </p:txBody>
      </p:sp>
      <p:sp>
        <p:nvSpPr>
          <p:cNvPr id="1130" name="CustomShape 15"/>
          <p:cNvSpPr/>
          <p:nvPr/>
        </p:nvSpPr>
        <p:spPr>
          <a:xfrm>
            <a:off x="4195800" y="4874400"/>
            <a:ext cx="384480" cy="77580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gn="ctr">
              <a:lnSpc>
                <a:spcPct val="100000"/>
              </a:lnSpc>
            </a:pPr>
            <a:r>
              <a:rPr lang="en-GB" sz="4500" b="1" strike="noStrike" spc="-1">
                <a:solidFill>
                  <a:srgbClr val="000000"/>
                </a:solidFill>
                <a:latin typeface="Arial"/>
                <a:ea typeface="Arial"/>
              </a:rPr>
              <a:t>x</a:t>
            </a:r>
            <a:endParaRPr lang="en-GB" sz="4500" b="0" strike="noStrike" spc="-1">
              <a:latin typeface="Arial"/>
            </a:endParaRPr>
          </a:p>
        </p:txBody>
      </p:sp>
      <p:graphicFrame>
        <p:nvGraphicFramePr>
          <p:cNvPr id="1131" name="Table 16"/>
          <p:cNvGraphicFramePr/>
          <p:nvPr/>
        </p:nvGraphicFramePr>
        <p:xfrm>
          <a:off x="6316560" y="3003840"/>
          <a:ext cx="1140840" cy="845640"/>
        </p:xfrm>
        <a:graphic>
          <a:graphicData uri="http://schemas.openxmlformats.org/drawingml/2006/table">
            <a:tbl>
              <a:tblPr/>
              <a:tblGrid>
                <a:gridCol w="1140840">
                  <a:extLst>
                    <a:ext uri="{9D8B030D-6E8A-4147-A177-3AD203B41FA5}">
                      <a16:colId xmlns:a16="http://schemas.microsoft.com/office/drawing/2014/main" val="20000"/>
                    </a:ext>
                  </a:extLst>
                </a:gridCol>
              </a:tblGrid>
              <a:tr h="449280">
                <a:tc>
                  <a:txBody>
                    <a:bodyPr/>
                    <a:lstStyle/>
                    <a:p>
                      <a:pPr>
                        <a:lnSpc>
                          <a:spcPct val="100000"/>
                        </a:lnSpc>
                      </a:pPr>
                      <a:r>
                        <a:rPr lang="en-GB" sz="1800" b="1" strike="noStrike" spc="-1">
                          <a:solidFill>
                            <a:srgbClr val="FFFFFF"/>
                          </a:solidFill>
                          <a:latin typeface="Lucida Sans"/>
                          <a:ea typeface="Lucida Sans"/>
                        </a:rPr>
                        <a:t>- PCC)</a:t>
                      </a:r>
                      <a:endParaRPr lang="en-GB" sz="1800" b="0" strike="noStrike" spc="-1">
                        <a:latin typeface="Arial"/>
                      </a:endParaRPr>
                    </a:p>
                  </a:txBody>
                  <a:tcPr marL="60840" marR="60840">
                    <a:lnL w="12240">
                      <a:solidFill>
                        <a:srgbClr val="000000"/>
                      </a:solidFill>
                    </a:lnL>
                    <a:lnR w="12240">
                      <a:solidFill>
                        <a:srgbClr val="000000"/>
                      </a:solidFill>
                    </a:lnR>
                    <a:lnT w="12240">
                      <a:solidFill>
                        <a:srgbClr val="000000"/>
                      </a:solidFill>
                    </a:lnT>
                    <a:lnB w="12240">
                      <a:solidFill>
                        <a:srgbClr val="000000"/>
                      </a:solidFill>
                    </a:lnB>
                    <a:solidFill>
                      <a:srgbClr val="FF0000"/>
                    </a:solidFill>
                  </a:tcPr>
                </a:tc>
                <a:extLst>
                  <a:ext uri="{0D108BD9-81ED-4DB2-BD59-A6C34878D82A}">
                    <a16:rowId xmlns:a16="http://schemas.microsoft.com/office/drawing/2014/main" val="10000"/>
                  </a:ext>
                </a:extLst>
              </a:tr>
              <a:tr h="396360">
                <a:tc>
                  <a:txBody>
                    <a:bodyPr/>
                    <a:lstStyle/>
                    <a:p>
                      <a:pPr>
                        <a:lnSpc>
                          <a:spcPct val="100000"/>
                        </a:lnSpc>
                      </a:pPr>
                      <a:r>
                        <a:rPr lang="en-GB" sz="1800" b="1" strike="noStrike" spc="-1">
                          <a:solidFill>
                            <a:srgbClr val="000000"/>
                          </a:solidFill>
                          <a:latin typeface="Lucida Sans"/>
                          <a:ea typeface="Lucida Sans"/>
                        </a:rPr>
                        <a:t>- (+1))</a:t>
                      </a:r>
                      <a:endParaRPr lang="en-GB" sz="1800" b="0" strike="noStrike" spc="-1">
                        <a:latin typeface="Arial"/>
                      </a:endParaRPr>
                    </a:p>
                  </a:txBody>
                  <a:tcPr marL="60840" marR="60840">
                    <a:lnL w="12240">
                      <a:solidFill>
                        <a:srgbClr val="000000"/>
                      </a:solidFill>
                    </a:lnL>
                    <a:lnR w="12240">
                      <a:solidFill>
                        <a:srgbClr val="000000"/>
                      </a:solidFill>
                    </a:lnR>
                    <a:lnT w="12240">
                      <a:solidFill>
                        <a:srgbClr val="000000"/>
                      </a:solidFill>
                    </a:lnT>
                    <a:lnB w="12240">
                      <a:solidFill>
                        <a:srgbClr val="000000"/>
                      </a:solidFill>
                    </a:lnB>
                    <a:solidFill>
                      <a:srgbClr val="E6E6E6"/>
                    </a:solidFill>
                  </a:tcPr>
                </a:tc>
                <a:extLst>
                  <a:ext uri="{0D108BD9-81ED-4DB2-BD59-A6C34878D82A}">
                    <a16:rowId xmlns:a16="http://schemas.microsoft.com/office/drawing/2014/main" val="10001"/>
                  </a:ext>
                </a:extLst>
              </a:tr>
            </a:tbl>
          </a:graphicData>
        </a:graphic>
      </p:graphicFrame>
      <p:graphicFrame>
        <p:nvGraphicFramePr>
          <p:cNvPr id="1132" name="Table 17"/>
          <p:cNvGraphicFramePr/>
          <p:nvPr/>
        </p:nvGraphicFramePr>
        <p:xfrm>
          <a:off x="6316560" y="4835160"/>
          <a:ext cx="1125000" cy="915840"/>
        </p:xfrm>
        <a:graphic>
          <a:graphicData uri="http://schemas.openxmlformats.org/drawingml/2006/table">
            <a:tbl>
              <a:tblPr/>
              <a:tblGrid>
                <a:gridCol w="1125000">
                  <a:extLst>
                    <a:ext uri="{9D8B030D-6E8A-4147-A177-3AD203B41FA5}">
                      <a16:colId xmlns:a16="http://schemas.microsoft.com/office/drawing/2014/main" val="20000"/>
                    </a:ext>
                  </a:extLst>
                </a:gridCol>
              </a:tblGrid>
              <a:tr h="519480">
                <a:tc>
                  <a:txBody>
                    <a:bodyPr/>
                    <a:lstStyle/>
                    <a:p>
                      <a:pPr>
                        <a:lnSpc>
                          <a:spcPct val="100000"/>
                        </a:lnSpc>
                      </a:pPr>
                      <a:r>
                        <a:rPr lang="en-GB" sz="1800" b="1" strike="noStrike" spc="-1">
                          <a:solidFill>
                            <a:srgbClr val="FFFFFF"/>
                          </a:solidFill>
                          <a:latin typeface="Lucida Sans"/>
                          <a:ea typeface="Lucida Sans"/>
                        </a:rPr>
                        <a:t>- PCC)</a:t>
                      </a:r>
                      <a:endParaRPr lang="en-GB" sz="1800" b="0" strike="noStrike" spc="-1">
                        <a:latin typeface="Arial"/>
                      </a:endParaRPr>
                    </a:p>
                  </a:txBody>
                  <a:tcPr marL="60840" marR="60840">
                    <a:lnL w="12240">
                      <a:solidFill>
                        <a:srgbClr val="000000"/>
                      </a:solidFill>
                    </a:lnL>
                    <a:lnR w="12240">
                      <a:solidFill>
                        <a:srgbClr val="000000"/>
                      </a:solidFill>
                    </a:lnR>
                    <a:lnT w="12240">
                      <a:solidFill>
                        <a:srgbClr val="000000"/>
                      </a:solidFill>
                    </a:lnT>
                    <a:lnB w="12240">
                      <a:solidFill>
                        <a:srgbClr val="000000"/>
                      </a:solidFill>
                    </a:lnB>
                    <a:solidFill>
                      <a:srgbClr val="FF0000"/>
                    </a:solidFill>
                  </a:tcPr>
                </a:tc>
                <a:extLst>
                  <a:ext uri="{0D108BD9-81ED-4DB2-BD59-A6C34878D82A}">
                    <a16:rowId xmlns:a16="http://schemas.microsoft.com/office/drawing/2014/main" val="10000"/>
                  </a:ext>
                </a:extLst>
              </a:tr>
              <a:tr h="396360">
                <a:tc>
                  <a:txBody>
                    <a:bodyPr/>
                    <a:lstStyle/>
                    <a:p>
                      <a:pPr>
                        <a:lnSpc>
                          <a:spcPct val="100000"/>
                        </a:lnSpc>
                      </a:pPr>
                      <a:r>
                        <a:rPr lang="en-GB" sz="1800" b="1" strike="noStrike" spc="-1">
                          <a:solidFill>
                            <a:srgbClr val="000000"/>
                          </a:solidFill>
                          <a:latin typeface="Lucida Sans"/>
                          <a:ea typeface="Lucida Sans"/>
                        </a:rPr>
                        <a:t>- (-1)</a:t>
                      </a:r>
                      <a:endParaRPr lang="en-GB" sz="1800" b="0" strike="noStrike" spc="-1">
                        <a:latin typeface="Arial"/>
                      </a:endParaRPr>
                    </a:p>
                  </a:txBody>
                  <a:tcPr marL="60840" marR="60840">
                    <a:lnL w="12240">
                      <a:solidFill>
                        <a:srgbClr val="000000"/>
                      </a:solidFill>
                    </a:lnL>
                    <a:lnR w="12240">
                      <a:solidFill>
                        <a:srgbClr val="000000"/>
                      </a:solidFill>
                    </a:lnR>
                    <a:lnT w="12240">
                      <a:solidFill>
                        <a:srgbClr val="000000"/>
                      </a:solidFill>
                    </a:lnT>
                    <a:lnB w="12240">
                      <a:solidFill>
                        <a:srgbClr val="000000"/>
                      </a:solidFill>
                    </a:lnB>
                    <a:solidFill>
                      <a:srgbClr val="E6E6E6"/>
                    </a:solidFill>
                  </a:tcPr>
                </a:tc>
                <a:extLst>
                  <a:ext uri="{0D108BD9-81ED-4DB2-BD59-A6C34878D82A}">
                    <a16:rowId xmlns:a16="http://schemas.microsoft.com/office/drawing/2014/main" val="10001"/>
                  </a:ext>
                </a:extLst>
              </a:tr>
            </a:tbl>
          </a:graphicData>
        </a:graphic>
      </p:graphicFrame>
      <p:sp>
        <p:nvSpPr>
          <p:cNvPr id="1133" name="CustomShape 18"/>
          <p:cNvSpPr/>
          <p:nvPr/>
        </p:nvSpPr>
        <p:spPr>
          <a:xfrm>
            <a:off x="3880080" y="1035720"/>
            <a:ext cx="419040" cy="77580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en-GB" sz="4500" b="1" strike="noStrike" spc="-1">
                <a:solidFill>
                  <a:srgbClr val="000000"/>
                </a:solidFill>
                <a:latin typeface="Arial"/>
                <a:ea typeface="Arial"/>
              </a:rPr>
              <a:t>x</a:t>
            </a:r>
            <a:endParaRPr lang="en-GB" sz="4500" b="0" strike="noStrike" spc="-1">
              <a:latin typeface="Arial"/>
            </a:endParaRPr>
          </a:p>
        </p:txBody>
      </p:sp>
      <p:sp>
        <p:nvSpPr>
          <p:cNvPr id="1134" name="CustomShape 19"/>
          <p:cNvSpPr/>
          <p:nvPr/>
        </p:nvSpPr>
        <p:spPr>
          <a:xfrm>
            <a:off x="1176120" y="1263240"/>
            <a:ext cx="2518560" cy="453240"/>
          </a:xfrm>
          <a:prstGeom prst="roundRect">
            <a:avLst>
              <a:gd name="adj" fmla="val 16667"/>
            </a:avLst>
          </a:prstGeom>
          <a:solidFill>
            <a:srgbClr val="DAE3F3"/>
          </a:solidFill>
          <a:ln w="12600">
            <a:solidFill>
              <a:srgbClr val="2F5597"/>
            </a:solidFill>
            <a:miter/>
          </a:ln>
        </p:spPr>
        <p:style>
          <a:lnRef idx="0">
            <a:scrgbClr r="0" g="0" b="0"/>
          </a:lnRef>
          <a:fillRef idx="0">
            <a:scrgbClr r="0" g="0" b="0"/>
          </a:fillRef>
          <a:effectRef idx="0">
            <a:scrgbClr r="0" g="0" b="0"/>
          </a:effectRef>
          <a:fontRef idx="minor"/>
        </p:style>
      </p:sp>
      <p:sp>
        <p:nvSpPr>
          <p:cNvPr id="1135" name="CustomShape 20"/>
          <p:cNvSpPr/>
          <p:nvPr/>
        </p:nvSpPr>
        <p:spPr>
          <a:xfrm>
            <a:off x="1244160" y="1306440"/>
            <a:ext cx="2382840" cy="36612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chor="ctr"/>
          <a:lstStyle/>
          <a:p>
            <a:pPr algn="ctr">
              <a:lnSpc>
                <a:spcPct val="100000"/>
              </a:lnSpc>
            </a:pPr>
            <a:r>
              <a:rPr lang="en-GB" sz="1800" b="0" strike="noStrike" spc="-1">
                <a:solidFill>
                  <a:srgbClr val="000000"/>
                </a:solidFill>
                <a:latin typeface="Lucida Sans"/>
                <a:ea typeface="Lucida Sans"/>
              </a:rPr>
              <a:t>(113 ÷ Slope Rating)</a:t>
            </a:r>
            <a:endParaRPr lang="en-GB" sz="1800" b="0" strike="noStrike" spc="-1">
              <a:latin typeface="Arial"/>
            </a:endParaRPr>
          </a:p>
        </p:txBody>
      </p:sp>
      <p:sp>
        <p:nvSpPr>
          <p:cNvPr id="1136" name="CustomShape 21"/>
          <p:cNvSpPr/>
          <p:nvPr/>
        </p:nvSpPr>
        <p:spPr>
          <a:xfrm>
            <a:off x="4382640" y="1261080"/>
            <a:ext cx="6684840" cy="453240"/>
          </a:xfrm>
          <a:prstGeom prst="roundRect">
            <a:avLst>
              <a:gd name="adj" fmla="val 16667"/>
            </a:avLst>
          </a:prstGeom>
          <a:solidFill>
            <a:srgbClr val="DAE3F3"/>
          </a:solidFill>
          <a:ln w="12600">
            <a:solidFill>
              <a:srgbClr val="2F5597"/>
            </a:solidFill>
            <a:miter/>
          </a:ln>
        </p:spPr>
        <p:style>
          <a:lnRef idx="0">
            <a:scrgbClr r="0" g="0" b="0"/>
          </a:lnRef>
          <a:fillRef idx="0">
            <a:scrgbClr r="0" g="0" b="0"/>
          </a:fillRef>
          <a:effectRef idx="0">
            <a:scrgbClr r="0" g="0" b="0"/>
          </a:effectRef>
          <a:fontRef idx="minor"/>
        </p:style>
      </p:sp>
      <p:sp>
        <p:nvSpPr>
          <p:cNvPr id="1137" name="CustomShape 22"/>
          <p:cNvSpPr/>
          <p:nvPr/>
        </p:nvSpPr>
        <p:spPr>
          <a:xfrm>
            <a:off x="4450680" y="1304640"/>
            <a:ext cx="6549120" cy="36612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chor="ctr"/>
          <a:lstStyle/>
          <a:p>
            <a:pPr>
              <a:lnSpc>
                <a:spcPct val="100000"/>
              </a:lnSpc>
            </a:pPr>
            <a:r>
              <a:rPr lang="en-GB" sz="1800" b="0" strike="noStrike" spc="-1">
                <a:solidFill>
                  <a:srgbClr val="000000"/>
                </a:solidFill>
                <a:latin typeface="Lucida Sans"/>
                <a:ea typeface="Lucida Sans"/>
              </a:rPr>
              <a:t>(Adjusted gross score – Course Rating </a:t>
            </a:r>
            <a:r>
              <a:rPr lang="en-GB" sz="1800" b="1" strike="noStrike" spc="-1">
                <a:solidFill>
                  <a:srgbClr val="FF0000"/>
                </a:solidFill>
                <a:latin typeface="Lucida Sans"/>
                <a:ea typeface="Lucida Sans"/>
              </a:rPr>
              <a:t>– PCC adjustment</a:t>
            </a:r>
            <a:r>
              <a:rPr lang="en-GB" sz="1800" b="0" strike="noStrike" spc="-1">
                <a:solidFill>
                  <a:srgbClr val="000000"/>
                </a:solidFill>
                <a:latin typeface="Lucida Sans"/>
                <a:ea typeface="Lucida Sans"/>
              </a:rPr>
              <a:t>)</a:t>
            </a:r>
            <a:endParaRPr lang="en-GB" sz="1800" b="0" strike="noStrike" spc="-1">
              <a:latin typeface="Arial"/>
            </a:endParaRPr>
          </a:p>
        </p:txBody>
      </p:sp>
      <p:sp>
        <p:nvSpPr>
          <p:cNvPr id="1138" name="CustomShape 23"/>
          <p:cNvSpPr/>
          <p:nvPr/>
        </p:nvSpPr>
        <p:spPr>
          <a:xfrm>
            <a:off x="5892840" y="6172200"/>
            <a:ext cx="2844000" cy="367560"/>
          </a:xfrm>
          <a:prstGeom prst="rect">
            <a:avLst/>
          </a:prstGeom>
          <a:noFill/>
          <a:ln w="12600">
            <a:noFill/>
          </a:ln>
        </p:spPr>
        <p:style>
          <a:lnRef idx="0">
            <a:scrgbClr r="0" g="0" b="0"/>
          </a:lnRef>
          <a:fillRef idx="0">
            <a:scrgbClr r="0" g="0" b="0"/>
          </a:fillRef>
          <a:effectRef idx="0">
            <a:scrgbClr r="0" g="0" b="0"/>
          </a:effectRef>
          <a:fontRef idx="minor"/>
        </p:style>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9" name="CustomShape 1"/>
          <p:cNvSpPr/>
          <p:nvPr/>
        </p:nvSpPr>
        <p:spPr>
          <a:xfrm>
            <a:off x="0" y="421920"/>
            <a:ext cx="12191400" cy="91368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chor="ctr"/>
          <a:lstStyle/>
          <a:p>
            <a:pPr>
              <a:lnSpc>
                <a:spcPct val="100000"/>
              </a:lnSpc>
            </a:pPr>
            <a:r>
              <a:rPr lang="en-GB" sz="2800" b="0" strike="noStrike" spc="-1">
                <a:solidFill>
                  <a:srgbClr val="004987"/>
                </a:solidFill>
                <a:latin typeface="Lucida Sans"/>
                <a:ea typeface="Lucida Sans"/>
              </a:rPr>
              <a:t>      Impact on Player’s Handicap Index</a:t>
            </a:r>
            <a:endParaRPr lang="en-GB" sz="2800" b="0" strike="noStrike" spc="-1">
              <a:latin typeface="Arial"/>
            </a:endParaRPr>
          </a:p>
        </p:txBody>
      </p:sp>
      <p:sp>
        <p:nvSpPr>
          <p:cNvPr id="1140" name="CustomShape 2"/>
          <p:cNvSpPr/>
          <p:nvPr/>
        </p:nvSpPr>
        <p:spPr>
          <a:xfrm>
            <a:off x="614520" y="1353960"/>
            <a:ext cx="7301160" cy="435888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marL="285840" indent="-285120">
              <a:lnSpc>
                <a:spcPct val="100000"/>
              </a:lnSpc>
              <a:buClr>
                <a:srgbClr val="000000"/>
              </a:buClr>
              <a:buFont typeface="Arial"/>
              <a:buChar char="•"/>
            </a:pPr>
            <a:r>
              <a:rPr lang="en-GB" sz="2000" b="0" strike="noStrike" spc="-1">
                <a:solidFill>
                  <a:srgbClr val="000000"/>
                </a:solidFill>
                <a:latin typeface="Lucida Sans"/>
                <a:ea typeface="Lucida Sans"/>
              </a:rPr>
              <a:t>Basic calculation of best 8 of last 20 scores.</a:t>
            </a:r>
            <a:endParaRPr lang="en-GB" sz="2000" b="0" strike="noStrike" spc="-1">
              <a:latin typeface="Arial"/>
            </a:endParaRPr>
          </a:p>
          <a:p>
            <a:pPr>
              <a:lnSpc>
                <a:spcPct val="100000"/>
              </a:lnSpc>
            </a:pPr>
            <a:endParaRPr lang="en-GB" sz="2000" b="0" strike="noStrike" spc="-1">
              <a:latin typeface="Arial"/>
            </a:endParaRPr>
          </a:p>
          <a:p>
            <a:pPr marL="285840" indent="-285120">
              <a:lnSpc>
                <a:spcPct val="100000"/>
              </a:lnSpc>
              <a:buClr>
                <a:srgbClr val="000000"/>
              </a:buClr>
              <a:buFont typeface="Arial"/>
              <a:buChar char="•"/>
            </a:pPr>
            <a:r>
              <a:rPr lang="en-GB" sz="2000" b="0" strike="noStrike" spc="-1">
                <a:solidFill>
                  <a:srgbClr val="000000"/>
                </a:solidFill>
                <a:latin typeface="Lucida Sans"/>
                <a:ea typeface="Lucida Sans"/>
              </a:rPr>
              <a:t>Slope Rating adjustment to Course &amp; Playing Handicap.</a:t>
            </a:r>
            <a:endParaRPr lang="en-GB" sz="2000" b="0" strike="noStrike" spc="-1">
              <a:latin typeface="Arial"/>
            </a:endParaRPr>
          </a:p>
          <a:p>
            <a:pPr>
              <a:lnSpc>
                <a:spcPct val="100000"/>
              </a:lnSpc>
            </a:pPr>
            <a:endParaRPr lang="en-GB" sz="2000" b="0" strike="noStrike" spc="-1">
              <a:latin typeface="Arial"/>
            </a:endParaRPr>
          </a:p>
          <a:p>
            <a:pPr marL="285840" indent="-285120">
              <a:lnSpc>
                <a:spcPct val="100000"/>
              </a:lnSpc>
              <a:buClr>
                <a:srgbClr val="000000"/>
              </a:buClr>
              <a:buFont typeface="Arial"/>
              <a:buChar char="•"/>
            </a:pPr>
            <a:r>
              <a:rPr lang="en-GB" sz="2000" b="0" strike="noStrike" spc="-1">
                <a:solidFill>
                  <a:srgbClr val="000000"/>
                </a:solidFill>
                <a:latin typeface="Lucida Sans"/>
                <a:ea typeface="Lucida Sans"/>
              </a:rPr>
              <a:t>Incremental increases not restricted to 0.1, but Cap mechanism restricts upward movement over a period of time.</a:t>
            </a:r>
            <a:endParaRPr lang="en-GB" sz="2000" b="0" strike="noStrike" spc="-1">
              <a:latin typeface="Arial"/>
            </a:endParaRPr>
          </a:p>
          <a:p>
            <a:pPr>
              <a:lnSpc>
                <a:spcPct val="100000"/>
              </a:lnSpc>
            </a:pPr>
            <a:endParaRPr lang="en-GB" sz="2000" b="0" strike="noStrike" spc="-1">
              <a:latin typeface="Arial"/>
            </a:endParaRPr>
          </a:p>
          <a:p>
            <a:pPr marL="285840" indent="-285120">
              <a:lnSpc>
                <a:spcPct val="100000"/>
              </a:lnSpc>
              <a:buClr>
                <a:srgbClr val="000000"/>
              </a:buClr>
              <a:buFont typeface="Arial"/>
              <a:buChar char="•"/>
            </a:pPr>
            <a:r>
              <a:rPr lang="en-GB" sz="2000" b="0" strike="noStrike" spc="-1">
                <a:solidFill>
                  <a:srgbClr val="000000"/>
                </a:solidFill>
                <a:latin typeface="Lucida Sans"/>
                <a:ea typeface="Lucida Sans"/>
              </a:rPr>
              <a:t>PCC – robust, but conservative mechanism. </a:t>
            </a:r>
            <a:endParaRPr lang="en-GB" sz="2000" b="0" strike="noStrike" spc="-1">
              <a:latin typeface="Arial"/>
            </a:endParaRPr>
          </a:p>
          <a:p>
            <a:pPr>
              <a:lnSpc>
                <a:spcPct val="100000"/>
              </a:lnSpc>
            </a:pPr>
            <a:endParaRPr lang="en-GB" sz="2000" b="0" strike="noStrike" spc="-1">
              <a:latin typeface="Arial"/>
            </a:endParaRPr>
          </a:p>
          <a:p>
            <a:pPr marL="285840" indent="-285120">
              <a:lnSpc>
                <a:spcPct val="100000"/>
              </a:lnSpc>
              <a:buClr>
                <a:srgbClr val="000000"/>
              </a:buClr>
              <a:buFont typeface="Arial"/>
              <a:buChar char="•"/>
            </a:pPr>
            <a:r>
              <a:rPr lang="en-GB" sz="2000" b="0" strike="noStrike" spc="-1">
                <a:solidFill>
                  <a:srgbClr val="000000"/>
                </a:solidFill>
                <a:latin typeface="Lucida Sans"/>
                <a:ea typeface="Lucida Sans"/>
              </a:rPr>
              <a:t>Exceptional scores lead to immediate reduction; can be triggered by one score.</a:t>
            </a:r>
            <a:endParaRPr lang="en-GB" sz="2000" b="0" strike="noStrike" spc="-1">
              <a:latin typeface="Arial"/>
            </a:endParaRPr>
          </a:p>
          <a:p>
            <a:pPr>
              <a:lnSpc>
                <a:spcPct val="100000"/>
              </a:lnSpc>
            </a:pPr>
            <a:endParaRPr lang="en-GB" sz="2000" b="0" strike="noStrike" spc="-1">
              <a:latin typeface="Arial"/>
            </a:endParaRPr>
          </a:p>
          <a:p>
            <a:pPr marL="285840" indent="-285120">
              <a:lnSpc>
                <a:spcPct val="100000"/>
              </a:lnSpc>
              <a:buClr>
                <a:srgbClr val="000000"/>
              </a:buClr>
              <a:buFont typeface="Arial"/>
              <a:buChar char="•"/>
            </a:pPr>
            <a:r>
              <a:rPr lang="en-GB" sz="2000" b="0" strike="noStrike" spc="-1">
                <a:solidFill>
                  <a:srgbClr val="000000"/>
                </a:solidFill>
                <a:latin typeface="Lucida Sans"/>
                <a:ea typeface="Lucida Sans"/>
              </a:rPr>
              <a:t>Net double bogey – maximum hole score for handicap purposes.</a:t>
            </a:r>
            <a:endParaRPr lang="en-GB" sz="2000" b="0" strike="noStrike" spc="-1">
              <a:latin typeface="Arial"/>
            </a:endParaRPr>
          </a:p>
        </p:txBody>
      </p:sp>
      <p:pic>
        <p:nvPicPr>
          <p:cNvPr id="1141" name="Picture 4"/>
          <p:cNvPicPr/>
          <p:nvPr/>
        </p:nvPicPr>
        <p:blipFill>
          <a:blip r:embed="rId2"/>
          <a:stretch/>
        </p:blipFill>
        <p:spPr>
          <a:xfrm>
            <a:off x="8237880" y="1627920"/>
            <a:ext cx="3384720" cy="3187080"/>
          </a:xfrm>
          <a:prstGeom prst="rect">
            <a:avLst/>
          </a:prstGeom>
          <a:ln w="12600">
            <a:noFill/>
          </a:ln>
        </p:spPr>
      </p:pic>
      <p:sp>
        <p:nvSpPr>
          <p:cNvPr id="1142" name="CustomShape 3"/>
          <p:cNvSpPr/>
          <p:nvPr/>
        </p:nvSpPr>
        <p:spPr>
          <a:xfrm>
            <a:off x="5892840" y="6172200"/>
            <a:ext cx="2844000" cy="367560"/>
          </a:xfrm>
          <a:prstGeom prst="rect">
            <a:avLst/>
          </a:prstGeom>
          <a:noFill/>
          <a:ln w="12600">
            <a:noFill/>
          </a:ln>
        </p:spPr>
        <p:style>
          <a:lnRef idx="0">
            <a:scrgbClr r="0" g="0" b="0"/>
          </a:lnRef>
          <a:fillRef idx="0">
            <a:scrgbClr r="0" g="0" b="0"/>
          </a:fillRef>
          <a:effectRef idx="0">
            <a:scrgbClr r="0" g="0" b="0"/>
          </a:effectRef>
          <a:fontRef idx="minor"/>
        </p:style>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3" name="CustomShape 1"/>
          <p:cNvSpPr/>
          <p:nvPr/>
        </p:nvSpPr>
        <p:spPr>
          <a:xfrm>
            <a:off x="0" y="421920"/>
            <a:ext cx="12191400" cy="91368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chor="ctr"/>
          <a:lstStyle/>
          <a:p>
            <a:pPr>
              <a:lnSpc>
                <a:spcPct val="100000"/>
              </a:lnSpc>
            </a:pPr>
            <a:r>
              <a:rPr lang="en-GB" sz="2800" b="0" strike="noStrike" spc="-1">
                <a:solidFill>
                  <a:srgbClr val="004987"/>
                </a:solidFill>
                <a:latin typeface="Lucida Sans"/>
                <a:ea typeface="Lucida Sans"/>
              </a:rPr>
              <a:t>      Rule 7 - Committee Actions</a:t>
            </a:r>
            <a:endParaRPr lang="en-GB" sz="2800" b="0" strike="noStrike" spc="-1">
              <a:latin typeface="Arial"/>
            </a:endParaRPr>
          </a:p>
        </p:txBody>
      </p:sp>
      <p:pic>
        <p:nvPicPr>
          <p:cNvPr id="1144" name="Picture 5"/>
          <p:cNvPicPr/>
          <p:nvPr/>
        </p:nvPicPr>
        <p:blipFill>
          <a:blip r:embed="rId2"/>
          <a:stretch/>
        </p:blipFill>
        <p:spPr>
          <a:xfrm rot="36600">
            <a:off x="6779520" y="1253160"/>
            <a:ext cx="2032920" cy="1107000"/>
          </a:xfrm>
          <a:prstGeom prst="rect">
            <a:avLst/>
          </a:prstGeom>
          <a:ln w="12600">
            <a:noFill/>
          </a:ln>
        </p:spPr>
      </p:pic>
      <p:pic>
        <p:nvPicPr>
          <p:cNvPr id="1145" name="Picture 6"/>
          <p:cNvPicPr/>
          <p:nvPr/>
        </p:nvPicPr>
        <p:blipFill>
          <a:blip r:embed="rId3"/>
          <a:stretch/>
        </p:blipFill>
        <p:spPr>
          <a:xfrm rot="1202400">
            <a:off x="8282520" y="2497680"/>
            <a:ext cx="2192760" cy="1016640"/>
          </a:xfrm>
          <a:prstGeom prst="rect">
            <a:avLst/>
          </a:prstGeom>
          <a:ln w="12600">
            <a:noFill/>
          </a:ln>
        </p:spPr>
      </p:pic>
      <p:pic>
        <p:nvPicPr>
          <p:cNvPr id="1146" name="Picture 8"/>
          <p:cNvPicPr/>
          <p:nvPr/>
        </p:nvPicPr>
        <p:blipFill>
          <a:blip r:embed="rId4"/>
          <a:stretch/>
        </p:blipFill>
        <p:spPr>
          <a:xfrm rot="2744400">
            <a:off x="9176040" y="4335480"/>
            <a:ext cx="2283840" cy="1029240"/>
          </a:xfrm>
          <a:prstGeom prst="rect">
            <a:avLst/>
          </a:prstGeom>
          <a:ln w="12600">
            <a:noFill/>
          </a:ln>
        </p:spPr>
      </p:pic>
      <p:sp>
        <p:nvSpPr>
          <p:cNvPr id="1147" name="CustomShape 2"/>
          <p:cNvSpPr/>
          <p:nvPr/>
        </p:nvSpPr>
        <p:spPr>
          <a:xfrm rot="2962800">
            <a:off x="9462600" y="4445280"/>
            <a:ext cx="1155960" cy="33480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en-GB" sz="1600" b="1" strike="noStrike" spc="-1">
                <a:solidFill>
                  <a:srgbClr val="FFFFFF"/>
                </a:solidFill>
                <a:latin typeface="Comic Sans MS"/>
                <a:ea typeface="Comic Sans MS"/>
              </a:rPr>
              <a:t>7.0</a:t>
            </a:r>
            <a:endParaRPr lang="en-GB" sz="1600" b="0" strike="noStrike" spc="-1">
              <a:latin typeface="Arial"/>
            </a:endParaRPr>
          </a:p>
        </p:txBody>
      </p:sp>
      <p:sp>
        <p:nvSpPr>
          <p:cNvPr id="1148" name="CustomShape 3"/>
          <p:cNvSpPr/>
          <p:nvPr/>
        </p:nvSpPr>
        <p:spPr>
          <a:xfrm>
            <a:off x="630360" y="1551960"/>
            <a:ext cx="6329880" cy="365616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en-GB" sz="1800" b="1" strike="noStrike" spc="-1">
                <a:solidFill>
                  <a:srgbClr val="000000"/>
                </a:solidFill>
                <a:latin typeface="Lucida Sans"/>
                <a:ea typeface="Lucida Sans"/>
              </a:rPr>
              <a:t>Principle of the Rule:</a:t>
            </a:r>
            <a:endParaRPr lang="en-GB" sz="1800" b="0" strike="noStrike" spc="-1">
              <a:latin typeface="Arial"/>
            </a:endParaRPr>
          </a:p>
          <a:p>
            <a:pPr>
              <a:lnSpc>
                <a:spcPct val="100000"/>
              </a:lnSpc>
            </a:pPr>
            <a:r>
              <a:rPr lang="en-GB" sz="1800" b="0" strike="noStrike" spc="-1">
                <a:solidFill>
                  <a:srgbClr val="000000"/>
                </a:solidFill>
                <a:latin typeface="Lucida Sans"/>
                <a:ea typeface="Lucida Sans"/>
              </a:rPr>
              <a:t>The Handicap Committee plays a vital role in the successful administration of a player’s Handicap Index and is equipped with tools to intervene when the calculated Handicap Index is no longer reflective of the player’s golfing ability.</a:t>
            </a:r>
            <a:endParaRPr lang="en-GB" sz="1800" b="0" strike="noStrike" spc="-1">
              <a:latin typeface="Arial"/>
            </a:endParaRPr>
          </a:p>
          <a:p>
            <a:pPr>
              <a:lnSpc>
                <a:spcPct val="100000"/>
              </a:lnSpc>
            </a:pPr>
            <a:endParaRPr lang="en-GB" sz="1800" b="0" strike="noStrike" spc="-1">
              <a:latin typeface="Arial"/>
            </a:endParaRPr>
          </a:p>
          <a:p>
            <a:pPr>
              <a:lnSpc>
                <a:spcPct val="100000"/>
              </a:lnSpc>
            </a:pPr>
            <a:r>
              <a:rPr lang="en-GB" sz="1800" b="0" strike="noStrike" spc="-1">
                <a:solidFill>
                  <a:srgbClr val="000000"/>
                </a:solidFill>
                <a:latin typeface="Lucida Sans"/>
                <a:ea typeface="Lucida Sans"/>
              </a:rPr>
              <a:t>Used appropriately, these tools are designed to ensure that players are treated fairly and consistently from golf club to golf club.</a:t>
            </a:r>
            <a:endParaRPr lang="en-GB" sz="1800" b="0" strike="noStrike" spc="-1">
              <a:latin typeface="Arial"/>
            </a:endParaRPr>
          </a:p>
          <a:p>
            <a:pPr>
              <a:lnSpc>
                <a:spcPct val="100000"/>
              </a:lnSpc>
            </a:pPr>
            <a:endParaRPr lang="en-GB" sz="1800" b="0" strike="noStrike" spc="-1">
              <a:latin typeface="Arial"/>
            </a:endParaRPr>
          </a:p>
          <a:p>
            <a:pPr>
              <a:lnSpc>
                <a:spcPct val="100000"/>
              </a:lnSpc>
            </a:pPr>
            <a:r>
              <a:rPr lang="en-GB" sz="1800" b="0" strike="noStrike" spc="-1">
                <a:solidFill>
                  <a:srgbClr val="000000"/>
                </a:solidFill>
                <a:latin typeface="Lucida Sans"/>
                <a:ea typeface="Lucida Sans"/>
              </a:rPr>
              <a:t>The Committee in charge of the competition also plays an important role in setting appropriate Terms of the Competition for all participating players.</a:t>
            </a:r>
            <a:endParaRPr lang="en-GB" sz="1800" b="0" strike="noStrike" spc="-1">
              <a:latin typeface="Arial"/>
            </a:endParaRPr>
          </a:p>
        </p:txBody>
      </p:sp>
      <p:sp>
        <p:nvSpPr>
          <p:cNvPr id="1149" name="CustomShape 4"/>
          <p:cNvSpPr/>
          <p:nvPr/>
        </p:nvSpPr>
        <p:spPr>
          <a:xfrm>
            <a:off x="5892840" y="6172200"/>
            <a:ext cx="2844000" cy="367560"/>
          </a:xfrm>
          <a:prstGeom prst="rect">
            <a:avLst/>
          </a:prstGeom>
          <a:noFill/>
          <a:ln w="12600">
            <a:noFill/>
          </a:ln>
        </p:spPr>
        <p:style>
          <a:lnRef idx="0">
            <a:scrgbClr r="0" g="0" b="0"/>
          </a:lnRef>
          <a:fillRef idx="0">
            <a:scrgbClr r="0" g="0" b="0"/>
          </a:fillRef>
          <a:effectRef idx="0">
            <a:scrgbClr r="0" g="0" b="0"/>
          </a:effectRef>
          <a:fontRef idx="minor"/>
        </p:style>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0" name="CustomShape 1"/>
          <p:cNvSpPr/>
          <p:nvPr/>
        </p:nvSpPr>
        <p:spPr>
          <a:xfrm>
            <a:off x="0" y="421920"/>
            <a:ext cx="12191400" cy="91368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chor="ctr"/>
          <a:lstStyle/>
          <a:p>
            <a:pPr>
              <a:lnSpc>
                <a:spcPct val="100000"/>
              </a:lnSpc>
            </a:pPr>
            <a:r>
              <a:rPr lang="en-GB" sz="2800" b="0" strike="noStrike" spc="-1">
                <a:solidFill>
                  <a:srgbClr val="004886"/>
                </a:solidFill>
                <a:latin typeface="Lucida Sans"/>
                <a:ea typeface="Lucida Sans"/>
              </a:rPr>
              <a:t>     Rule 7 - Calculating a Handicap Index</a:t>
            </a:r>
            <a:endParaRPr lang="en-GB" sz="2800" b="0" strike="noStrike" spc="-1">
              <a:latin typeface="Arial"/>
            </a:endParaRPr>
          </a:p>
        </p:txBody>
      </p:sp>
      <p:graphicFrame>
        <p:nvGraphicFramePr>
          <p:cNvPr id="1151" name="Table 2"/>
          <p:cNvGraphicFramePr/>
          <p:nvPr/>
        </p:nvGraphicFramePr>
        <p:xfrm>
          <a:off x="3089520" y="2541960"/>
          <a:ext cx="8338320" cy="2712720"/>
        </p:xfrm>
        <a:graphic>
          <a:graphicData uri="http://schemas.openxmlformats.org/drawingml/2006/table">
            <a:tbl>
              <a:tblPr/>
              <a:tblGrid>
                <a:gridCol w="2022480">
                  <a:extLst>
                    <a:ext uri="{9D8B030D-6E8A-4147-A177-3AD203B41FA5}">
                      <a16:colId xmlns:a16="http://schemas.microsoft.com/office/drawing/2014/main" val="20000"/>
                    </a:ext>
                  </a:extLst>
                </a:gridCol>
                <a:gridCol w="6315840">
                  <a:extLst>
                    <a:ext uri="{9D8B030D-6E8A-4147-A177-3AD203B41FA5}">
                      <a16:colId xmlns:a16="http://schemas.microsoft.com/office/drawing/2014/main" val="20001"/>
                    </a:ext>
                  </a:extLst>
                </a:gridCol>
              </a:tblGrid>
              <a:tr h="994680">
                <a:tc>
                  <a:txBody>
                    <a:bodyPr/>
                    <a:lstStyle/>
                    <a:p>
                      <a:pPr>
                        <a:lnSpc>
                          <a:spcPct val="100000"/>
                        </a:lnSpc>
                      </a:pPr>
                      <a:r>
                        <a:rPr lang="en-GB" sz="1800" b="1" strike="noStrike" spc="-1">
                          <a:solidFill>
                            <a:srgbClr val="000000"/>
                          </a:solidFill>
                          <a:latin typeface="Lucida Sans"/>
                          <a:ea typeface="Lucida Sans"/>
                        </a:rPr>
                        <a:t>Handicap Committee</a:t>
                      </a:r>
                      <a:endParaRPr lang="en-GB" sz="1800" b="0" strike="noStrike" spc="-1">
                        <a:latin typeface="Arial"/>
                      </a:endParaRPr>
                    </a:p>
                  </a:txBody>
                  <a:tcPr marL="45720" marR="45720">
                    <a:lnL w="12240">
                      <a:solidFill>
                        <a:srgbClr val="000000"/>
                      </a:solidFill>
                    </a:lnL>
                    <a:lnR w="12240">
                      <a:solidFill>
                        <a:srgbClr val="000000"/>
                      </a:solidFill>
                    </a:lnR>
                    <a:lnT w="12240">
                      <a:solidFill>
                        <a:srgbClr val="000000"/>
                      </a:solidFill>
                    </a:lnT>
                    <a:lnB w="12240">
                      <a:solidFill>
                        <a:srgbClr val="000000"/>
                      </a:solidFill>
                    </a:lnB>
                    <a:solidFill>
                      <a:srgbClr val="BFBFBF"/>
                    </a:solidFill>
                  </a:tcPr>
                </a:tc>
                <a:tc>
                  <a:txBody>
                    <a:bodyPr/>
                    <a:lstStyle/>
                    <a:p>
                      <a:pPr>
                        <a:lnSpc>
                          <a:spcPct val="100000"/>
                        </a:lnSpc>
                      </a:pPr>
                      <a:r>
                        <a:rPr lang="en-GB" sz="1600" b="0" strike="noStrike" spc="-1">
                          <a:solidFill>
                            <a:srgbClr val="000000"/>
                          </a:solidFill>
                          <a:latin typeface="Lucida Sans"/>
                          <a:ea typeface="Lucida Sans"/>
                        </a:rPr>
                        <a:t>The entity established by a golf club or an Authorized Association which is responsible for ensuring compliance with the obligations of the golf club or Authorized Association under the Rules of Handicapping </a:t>
                      </a:r>
                      <a:endParaRPr lang="en-GB" sz="1600" b="0" strike="noStrike" spc="-1">
                        <a:latin typeface="Arial"/>
                      </a:endParaRPr>
                    </a:p>
                  </a:txBody>
                  <a:tcPr marL="45720" marR="45720">
                    <a:lnL w="12240">
                      <a:solidFill>
                        <a:srgbClr val="000000"/>
                      </a:solidFill>
                    </a:lnL>
                    <a:lnR w="12240">
                      <a:solidFill>
                        <a:srgbClr val="000000"/>
                      </a:solidFill>
                    </a:lnR>
                    <a:lnT w="12240">
                      <a:solidFill>
                        <a:srgbClr val="000000"/>
                      </a:solidFill>
                    </a:lnT>
                    <a:lnB w="12240">
                      <a:solidFill>
                        <a:srgbClr val="000000"/>
                      </a:solidFill>
                    </a:lnB>
                    <a:solidFill>
                      <a:srgbClr val="F2F2F2"/>
                    </a:solidFill>
                  </a:tcPr>
                </a:tc>
                <a:extLst>
                  <a:ext uri="{0D108BD9-81ED-4DB2-BD59-A6C34878D82A}">
                    <a16:rowId xmlns:a16="http://schemas.microsoft.com/office/drawing/2014/main" val="10000"/>
                  </a:ext>
                </a:extLst>
              </a:tr>
              <a:tr h="543240">
                <a:tc>
                  <a:txBody>
                    <a:bodyPr/>
                    <a:lstStyle/>
                    <a:p>
                      <a:pPr>
                        <a:lnSpc>
                          <a:spcPct val="100000"/>
                        </a:lnSpc>
                      </a:pPr>
                      <a:r>
                        <a:rPr lang="en-GB" sz="1800" b="1" strike="noStrike" spc="-1">
                          <a:solidFill>
                            <a:srgbClr val="000000"/>
                          </a:solidFill>
                          <a:latin typeface="Lucida Sans"/>
                          <a:ea typeface="Lucida Sans"/>
                        </a:rPr>
                        <a:t>Handicap Review</a:t>
                      </a:r>
                      <a:endParaRPr lang="en-GB" sz="1800" b="0" strike="noStrike" spc="-1">
                        <a:latin typeface="Arial"/>
                      </a:endParaRPr>
                    </a:p>
                  </a:txBody>
                  <a:tcPr marL="45720" marR="45720">
                    <a:lnL w="12240">
                      <a:solidFill>
                        <a:srgbClr val="000000"/>
                      </a:solidFill>
                    </a:lnL>
                    <a:lnR w="12240">
                      <a:solidFill>
                        <a:srgbClr val="000000"/>
                      </a:solidFill>
                    </a:lnR>
                    <a:lnT w="12240">
                      <a:solidFill>
                        <a:srgbClr val="000000"/>
                      </a:solidFill>
                    </a:lnT>
                    <a:lnB w="12240">
                      <a:solidFill>
                        <a:srgbClr val="000000"/>
                      </a:solidFill>
                    </a:lnB>
                    <a:solidFill>
                      <a:srgbClr val="BFBFBF"/>
                    </a:solidFill>
                  </a:tcPr>
                </a:tc>
                <a:tc>
                  <a:txBody>
                    <a:bodyPr/>
                    <a:lstStyle/>
                    <a:p>
                      <a:pPr>
                        <a:lnSpc>
                          <a:spcPct val="100000"/>
                        </a:lnSpc>
                      </a:pPr>
                      <a:r>
                        <a:rPr lang="en-GB" sz="1600" b="0" strike="noStrike" spc="-1">
                          <a:solidFill>
                            <a:srgbClr val="000000"/>
                          </a:solidFill>
                          <a:latin typeface="Lucida Sans"/>
                          <a:ea typeface="Lucida Sans"/>
                        </a:rPr>
                        <a:t>A procedure carried out by the Handicap Committee to determine whether a player’s Handicap Index needs to be adjusted.</a:t>
                      </a:r>
                      <a:endParaRPr lang="en-GB" sz="1600" b="0" strike="noStrike" spc="-1">
                        <a:latin typeface="Arial"/>
                      </a:endParaRPr>
                    </a:p>
                  </a:txBody>
                  <a:tcPr marL="45720" marR="45720">
                    <a:lnL w="12240">
                      <a:solidFill>
                        <a:srgbClr val="000000"/>
                      </a:solidFill>
                    </a:lnL>
                    <a:lnR w="12240">
                      <a:solidFill>
                        <a:srgbClr val="000000"/>
                      </a:solidFill>
                    </a:lnR>
                    <a:lnT w="12240">
                      <a:solidFill>
                        <a:srgbClr val="000000"/>
                      </a:solidFill>
                    </a:lnT>
                    <a:lnB w="12240">
                      <a:solidFill>
                        <a:srgbClr val="000000"/>
                      </a:solidFill>
                    </a:lnB>
                    <a:solidFill>
                      <a:srgbClr val="F2F2F2"/>
                    </a:solidFill>
                  </a:tcPr>
                </a:tc>
                <a:extLst>
                  <a:ext uri="{0D108BD9-81ED-4DB2-BD59-A6C34878D82A}">
                    <a16:rowId xmlns:a16="http://schemas.microsoft.com/office/drawing/2014/main" val="10001"/>
                  </a:ext>
                </a:extLst>
              </a:tr>
              <a:tr h="768960">
                <a:tc>
                  <a:txBody>
                    <a:bodyPr/>
                    <a:lstStyle/>
                    <a:p>
                      <a:pPr>
                        <a:lnSpc>
                          <a:spcPct val="100000"/>
                        </a:lnSpc>
                      </a:pPr>
                      <a:r>
                        <a:rPr lang="en-GB" sz="1800" b="1" strike="noStrike" spc="-1">
                          <a:solidFill>
                            <a:srgbClr val="000000"/>
                          </a:solidFill>
                          <a:latin typeface="Lucida Sans"/>
                          <a:ea typeface="Lucida Sans"/>
                        </a:rPr>
                        <a:t>Home Club</a:t>
                      </a:r>
                      <a:endParaRPr lang="en-GB" sz="1800" b="0" strike="noStrike" spc="-1">
                        <a:latin typeface="Arial"/>
                      </a:endParaRPr>
                    </a:p>
                  </a:txBody>
                  <a:tcPr marL="45720" marR="45720">
                    <a:lnL w="12240">
                      <a:solidFill>
                        <a:srgbClr val="000000"/>
                      </a:solidFill>
                    </a:lnL>
                    <a:lnR w="12240">
                      <a:solidFill>
                        <a:srgbClr val="000000"/>
                      </a:solidFill>
                    </a:lnR>
                    <a:lnT w="12240">
                      <a:solidFill>
                        <a:srgbClr val="000000"/>
                      </a:solidFill>
                    </a:lnT>
                    <a:lnB w="12240">
                      <a:solidFill>
                        <a:srgbClr val="000000"/>
                      </a:solidFill>
                    </a:lnB>
                    <a:solidFill>
                      <a:srgbClr val="BFBFBF"/>
                    </a:solidFill>
                  </a:tcPr>
                </a:tc>
                <a:tc>
                  <a:txBody>
                    <a:bodyPr/>
                    <a:lstStyle/>
                    <a:p>
                      <a:pPr>
                        <a:lnSpc>
                          <a:spcPct val="100000"/>
                        </a:lnSpc>
                      </a:pPr>
                      <a:r>
                        <a:rPr lang="en-GB" sz="1600" b="0" strike="noStrike" spc="-1">
                          <a:solidFill>
                            <a:srgbClr val="000000"/>
                          </a:solidFill>
                          <a:latin typeface="Lucida Sans"/>
                          <a:ea typeface="Lucida Sans"/>
                        </a:rPr>
                        <a:t>A player’s primary golf club designated by the player to ensure their Handicap Index is managed in accordance with the Rules of Handicapping.</a:t>
                      </a:r>
                      <a:endParaRPr lang="en-GB" sz="1600" b="0" strike="noStrike" spc="-1">
                        <a:latin typeface="Arial"/>
                      </a:endParaRPr>
                    </a:p>
                  </a:txBody>
                  <a:tcPr marL="45720" marR="45720">
                    <a:lnL w="12240">
                      <a:solidFill>
                        <a:srgbClr val="000000"/>
                      </a:solidFill>
                    </a:lnL>
                    <a:lnR w="12240">
                      <a:solidFill>
                        <a:srgbClr val="000000"/>
                      </a:solidFill>
                    </a:lnR>
                    <a:lnT w="12240">
                      <a:solidFill>
                        <a:srgbClr val="000000"/>
                      </a:solidFill>
                    </a:lnT>
                    <a:lnB w="12240">
                      <a:solidFill>
                        <a:srgbClr val="000000"/>
                      </a:solidFill>
                    </a:lnB>
                    <a:solidFill>
                      <a:srgbClr val="F2F2F2"/>
                    </a:solidFill>
                  </a:tcPr>
                </a:tc>
                <a:extLst>
                  <a:ext uri="{0D108BD9-81ED-4DB2-BD59-A6C34878D82A}">
                    <a16:rowId xmlns:a16="http://schemas.microsoft.com/office/drawing/2014/main" val="10002"/>
                  </a:ext>
                </a:extLst>
              </a:tr>
            </a:tbl>
          </a:graphicData>
        </a:graphic>
      </p:graphicFrame>
      <p:sp>
        <p:nvSpPr>
          <p:cNvPr id="1152" name="CustomShape 3"/>
          <p:cNvSpPr/>
          <p:nvPr/>
        </p:nvSpPr>
        <p:spPr>
          <a:xfrm>
            <a:off x="3135240" y="1585080"/>
            <a:ext cx="4695480" cy="69948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gn="ctr">
              <a:lnSpc>
                <a:spcPct val="100000"/>
              </a:lnSpc>
            </a:pPr>
            <a:r>
              <a:rPr lang="en-GB" sz="4000" b="1" strike="noStrike" spc="-1">
                <a:solidFill>
                  <a:srgbClr val="009FDF"/>
                </a:solidFill>
                <a:latin typeface="Lucida Sans"/>
                <a:ea typeface="Lucida Sans"/>
              </a:rPr>
              <a:t>Key Terminology</a:t>
            </a:r>
            <a:endParaRPr lang="en-GB" sz="4000" b="0" strike="noStrike" spc="-1">
              <a:latin typeface="Arial"/>
            </a:endParaRPr>
          </a:p>
        </p:txBody>
      </p:sp>
      <p:pic>
        <p:nvPicPr>
          <p:cNvPr id="1153" name="Picture 6"/>
          <p:cNvPicPr/>
          <p:nvPr/>
        </p:nvPicPr>
        <p:blipFill>
          <a:blip r:embed="rId2"/>
          <a:stretch/>
        </p:blipFill>
        <p:spPr>
          <a:xfrm>
            <a:off x="133920" y="2407680"/>
            <a:ext cx="2954880" cy="2990160"/>
          </a:xfrm>
          <a:prstGeom prst="rect">
            <a:avLst/>
          </a:prstGeom>
          <a:ln w="12600">
            <a:noFill/>
          </a:ln>
        </p:spPr>
      </p:pic>
      <p:sp>
        <p:nvSpPr>
          <p:cNvPr id="1154" name="CustomShape 4"/>
          <p:cNvSpPr/>
          <p:nvPr/>
        </p:nvSpPr>
        <p:spPr>
          <a:xfrm>
            <a:off x="5892840" y="6172200"/>
            <a:ext cx="2844000" cy="367560"/>
          </a:xfrm>
          <a:prstGeom prst="rect">
            <a:avLst/>
          </a:prstGeom>
          <a:noFill/>
          <a:ln w="12600">
            <a:noFill/>
          </a:ln>
        </p:spPr>
        <p:style>
          <a:lnRef idx="0">
            <a:scrgbClr r="0" g="0" b="0"/>
          </a:lnRef>
          <a:fillRef idx="0">
            <a:scrgbClr r="0" g="0" b="0"/>
          </a:fillRef>
          <a:effectRef idx="0">
            <a:scrgbClr r="0" g="0" b="0"/>
          </a:effectRef>
          <a:fontRef idx="minor"/>
        </p:style>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5" name="CustomShape 1"/>
          <p:cNvSpPr/>
          <p:nvPr/>
        </p:nvSpPr>
        <p:spPr>
          <a:xfrm>
            <a:off x="556200" y="1140840"/>
            <a:ext cx="6355800" cy="454716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marL="268560" indent="-267840">
              <a:lnSpc>
                <a:spcPct val="100000"/>
              </a:lnSpc>
              <a:spcBef>
                <a:spcPts val="300"/>
              </a:spcBef>
              <a:buClr>
                <a:srgbClr val="404040"/>
              </a:buClr>
              <a:buFont typeface="Arial"/>
              <a:buChar char="•"/>
            </a:pPr>
            <a:r>
              <a:rPr lang="en-GB" sz="1879" b="0" strike="noStrike" spc="-1">
                <a:solidFill>
                  <a:srgbClr val="404040"/>
                </a:solidFill>
                <a:latin typeface="Lucida Sans"/>
                <a:ea typeface="Lucida Sans"/>
              </a:rPr>
              <a:t>It is strongly recommended that the Handicap Committee conducts a handicap review at least once a year, for all players for which it is responsible.</a:t>
            </a:r>
            <a:endParaRPr lang="en-GB" sz="1879" b="0" strike="noStrike" spc="-1">
              <a:latin typeface="Arial"/>
            </a:endParaRPr>
          </a:p>
          <a:p>
            <a:pPr>
              <a:lnSpc>
                <a:spcPct val="100000"/>
              </a:lnSpc>
              <a:spcBef>
                <a:spcPts val="300"/>
              </a:spcBef>
            </a:pPr>
            <a:endParaRPr lang="en-GB" sz="1879" b="0" strike="noStrike" spc="-1">
              <a:latin typeface="Arial"/>
            </a:endParaRPr>
          </a:p>
          <a:p>
            <a:pPr marL="268560" indent="-267840">
              <a:lnSpc>
                <a:spcPct val="100000"/>
              </a:lnSpc>
              <a:spcBef>
                <a:spcPts val="300"/>
              </a:spcBef>
              <a:buClr>
                <a:srgbClr val="404040"/>
              </a:buClr>
              <a:buFont typeface="Arial"/>
              <a:buChar char="•"/>
            </a:pPr>
            <a:r>
              <a:rPr lang="en-GB" sz="1879" b="0" strike="noStrike" spc="-1">
                <a:solidFill>
                  <a:srgbClr val="404040"/>
                </a:solidFill>
                <a:latin typeface="Lucida Sans"/>
                <a:ea typeface="Lucida Sans"/>
              </a:rPr>
              <a:t>WHS compliant software - DataGolf - will recommend reports and give notifications to assist Handicap Committees identify those players requiring a handicap review.</a:t>
            </a:r>
            <a:endParaRPr lang="en-GB" sz="1879" b="0" strike="noStrike" spc="-1">
              <a:latin typeface="Arial"/>
            </a:endParaRPr>
          </a:p>
          <a:p>
            <a:pPr>
              <a:lnSpc>
                <a:spcPct val="100000"/>
              </a:lnSpc>
              <a:spcBef>
                <a:spcPts val="300"/>
              </a:spcBef>
            </a:pPr>
            <a:endParaRPr lang="en-GB" sz="1879" b="0" strike="noStrike" spc="-1">
              <a:latin typeface="Arial"/>
            </a:endParaRPr>
          </a:p>
          <a:p>
            <a:pPr marL="268560" indent="-267840">
              <a:lnSpc>
                <a:spcPct val="100000"/>
              </a:lnSpc>
              <a:spcBef>
                <a:spcPts val="300"/>
              </a:spcBef>
              <a:buClr>
                <a:srgbClr val="404040"/>
              </a:buClr>
              <a:buFont typeface="Arial"/>
              <a:buChar char="•"/>
            </a:pPr>
            <a:r>
              <a:rPr lang="en-GB" sz="1879" b="0" strike="noStrike" spc="-1">
                <a:solidFill>
                  <a:srgbClr val="404040"/>
                </a:solidFill>
                <a:latin typeface="Lucida Sans"/>
                <a:ea typeface="Lucida Sans"/>
              </a:rPr>
              <a:t>A player can request a handicap review, if they believe their Handicap Index no longer reflects their demonstrated ability.</a:t>
            </a:r>
            <a:endParaRPr lang="en-GB" sz="1879" b="0" strike="noStrike" spc="-1">
              <a:latin typeface="Arial"/>
            </a:endParaRPr>
          </a:p>
          <a:p>
            <a:pPr>
              <a:lnSpc>
                <a:spcPct val="100000"/>
              </a:lnSpc>
              <a:spcBef>
                <a:spcPts val="300"/>
              </a:spcBef>
            </a:pPr>
            <a:endParaRPr lang="en-GB" sz="1879" b="0" strike="noStrike" spc="-1">
              <a:latin typeface="Arial"/>
            </a:endParaRPr>
          </a:p>
          <a:p>
            <a:pPr marL="268560" indent="-267840">
              <a:lnSpc>
                <a:spcPct val="100000"/>
              </a:lnSpc>
              <a:spcBef>
                <a:spcPts val="300"/>
              </a:spcBef>
              <a:buClr>
                <a:srgbClr val="404040"/>
              </a:buClr>
              <a:buFont typeface="Arial"/>
              <a:buChar char="•"/>
            </a:pPr>
            <a:r>
              <a:rPr lang="en-GB" sz="1879" b="0" strike="noStrike" spc="-1">
                <a:solidFill>
                  <a:srgbClr val="404040"/>
                </a:solidFill>
                <a:latin typeface="Lucida Sans"/>
                <a:ea typeface="Lucida Sans"/>
              </a:rPr>
              <a:t>A player must be made aware of, and be involved in, the handicap review process and be able to appeal a decision.</a:t>
            </a:r>
            <a:endParaRPr lang="en-GB" sz="1879" b="0" strike="noStrike" spc="-1">
              <a:latin typeface="Arial"/>
            </a:endParaRPr>
          </a:p>
        </p:txBody>
      </p:sp>
      <p:sp>
        <p:nvSpPr>
          <p:cNvPr id="1156" name="CustomShape 2"/>
          <p:cNvSpPr/>
          <p:nvPr/>
        </p:nvSpPr>
        <p:spPr>
          <a:xfrm>
            <a:off x="0" y="416520"/>
            <a:ext cx="12191400" cy="91368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chor="ctr"/>
          <a:lstStyle/>
          <a:p>
            <a:pPr>
              <a:lnSpc>
                <a:spcPct val="100000"/>
              </a:lnSpc>
            </a:pPr>
            <a:r>
              <a:rPr lang="en-GB" sz="2800" b="0" strike="noStrike" spc="-1">
                <a:solidFill>
                  <a:srgbClr val="004987"/>
                </a:solidFill>
                <a:latin typeface="Lucida Sans"/>
                <a:ea typeface="Lucida Sans"/>
              </a:rPr>
              <a:t>     Rule 7.1a - Conducting a Handicap Review</a:t>
            </a:r>
            <a:endParaRPr lang="en-GB" sz="2800" b="0" strike="noStrike" spc="-1">
              <a:latin typeface="Arial"/>
            </a:endParaRPr>
          </a:p>
        </p:txBody>
      </p:sp>
      <p:pic>
        <p:nvPicPr>
          <p:cNvPr id="1157" name="Picture 10"/>
          <p:cNvPicPr/>
          <p:nvPr/>
        </p:nvPicPr>
        <p:blipFill>
          <a:blip r:embed="rId3"/>
          <a:stretch/>
        </p:blipFill>
        <p:spPr>
          <a:xfrm>
            <a:off x="7293600" y="3165840"/>
            <a:ext cx="2924280" cy="2776680"/>
          </a:xfrm>
          <a:prstGeom prst="rect">
            <a:avLst/>
          </a:prstGeom>
          <a:ln w="12600">
            <a:noFill/>
          </a:ln>
        </p:spPr>
      </p:pic>
      <p:pic>
        <p:nvPicPr>
          <p:cNvPr id="1158" name="Picture 12"/>
          <p:cNvPicPr/>
          <p:nvPr/>
        </p:nvPicPr>
        <p:blipFill>
          <a:blip r:embed="rId4"/>
          <a:stretch/>
        </p:blipFill>
        <p:spPr>
          <a:xfrm>
            <a:off x="9116640" y="762120"/>
            <a:ext cx="2502360" cy="2473560"/>
          </a:xfrm>
          <a:prstGeom prst="rect">
            <a:avLst/>
          </a:prstGeom>
          <a:ln w="12600">
            <a:noFill/>
          </a:ln>
        </p:spPr>
      </p:pic>
      <p:sp>
        <p:nvSpPr>
          <p:cNvPr id="1159" name="CustomShape 3"/>
          <p:cNvSpPr/>
          <p:nvPr/>
        </p:nvSpPr>
        <p:spPr>
          <a:xfrm>
            <a:off x="5892840" y="6172200"/>
            <a:ext cx="2844000" cy="367560"/>
          </a:xfrm>
          <a:prstGeom prst="rect">
            <a:avLst/>
          </a:prstGeom>
          <a:noFill/>
          <a:ln w="12600">
            <a:noFill/>
          </a:ln>
        </p:spPr>
        <p:style>
          <a:lnRef idx="0">
            <a:scrgbClr r="0" g="0" b="0"/>
          </a:lnRef>
          <a:fillRef idx="0">
            <a:scrgbClr r="0" g="0" b="0"/>
          </a:fillRef>
          <a:effectRef idx="0">
            <a:scrgbClr r="0" g="0" b="0"/>
          </a:effectRef>
          <a:fontRef idx="minor"/>
        </p:style>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0" name="CustomShape 1"/>
          <p:cNvSpPr/>
          <p:nvPr/>
        </p:nvSpPr>
        <p:spPr>
          <a:xfrm>
            <a:off x="0" y="410040"/>
            <a:ext cx="12191400" cy="91368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chor="ctr"/>
          <a:lstStyle/>
          <a:p>
            <a:pPr>
              <a:lnSpc>
                <a:spcPct val="100000"/>
              </a:lnSpc>
            </a:pPr>
            <a:r>
              <a:rPr lang="en-GB" sz="2800" b="0" strike="noStrike" spc="-1">
                <a:solidFill>
                  <a:srgbClr val="004987"/>
                </a:solidFill>
                <a:latin typeface="Lucida Sans"/>
                <a:ea typeface="Lucida Sans"/>
              </a:rPr>
              <a:t>     Handicap Review</a:t>
            </a:r>
            <a:endParaRPr lang="en-GB" sz="2800" b="0" strike="noStrike" spc="-1">
              <a:latin typeface="Arial"/>
            </a:endParaRPr>
          </a:p>
        </p:txBody>
      </p:sp>
      <p:sp>
        <p:nvSpPr>
          <p:cNvPr id="1161" name="CustomShape 2"/>
          <p:cNvSpPr/>
          <p:nvPr/>
        </p:nvSpPr>
        <p:spPr>
          <a:xfrm>
            <a:off x="600840" y="1324440"/>
            <a:ext cx="3459240" cy="449316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spcBef>
                <a:spcPts val="400"/>
              </a:spcBef>
            </a:pPr>
            <a:r>
              <a:rPr lang="en-GB" sz="2000" b="0" strike="noStrike" spc="-1">
                <a:solidFill>
                  <a:srgbClr val="404040"/>
                </a:solidFill>
                <a:latin typeface="Lucida Sans"/>
                <a:ea typeface="Lucida Sans"/>
              </a:rPr>
              <a:t>A review could involve the analysis of any or all of the following information: </a:t>
            </a:r>
            <a:endParaRPr lang="en-GB" sz="2000" b="0" strike="noStrike" spc="-1">
              <a:latin typeface="Arial"/>
            </a:endParaRPr>
          </a:p>
          <a:p>
            <a:pPr>
              <a:lnSpc>
                <a:spcPct val="100000"/>
              </a:lnSpc>
              <a:spcBef>
                <a:spcPts val="400"/>
              </a:spcBef>
            </a:pPr>
            <a:r>
              <a:rPr lang="en-GB" sz="1800" b="0" strike="noStrike" spc="-1">
                <a:solidFill>
                  <a:srgbClr val="404040"/>
                </a:solidFill>
                <a:latin typeface="Lucida Sans"/>
                <a:ea typeface="Lucida Sans"/>
              </a:rPr>
              <a:t>  </a:t>
            </a:r>
            <a:endParaRPr lang="en-GB" sz="1800" b="0" strike="noStrike" spc="-1">
              <a:latin typeface="Arial"/>
            </a:endParaRPr>
          </a:p>
        </p:txBody>
      </p:sp>
      <p:sp>
        <p:nvSpPr>
          <p:cNvPr id="1162" name="CustomShape 3"/>
          <p:cNvSpPr/>
          <p:nvPr/>
        </p:nvSpPr>
        <p:spPr>
          <a:xfrm>
            <a:off x="9251280" y="831240"/>
            <a:ext cx="2428200" cy="1456560"/>
          </a:xfrm>
          <a:prstGeom prst="rect">
            <a:avLst/>
          </a:prstGeom>
          <a:solidFill>
            <a:srgbClr val="E2F0D9"/>
          </a:solidFill>
          <a:ln w="12600">
            <a:noFill/>
          </a:ln>
        </p:spPr>
        <p:style>
          <a:lnRef idx="0">
            <a:scrgbClr r="0" g="0" b="0"/>
          </a:lnRef>
          <a:fillRef idx="0">
            <a:scrgbClr r="0" g="0" b="0"/>
          </a:fillRef>
          <a:effectRef idx="0">
            <a:scrgbClr r="0" g="0" b="0"/>
          </a:effectRef>
          <a:fontRef idx="minor"/>
        </p:style>
      </p:sp>
      <p:sp>
        <p:nvSpPr>
          <p:cNvPr id="1163" name="CustomShape 4"/>
          <p:cNvSpPr/>
          <p:nvPr/>
        </p:nvSpPr>
        <p:spPr>
          <a:xfrm>
            <a:off x="9251280" y="1217160"/>
            <a:ext cx="2428200" cy="685080"/>
          </a:xfrm>
          <a:prstGeom prst="rect">
            <a:avLst/>
          </a:prstGeom>
          <a:noFill/>
          <a:ln w="12600">
            <a:noFill/>
          </a:ln>
        </p:spPr>
        <p:style>
          <a:lnRef idx="0">
            <a:scrgbClr r="0" g="0" b="0"/>
          </a:lnRef>
          <a:fillRef idx="0">
            <a:scrgbClr r="0" g="0" b="0"/>
          </a:fillRef>
          <a:effectRef idx="0">
            <a:scrgbClr r="0" g="0" b="0"/>
          </a:effectRef>
          <a:fontRef idx="minor"/>
        </p:style>
        <p:txBody>
          <a:bodyPr lIns="68760" tIns="68760" rIns="68760" bIns="68760" anchor="ctr"/>
          <a:lstStyle/>
          <a:p>
            <a:pPr algn="ctr">
              <a:lnSpc>
                <a:spcPct val="100000"/>
              </a:lnSpc>
              <a:spcBef>
                <a:spcPts val="700"/>
              </a:spcBef>
            </a:pPr>
            <a:r>
              <a:rPr lang="en-GB" sz="1800" b="0" strike="noStrike" spc="-1">
                <a:solidFill>
                  <a:srgbClr val="000000"/>
                </a:solidFill>
                <a:latin typeface="Calibri"/>
                <a:ea typeface="Calibri"/>
              </a:rPr>
              <a:t>The player’s scoring record history.</a:t>
            </a:r>
            <a:endParaRPr lang="en-GB" sz="1800" b="0" strike="noStrike" spc="-1">
              <a:latin typeface="Arial"/>
            </a:endParaRPr>
          </a:p>
        </p:txBody>
      </p:sp>
      <p:sp>
        <p:nvSpPr>
          <p:cNvPr id="1164" name="CustomShape 5"/>
          <p:cNvSpPr/>
          <p:nvPr/>
        </p:nvSpPr>
        <p:spPr>
          <a:xfrm>
            <a:off x="6579360" y="847800"/>
            <a:ext cx="2428200" cy="1456560"/>
          </a:xfrm>
          <a:prstGeom prst="rect">
            <a:avLst/>
          </a:prstGeom>
          <a:solidFill>
            <a:srgbClr val="E2F0D9"/>
          </a:solidFill>
          <a:ln w="12600">
            <a:noFill/>
          </a:ln>
        </p:spPr>
        <p:style>
          <a:lnRef idx="0">
            <a:scrgbClr r="0" g="0" b="0"/>
          </a:lnRef>
          <a:fillRef idx="0">
            <a:scrgbClr r="0" g="0" b="0"/>
          </a:fillRef>
          <a:effectRef idx="0">
            <a:scrgbClr r="0" g="0" b="0"/>
          </a:effectRef>
          <a:fontRef idx="minor"/>
        </p:style>
      </p:sp>
      <p:sp>
        <p:nvSpPr>
          <p:cNvPr id="1165" name="CustomShape 6"/>
          <p:cNvSpPr/>
          <p:nvPr/>
        </p:nvSpPr>
        <p:spPr>
          <a:xfrm>
            <a:off x="6579360" y="821160"/>
            <a:ext cx="2428200" cy="1509480"/>
          </a:xfrm>
          <a:prstGeom prst="rect">
            <a:avLst/>
          </a:prstGeom>
          <a:noFill/>
          <a:ln w="12600">
            <a:noFill/>
          </a:ln>
        </p:spPr>
        <p:style>
          <a:lnRef idx="0">
            <a:scrgbClr r="0" g="0" b="0"/>
          </a:lnRef>
          <a:fillRef idx="0">
            <a:scrgbClr r="0" g="0" b="0"/>
          </a:fillRef>
          <a:effectRef idx="0">
            <a:scrgbClr r="0" g="0" b="0"/>
          </a:effectRef>
          <a:fontRef idx="minor"/>
        </p:style>
        <p:txBody>
          <a:bodyPr lIns="68760" tIns="68760" rIns="68760" bIns="68760" anchor="ctr"/>
          <a:lstStyle/>
          <a:p>
            <a:pPr algn="ctr">
              <a:lnSpc>
                <a:spcPct val="100000"/>
              </a:lnSpc>
              <a:spcBef>
                <a:spcPts val="700"/>
              </a:spcBef>
            </a:pPr>
            <a:r>
              <a:rPr lang="en-GB" sz="1800" b="0" strike="noStrike" spc="-1">
                <a:solidFill>
                  <a:srgbClr val="000000"/>
                </a:solidFill>
                <a:latin typeface="Calibri"/>
                <a:ea typeface="Calibri"/>
              </a:rPr>
              <a:t>The trend of the player’s Handicap Index - differences in player’s Handicap Index over last 12months/24 months. </a:t>
            </a:r>
            <a:endParaRPr lang="en-GB" sz="1800" b="0" strike="noStrike" spc="-1">
              <a:latin typeface="Arial"/>
            </a:endParaRPr>
          </a:p>
        </p:txBody>
      </p:sp>
      <p:sp>
        <p:nvSpPr>
          <p:cNvPr id="1166" name="CustomShape 7"/>
          <p:cNvSpPr/>
          <p:nvPr/>
        </p:nvSpPr>
        <p:spPr>
          <a:xfrm>
            <a:off x="3907800" y="847800"/>
            <a:ext cx="2428200" cy="1456560"/>
          </a:xfrm>
          <a:prstGeom prst="rect">
            <a:avLst/>
          </a:prstGeom>
          <a:solidFill>
            <a:srgbClr val="E2F0D9"/>
          </a:solidFill>
          <a:ln w="12600">
            <a:noFill/>
          </a:ln>
        </p:spPr>
        <p:style>
          <a:lnRef idx="0">
            <a:scrgbClr r="0" g="0" b="0"/>
          </a:lnRef>
          <a:fillRef idx="0">
            <a:scrgbClr r="0" g="0" b="0"/>
          </a:fillRef>
          <a:effectRef idx="0">
            <a:scrgbClr r="0" g="0" b="0"/>
          </a:effectRef>
          <a:fontRef idx="minor"/>
        </p:style>
      </p:sp>
      <p:sp>
        <p:nvSpPr>
          <p:cNvPr id="1167" name="CustomShape 8"/>
          <p:cNvSpPr/>
          <p:nvPr/>
        </p:nvSpPr>
        <p:spPr>
          <a:xfrm>
            <a:off x="3907800" y="959400"/>
            <a:ext cx="2428200" cy="1233720"/>
          </a:xfrm>
          <a:prstGeom prst="rect">
            <a:avLst/>
          </a:prstGeom>
          <a:noFill/>
          <a:ln w="12600">
            <a:noFill/>
          </a:ln>
        </p:spPr>
        <p:style>
          <a:lnRef idx="0">
            <a:scrgbClr r="0" g="0" b="0"/>
          </a:lnRef>
          <a:fillRef idx="0">
            <a:scrgbClr r="0" g="0" b="0"/>
          </a:fillRef>
          <a:effectRef idx="0">
            <a:scrgbClr r="0" g="0" b="0"/>
          </a:effectRef>
          <a:fontRef idx="minor"/>
        </p:style>
        <p:txBody>
          <a:bodyPr lIns="68760" tIns="68760" rIns="68760" bIns="68760" anchor="ctr"/>
          <a:lstStyle/>
          <a:p>
            <a:pPr algn="ctr">
              <a:lnSpc>
                <a:spcPct val="100000"/>
              </a:lnSpc>
              <a:spcBef>
                <a:spcPts val="700"/>
              </a:spcBef>
            </a:pPr>
            <a:r>
              <a:rPr lang="en-GB" sz="1800" b="0" strike="noStrike" spc="-1">
                <a:solidFill>
                  <a:srgbClr val="000000"/>
                </a:solidFill>
                <a:latin typeface="Calibri"/>
                <a:ea typeface="Calibri"/>
              </a:rPr>
              <a:t>Deviations from the expected scoring performance for the player. </a:t>
            </a:r>
            <a:endParaRPr lang="en-GB" sz="1800" b="0" strike="noStrike" spc="-1">
              <a:latin typeface="Arial"/>
            </a:endParaRPr>
          </a:p>
        </p:txBody>
      </p:sp>
      <p:sp>
        <p:nvSpPr>
          <p:cNvPr id="1168" name="CustomShape 9"/>
          <p:cNvSpPr/>
          <p:nvPr/>
        </p:nvSpPr>
        <p:spPr>
          <a:xfrm>
            <a:off x="9251280" y="2548080"/>
            <a:ext cx="2428200" cy="1456560"/>
          </a:xfrm>
          <a:prstGeom prst="rect">
            <a:avLst/>
          </a:prstGeom>
          <a:solidFill>
            <a:srgbClr val="E2F0D9"/>
          </a:solidFill>
          <a:ln w="12600">
            <a:noFill/>
          </a:ln>
        </p:spPr>
        <p:style>
          <a:lnRef idx="0">
            <a:scrgbClr r="0" g="0" b="0"/>
          </a:lnRef>
          <a:fillRef idx="0">
            <a:scrgbClr r="0" g="0" b="0"/>
          </a:fillRef>
          <a:effectRef idx="0">
            <a:scrgbClr r="0" g="0" b="0"/>
          </a:effectRef>
          <a:fontRef idx="minor"/>
        </p:style>
      </p:sp>
      <p:sp>
        <p:nvSpPr>
          <p:cNvPr id="1169" name="CustomShape 10"/>
          <p:cNvSpPr/>
          <p:nvPr/>
        </p:nvSpPr>
        <p:spPr>
          <a:xfrm>
            <a:off x="9251280" y="2659320"/>
            <a:ext cx="2428200" cy="1233720"/>
          </a:xfrm>
          <a:prstGeom prst="rect">
            <a:avLst/>
          </a:prstGeom>
          <a:noFill/>
          <a:ln w="12600">
            <a:noFill/>
          </a:ln>
        </p:spPr>
        <p:style>
          <a:lnRef idx="0">
            <a:scrgbClr r="0" g="0" b="0"/>
          </a:lnRef>
          <a:fillRef idx="0">
            <a:scrgbClr r="0" g="0" b="0"/>
          </a:fillRef>
          <a:effectRef idx="0">
            <a:scrgbClr r="0" g="0" b="0"/>
          </a:effectRef>
          <a:fontRef idx="minor"/>
        </p:style>
        <p:txBody>
          <a:bodyPr lIns="68760" tIns="68760" rIns="68760" bIns="68760" anchor="ctr"/>
          <a:lstStyle/>
          <a:p>
            <a:pPr algn="ctr">
              <a:lnSpc>
                <a:spcPct val="100000"/>
              </a:lnSpc>
              <a:spcBef>
                <a:spcPts val="700"/>
              </a:spcBef>
            </a:pPr>
            <a:r>
              <a:rPr lang="en-GB" sz="1800" b="0" strike="noStrike" spc="-1">
                <a:solidFill>
                  <a:srgbClr val="000000"/>
                </a:solidFill>
                <a:latin typeface="Calibri"/>
                <a:ea typeface="Calibri"/>
              </a:rPr>
              <a:t>Frequency of score submissions in last 12 months v previous 12-month cycles.  </a:t>
            </a:r>
            <a:endParaRPr lang="en-GB" sz="1800" b="0" strike="noStrike" spc="-1">
              <a:latin typeface="Arial"/>
            </a:endParaRPr>
          </a:p>
        </p:txBody>
      </p:sp>
      <p:sp>
        <p:nvSpPr>
          <p:cNvPr id="1170" name="CustomShape 11"/>
          <p:cNvSpPr/>
          <p:nvPr/>
        </p:nvSpPr>
        <p:spPr>
          <a:xfrm>
            <a:off x="6579360" y="2548080"/>
            <a:ext cx="2428200" cy="1456560"/>
          </a:xfrm>
          <a:prstGeom prst="rect">
            <a:avLst/>
          </a:prstGeom>
          <a:solidFill>
            <a:srgbClr val="E2F0D9"/>
          </a:solidFill>
          <a:ln w="12600">
            <a:noFill/>
          </a:ln>
        </p:spPr>
        <p:style>
          <a:lnRef idx="0">
            <a:scrgbClr r="0" g="0" b="0"/>
          </a:lnRef>
          <a:fillRef idx="0">
            <a:scrgbClr r="0" g="0" b="0"/>
          </a:fillRef>
          <a:effectRef idx="0">
            <a:scrgbClr r="0" g="0" b="0"/>
          </a:effectRef>
          <a:fontRef idx="minor"/>
        </p:style>
      </p:sp>
      <p:sp>
        <p:nvSpPr>
          <p:cNvPr id="1171" name="CustomShape 12"/>
          <p:cNvSpPr/>
          <p:nvPr/>
        </p:nvSpPr>
        <p:spPr>
          <a:xfrm>
            <a:off x="6579360" y="2658600"/>
            <a:ext cx="2428200" cy="1235160"/>
          </a:xfrm>
          <a:prstGeom prst="rect">
            <a:avLst/>
          </a:prstGeom>
          <a:noFill/>
          <a:ln w="12600">
            <a:noFill/>
          </a:ln>
        </p:spPr>
        <p:style>
          <a:lnRef idx="0">
            <a:scrgbClr r="0" g="0" b="0"/>
          </a:lnRef>
          <a:fillRef idx="0">
            <a:scrgbClr r="0" g="0" b="0"/>
          </a:fillRef>
          <a:effectRef idx="0">
            <a:scrgbClr r="0" g="0" b="0"/>
          </a:effectRef>
          <a:fontRef idx="minor"/>
        </p:style>
        <p:txBody>
          <a:bodyPr lIns="68760" tIns="68760" rIns="68760" bIns="68760" anchor="ctr"/>
          <a:lstStyle/>
          <a:p>
            <a:pPr algn="ctr">
              <a:lnSpc>
                <a:spcPct val="100000"/>
              </a:lnSpc>
              <a:spcBef>
                <a:spcPts val="700"/>
              </a:spcBef>
            </a:pPr>
            <a:r>
              <a:rPr lang="en-GB" sz="1800" b="0" strike="noStrike" spc="-1">
                <a:solidFill>
                  <a:srgbClr val="000000"/>
                </a:solidFill>
                <a:latin typeface="Calibri"/>
                <a:ea typeface="Calibri"/>
              </a:rPr>
              <a:t>Comparison of average score differentials between competitive and casual rounds.</a:t>
            </a:r>
            <a:endParaRPr lang="en-GB" sz="1800" b="0" strike="noStrike" spc="-1">
              <a:latin typeface="Arial"/>
            </a:endParaRPr>
          </a:p>
        </p:txBody>
      </p:sp>
      <p:sp>
        <p:nvSpPr>
          <p:cNvPr id="1172" name="CustomShape 13"/>
          <p:cNvSpPr/>
          <p:nvPr/>
        </p:nvSpPr>
        <p:spPr>
          <a:xfrm>
            <a:off x="3907800" y="2548080"/>
            <a:ext cx="2428200" cy="1456560"/>
          </a:xfrm>
          <a:prstGeom prst="rect">
            <a:avLst/>
          </a:prstGeom>
          <a:solidFill>
            <a:srgbClr val="E2F0D9"/>
          </a:solidFill>
          <a:ln w="12600">
            <a:noFill/>
          </a:ln>
        </p:spPr>
        <p:style>
          <a:lnRef idx="0">
            <a:scrgbClr r="0" g="0" b="0"/>
          </a:lnRef>
          <a:fillRef idx="0">
            <a:scrgbClr r="0" g="0" b="0"/>
          </a:fillRef>
          <a:effectRef idx="0">
            <a:scrgbClr r="0" g="0" b="0"/>
          </a:effectRef>
          <a:fontRef idx="minor"/>
        </p:style>
      </p:sp>
      <p:sp>
        <p:nvSpPr>
          <p:cNvPr id="1173" name="CustomShape 14"/>
          <p:cNvSpPr/>
          <p:nvPr/>
        </p:nvSpPr>
        <p:spPr>
          <a:xfrm>
            <a:off x="3907800" y="2658600"/>
            <a:ext cx="2428200" cy="1235160"/>
          </a:xfrm>
          <a:prstGeom prst="rect">
            <a:avLst/>
          </a:prstGeom>
          <a:noFill/>
          <a:ln w="12600">
            <a:noFill/>
          </a:ln>
        </p:spPr>
        <p:style>
          <a:lnRef idx="0">
            <a:scrgbClr r="0" g="0" b="0"/>
          </a:lnRef>
          <a:fillRef idx="0">
            <a:scrgbClr r="0" g="0" b="0"/>
          </a:fillRef>
          <a:effectRef idx="0">
            <a:scrgbClr r="0" g="0" b="0"/>
          </a:effectRef>
          <a:fontRef idx="minor"/>
        </p:style>
        <p:txBody>
          <a:bodyPr lIns="68760" tIns="68760" rIns="68760" bIns="68760" anchor="ctr"/>
          <a:lstStyle/>
          <a:p>
            <a:pPr algn="ctr">
              <a:lnSpc>
                <a:spcPct val="100000"/>
              </a:lnSpc>
              <a:spcBef>
                <a:spcPts val="700"/>
              </a:spcBef>
            </a:pPr>
            <a:r>
              <a:rPr lang="en-GB" sz="1800" b="0" strike="noStrike" spc="-1">
                <a:solidFill>
                  <a:srgbClr val="000000"/>
                </a:solidFill>
                <a:latin typeface="Calibri"/>
                <a:ea typeface="Calibri"/>
              </a:rPr>
              <a:t>Comparison of average score differentials in match play v stroke play formats of play. </a:t>
            </a:r>
            <a:endParaRPr lang="en-GB" sz="1800" b="0" strike="noStrike" spc="-1">
              <a:latin typeface="Arial"/>
            </a:endParaRPr>
          </a:p>
        </p:txBody>
      </p:sp>
      <p:sp>
        <p:nvSpPr>
          <p:cNvPr id="1174" name="CustomShape 15"/>
          <p:cNvSpPr/>
          <p:nvPr/>
        </p:nvSpPr>
        <p:spPr>
          <a:xfrm>
            <a:off x="9251280" y="4248000"/>
            <a:ext cx="2428200" cy="1456560"/>
          </a:xfrm>
          <a:prstGeom prst="rect">
            <a:avLst/>
          </a:prstGeom>
          <a:solidFill>
            <a:srgbClr val="E2F0D9"/>
          </a:solidFill>
          <a:ln w="12600">
            <a:noFill/>
          </a:ln>
        </p:spPr>
        <p:style>
          <a:lnRef idx="0">
            <a:scrgbClr r="0" g="0" b="0"/>
          </a:lnRef>
          <a:fillRef idx="0">
            <a:scrgbClr r="0" g="0" b="0"/>
          </a:fillRef>
          <a:effectRef idx="0">
            <a:scrgbClr r="0" g="0" b="0"/>
          </a:effectRef>
          <a:fontRef idx="minor"/>
        </p:style>
      </p:sp>
      <p:sp>
        <p:nvSpPr>
          <p:cNvPr id="1175" name="CustomShape 16"/>
          <p:cNvSpPr/>
          <p:nvPr/>
        </p:nvSpPr>
        <p:spPr>
          <a:xfrm>
            <a:off x="9251280" y="4359600"/>
            <a:ext cx="2428200" cy="1233720"/>
          </a:xfrm>
          <a:prstGeom prst="rect">
            <a:avLst/>
          </a:prstGeom>
          <a:noFill/>
          <a:ln w="12600">
            <a:noFill/>
          </a:ln>
        </p:spPr>
        <p:style>
          <a:lnRef idx="0">
            <a:scrgbClr r="0" g="0" b="0"/>
          </a:lnRef>
          <a:fillRef idx="0">
            <a:scrgbClr r="0" g="0" b="0"/>
          </a:fillRef>
          <a:effectRef idx="0">
            <a:scrgbClr r="0" g="0" b="0"/>
          </a:effectRef>
          <a:fontRef idx="minor"/>
        </p:style>
        <p:txBody>
          <a:bodyPr lIns="68760" tIns="68760" rIns="68760" bIns="68760" anchor="ctr"/>
          <a:lstStyle/>
          <a:p>
            <a:pPr algn="ctr">
              <a:lnSpc>
                <a:spcPct val="100000"/>
              </a:lnSpc>
              <a:spcBef>
                <a:spcPts val="700"/>
              </a:spcBef>
            </a:pPr>
            <a:r>
              <a:rPr lang="en-GB" sz="1800" b="0" strike="noStrike" spc="-1">
                <a:solidFill>
                  <a:srgbClr val="000000"/>
                </a:solidFill>
                <a:latin typeface="Calibri"/>
                <a:ea typeface="Calibri"/>
              </a:rPr>
              <a:t>Any scores from, or performances known, in non-authorized formats of play.</a:t>
            </a:r>
            <a:endParaRPr lang="en-GB" sz="1800" b="0" strike="noStrike" spc="-1">
              <a:latin typeface="Arial"/>
            </a:endParaRPr>
          </a:p>
        </p:txBody>
      </p:sp>
      <p:sp>
        <p:nvSpPr>
          <p:cNvPr id="1176" name="CustomShape 17"/>
          <p:cNvSpPr/>
          <p:nvPr/>
        </p:nvSpPr>
        <p:spPr>
          <a:xfrm>
            <a:off x="6579360" y="4248000"/>
            <a:ext cx="2428200" cy="1456560"/>
          </a:xfrm>
          <a:prstGeom prst="rect">
            <a:avLst/>
          </a:prstGeom>
          <a:solidFill>
            <a:srgbClr val="E2F0D9"/>
          </a:solidFill>
          <a:ln w="12600">
            <a:noFill/>
          </a:ln>
        </p:spPr>
        <p:style>
          <a:lnRef idx="0">
            <a:scrgbClr r="0" g="0" b="0"/>
          </a:lnRef>
          <a:fillRef idx="0">
            <a:scrgbClr r="0" g="0" b="0"/>
          </a:fillRef>
          <a:effectRef idx="0">
            <a:scrgbClr r="0" g="0" b="0"/>
          </a:effectRef>
          <a:fontRef idx="minor"/>
        </p:style>
      </p:sp>
      <p:sp>
        <p:nvSpPr>
          <p:cNvPr id="1177" name="CustomShape 18"/>
          <p:cNvSpPr/>
          <p:nvPr/>
        </p:nvSpPr>
        <p:spPr>
          <a:xfrm>
            <a:off x="6579360" y="4632840"/>
            <a:ext cx="2428200" cy="686520"/>
          </a:xfrm>
          <a:prstGeom prst="rect">
            <a:avLst/>
          </a:prstGeom>
          <a:noFill/>
          <a:ln w="12600">
            <a:noFill/>
          </a:ln>
        </p:spPr>
        <p:style>
          <a:lnRef idx="0">
            <a:scrgbClr r="0" g="0" b="0"/>
          </a:lnRef>
          <a:fillRef idx="0">
            <a:scrgbClr r="0" g="0" b="0"/>
          </a:fillRef>
          <a:effectRef idx="0">
            <a:scrgbClr r="0" g="0" b="0"/>
          </a:effectRef>
          <a:fontRef idx="minor"/>
        </p:style>
        <p:txBody>
          <a:bodyPr lIns="68760" tIns="68760" rIns="68760" bIns="68760" anchor="ctr"/>
          <a:lstStyle/>
          <a:p>
            <a:pPr algn="ctr">
              <a:lnSpc>
                <a:spcPct val="100000"/>
              </a:lnSpc>
              <a:spcBef>
                <a:spcPts val="700"/>
              </a:spcBef>
            </a:pPr>
            <a:r>
              <a:rPr lang="en-GB" sz="1800" b="0" strike="noStrike" spc="-1">
                <a:solidFill>
                  <a:srgbClr val="000000"/>
                </a:solidFill>
                <a:latin typeface="Calibri"/>
                <a:ea typeface="Calibri"/>
              </a:rPr>
              <a:t>% of acceptable scores from 9-hole rounds.</a:t>
            </a:r>
            <a:endParaRPr lang="en-GB" sz="1800" b="0" strike="noStrike" spc="-1">
              <a:latin typeface="Arial"/>
            </a:endParaRPr>
          </a:p>
        </p:txBody>
      </p:sp>
      <p:sp>
        <p:nvSpPr>
          <p:cNvPr id="1178" name="CustomShape 19"/>
          <p:cNvSpPr/>
          <p:nvPr/>
        </p:nvSpPr>
        <p:spPr>
          <a:xfrm>
            <a:off x="3907800" y="4248000"/>
            <a:ext cx="2428200" cy="1456560"/>
          </a:xfrm>
          <a:prstGeom prst="rect">
            <a:avLst/>
          </a:prstGeom>
          <a:solidFill>
            <a:srgbClr val="E2F0D9"/>
          </a:solidFill>
          <a:ln w="12600">
            <a:noFill/>
          </a:ln>
        </p:spPr>
        <p:style>
          <a:lnRef idx="0">
            <a:scrgbClr r="0" g="0" b="0"/>
          </a:lnRef>
          <a:fillRef idx="0">
            <a:scrgbClr r="0" g="0" b="0"/>
          </a:fillRef>
          <a:effectRef idx="0">
            <a:scrgbClr r="0" g="0" b="0"/>
          </a:effectRef>
          <a:fontRef idx="minor"/>
        </p:style>
      </p:sp>
      <p:sp>
        <p:nvSpPr>
          <p:cNvPr id="1179" name="CustomShape 20"/>
          <p:cNvSpPr/>
          <p:nvPr/>
        </p:nvSpPr>
        <p:spPr>
          <a:xfrm>
            <a:off x="3907800" y="4496760"/>
            <a:ext cx="2428200" cy="959400"/>
          </a:xfrm>
          <a:prstGeom prst="rect">
            <a:avLst/>
          </a:prstGeom>
          <a:noFill/>
          <a:ln w="12600">
            <a:noFill/>
          </a:ln>
        </p:spPr>
        <p:style>
          <a:lnRef idx="0">
            <a:scrgbClr r="0" g="0" b="0"/>
          </a:lnRef>
          <a:fillRef idx="0">
            <a:scrgbClr r="0" g="0" b="0"/>
          </a:fillRef>
          <a:effectRef idx="0">
            <a:scrgbClr r="0" g="0" b="0"/>
          </a:effectRef>
          <a:fontRef idx="minor"/>
        </p:style>
        <p:txBody>
          <a:bodyPr lIns="68760" tIns="68760" rIns="68760" bIns="68760" anchor="ctr"/>
          <a:lstStyle/>
          <a:p>
            <a:pPr algn="ctr">
              <a:lnSpc>
                <a:spcPct val="100000"/>
              </a:lnSpc>
              <a:spcBef>
                <a:spcPts val="700"/>
              </a:spcBef>
            </a:pPr>
            <a:r>
              <a:rPr lang="en-GB" sz="1800" b="0" strike="noStrike" spc="-1">
                <a:solidFill>
                  <a:srgbClr val="000000"/>
                </a:solidFill>
                <a:latin typeface="Calibri"/>
                <a:ea typeface="Calibri"/>
              </a:rPr>
              <a:t>% of acceptable scores submitted at a player’s home club. </a:t>
            </a:r>
            <a:endParaRPr lang="en-GB" sz="1800" b="0" strike="noStrike" spc="-1">
              <a:latin typeface="Arial"/>
            </a:endParaRPr>
          </a:p>
        </p:txBody>
      </p:sp>
      <p:sp>
        <p:nvSpPr>
          <p:cNvPr id="1180" name="CustomShape 21"/>
          <p:cNvSpPr/>
          <p:nvPr/>
        </p:nvSpPr>
        <p:spPr>
          <a:xfrm>
            <a:off x="5892840" y="6172200"/>
            <a:ext cx="2844000" cy="367560"/>
          </a:xfrm>
          <a:prstGeom prst="rect">
            <a:avLst/>
          </a:prstGeom>
          <a:noFill/>
          <a:ln w="12600">
            <a:noFill/>
          </a:ln>
        </p:spPr>
        <p:style>
          <a:lnRef idx="0">
            <a:scrgbClr r="0" g="0" b="0"/>
          </a:lnRef>
          <a:fillRef idx="0">
            <a:scrgbClr r="0" g="0" b="0"/>
          </a:fillRef>
          <a:effectRef idx="0">
            <a:scrgbClr r="0" g="0" b="0"/>
          </a:effectRef>
          <a:fontRef idx="minor"/>
        </p:style>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1" name="CustomShape 1"/>
          <p:cNvSpPr/>
          <p:nvPr/>
        </p:nvSpPr>
        <p:spPr>
          <a:xfrm>
            <a:off x="0" y="410040"/>
            <a:ext cx="12191400" cy="91368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chor="ctr"/>
          <a:lstStyle/>
          <a:p>
            <a:pPr>
              <a:lnSpc>
                <a:spcPct val="100000"/>
              </a:lnSpc>
            </a:pPr>
            <a:r>
              <a:rPr lang="en-GB" sz="2800" b="0" strike="noStrike" spc="-1">
                <a:solidFill>
                  <a:srgbClr val="004987"/>
                </a:solidFill>
                <a:latin typeface="Lucida Sans"/>
                <a:ea typeface="Lucida Sans"/>
              </a:rPr>
              <a:t>    Rule 7.1a - Adjusting a Player’s Handicap Index</a:t>
            </a:r>
            <a:endParaRPr lang="en-GB" sz="2800" b="0" strike="noStrike" spc="-1">
              <a:latin typeface="Arial"/>
            </a:endParaRPr>
          </a:p>
        </p:txBody>
      </p:sp>
      <p:sp>
        <p:nvSpPr>
          <p:cNvPr id="1182" name="CustomShape 2"/>
          <p:cNvSpPr/>
          <p:nvPr/>
        </p:nvSpPr>
        <p:spPr>
          <a:xfrm>
            <a:off x="394560" y="1271160"/>
            <a:ext cx="7222680" cy="448812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15000"/>
              </a:lnSpc>
            </a:pPr>
            <a:r>
              <a:rPr lang="en-GB" sz="1820" b="0" strike="noStrike" spc="-1">
                <a:solidFill>
                  <a:srgbClr val="000000"/>
                </a:solidFill>
                <a:latin typeface="Lucida Sans"/>
                <a:ea typeface="Lucida Sans"/>
              </a:rPr>
              <a:t>When a handicap review has been completed, the Handicap Committee can adjust a player’s Handicap Index to better reflect their demonstrated ability, based on the results of the analysis reports.</a:t>
            </a:r>
            <a:endParaRPr lang="en-GB" sz="1820" b="0" strike="noStrike" spc="-1">
              <a:latin typeface="Arial"/>
            </a:endParaRPr>
          </a:p>
          <a:p>
            <a:pPr>
              <a:lnSpc>
                <a:spcPct val="115000"/>
              </a:lnSpc>
            </a:pPr>
            <a:endParaRPr lang="en-GB" sz="1820" b="0" strike="noStrike" spc="-1">
              <a:latin typeface="Arial"/>
            </a:endParaRPr>
          </a:p>
          <a:p>
            <a:pPr>
              <a:lnSpc>
                <a:spcPct val="115000"/>
              </a:lnSpc>
            </a:pPr>
            <a:r>
              <a:rPr lang="en-GB" sz="1820" b="0" strike="noStrike" spc="-1">
                <a:solidFill>
                  <a:srgbClr val="000000"/>
                </a:solidFill>
                <a:latin typeface="Lucida Sans"/>
                <a:ea typeface="Lucida Sans"/>
              </a:rPr>
              <a:t>The adjustment must satisfy the following criteria:</a:t>
            </a:r>
            <a:endParaRPr lang="en-GB" sz="1820" b="0" strike="noStrike" spc="-1">
              <a:latin typeface="Arial"/>
            </a:endParaRPr>
          </a:p>
          <a:p>
            <a:pPr>
              <a:lnSpc>
                <a:spcPct val="115000"/>
              </a:lnSpc>
            </a:pPr>
            <a:endParaRPr lang="en-GB" sz="1820" b="0" strike="noStrike" spc="-1">
              <a:latin typeface="Arial"/>
            </a:endParaRPr>
          </a:p>
          <a:p>
            <a:pPr marL="259920" indent="-259200">
              <a:lnSpc>
                <a:spcPct val="115000"/>
              </a:lnSpc>
              <a:buClr>
                <a:srgbClr val="000000"/>
              </a:buClr>
              <a:buFont typeface="Arial"/>
              <a:buChar char="•"/>
            </a:pPr>
            <a:r>
              <a:rPr lang="en-GB" sz="1820" b="0" strike="noStrike" spc="-1">
                <a:solidFill>
                  <a:srgbClr val="000000"/>
                </a:solidFill>
                <a:latin typeface="Lucida Sans"/>
                <a:ea typeface="Lucida Sans"/>
              </a:rPr>
              <a:t>Be a minimum of 1 full stroke.</a:t>
            </a:r>
            <a:endParaRPr lang="en-GB" sz="1820" b="0" strike="noStrike" spc="-1">
              <a:latin typeface="Arial"/>
            </a:endParaRPr>
          </a:p>
          <a:p>
            <a:pPr marL="259920" indent="-259200">
              <a:lnSpc>
                <a:spcPct val="115000"/>
              </a:lnSpc>
              <a:buClr>
                <a:srgbClr val="000000"/>
              </a:buClr>
              <a:buFont typeface="Arial"/>
              <a:buChar char="•"/>
            </a:pPr>
            <a:r>
              <a:rPr lang="en-GB" sz="1820" b="0" strike="noStrike" spc="-1">
                <a:solidFill>
                  <a:srgbClr val="000000"/>
                </a:solidFill>
                <a:latin typeface="Lucida Sans"/>
                <a:ea typeface="Lucida Sans"/>
              </a:rPr>
              <a:t>Except in exceptional circumstance, only increase a player’s Handicap Index by up to 5.0 strokes above their Low Handicap Index.</a:t>
            </a:r>
            <a:endParaRPr lang="en-GB" sz="1820" b="0" strike="noStrike" spc="-1">
              <a:latin typeface="Arial"/>
            </a:endParaRPr>
          </a:p>
          <a:p>
            <a:pPr>
              <a:lnSpc>
                <a:spcPct val="115000"/>
              </a:lnSpc>
            </a:pPr>
            <a:endParaRPr lang="en-GB" sz="1820" b="0" strike="noStrike" spc="-1">
              <a:latin typeface="Arial"/>
            </a:endParaRPr>
          </a:p>
          <a:p>
            <a:pPr>
              <a:lnSpc>
                <a:spcPct val="115000"/>
              </a:lnSpc>
            </a:pPr>
            <a:r>
              <a:rPr lang="en-GB" sz="1820" b="0" strike="noStrike" spc="-1">
                <a:solidFill>
                  <a:srgbClr val="000000"/>
                </a:solidFill>
                <a:latin typeface="Lucida Sans"/>
                <a:ea typeface="Lucida Sans"/>
              </a:rPr>
              <a:t>There is no limit as too how far downwards a Handicap Index can be adjusted.</a:t>
            </a:r>
            <a:endParaRPr lang="en-GB" sz="1820" b="0" strike="noStrike" spc="-1">
              <a:latin typeface="Arial"/>
            </a:endParaRPr>
          </a:p>
        </p:txBody>
      </p:sp>
      <p:pic>
        <p:nvPicPr>
          <p:cNvPr id="1183" name="Picture 9"/>
          <p:cNvPicPr/>
          <p:nvPr/>
        </p:nvPicPr>
        <p:blipFill>
          <a:blip r:embed="rId2"/>
          <a:stretch/>
        </p:blipFill>
        <p:spPr>
          <a:xfrm>
            <a:off x="8142480" y="249840"/>
            <a:ext cx="2577960" cy="5678640"/>
          </a:xfrm>
          <a:prstGeom prst="rect">
            <a:avLst/>
          </a:prstGeom>
          <a:ln w="12600">
            <a:noFill/>
          </a:ln>
        </p:spPr>
      </p:pic>
      <p:pic>
        <p:nvPicPr>
          <p:cNvPr id="1184" name="Picture 11"/>
          <p:cNvPicPr/>
          <p:nvPr/>
        </p:nvPicPr>
        <p:blipFill>
          <a:blip r:embed="rId3"/>
          <a:stretch/>
        </p:blipFill>
        <p:spPr>
          <a:xfrm>
            <a:off x="9524880" y="903600"/>
            <a:ext cx="1839960" cy="4176360"/>
          </a:xfrm>
          <a:prstGeom prst="rect">
            <a:avLst/>
          </a:prstGeom>
          <a:ln w="12600">
            <a:noFill/>
          </a:ln>
        </p:spPr>
      </p:pic>
      <p:sp>
        <p:nvSpPr>
          <p:cNvPr id="1185" name="CustomShape 3"/>
          <p:cNvSpPr/>
          <p:nvPr/>
        </p:nvSpPr>
        <p:spPr>
          <a:xfrm>
            <a:off x="5892840" y="6172200"/>
            <a:ext cx="2844000" cy="367560"/>
          </a:xfrm>
          <a:prstGeom prst="rect">
            <a:avLst/>
          </a:prstGeom>
          <a:noFill/>
          <a:ln w="12600">
            <a:noFill/>
          </a:ln>
        </p:spPr>
        <p:style>
          <a:lnRef idx="0">
            <a:scrgbClr r="0" g="0" b="0"/>
          </a:lnRef>
          <a:fillRef idx="0">
            <a:scrgbClr r="0" g="0" b="0"/>
          </a:fillRef>
          <a:effectRef idx="0">
            <a:scrgbClr r="0" g="0" b="0"/>
          </a:effectRef>
          <a:fontRef idx="minor"/>
        </p:style>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6" name="CustomShape 1"/>
          <p:cNvSpPr/>
          <p:nvPr/>
        </p:nvSpPr>
        <p:spPr>
          <a:xfrm>
            <a:off x="424440" y="1247760"/>
            <a:ext cx="6203160" cy="475416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spcBef>
                <a:spcPts val="400"/>
              </a:spcBef>
            </a:pPr>
            <a:r>
              <a:rPr lang="en-GB" sz="2000" b="0" strike="noStrike" spc="-1">
                <a:solidFill>
                  <a:srgbClr val="000000"/>
                </a:solidFill>
                <a:latin typeface="Lucida Sans"/>
                <a:ea typeface="Lucida Sans"/>
              </a:rPr>
              <a:t>Adjustments can be made by:</a:t>
            </a:r>
            <a:endParaRPr lang="en-GB" sz="2000" b="0" strike="noStrike" spc="-1">
              <a:latin typeface="Arial"/>
            </a:endParaRPr>
          </a:p>
          <a:p>
            <a:pPr>
              <a:lnSpc>
                <a:spcPct val="100000"/>
              </a:lnSpc>
              <a:spcBef>
                <a:spcPts val="400"/>
              </a:spcBef>
            </a:pPr>
            <a:endParaRPr lang="en-GB" sz="2000" b="0" strike="noStrike" spc="-1">
              <a:latin typeface="Arial"/>
            </a:endParaRPr>
          </a:p>
          <a:p>
            <a:pPr marL="216000" indent="-216000">
              <a:lnSpc>
                <a:spcPct val="100000"/>
              </a:lnSpc>
              <a:spcBef>
                <a:spcPts val="400"/>
              </a:spcBef>
              <a:buClr>
                <a:srgbClr val="000000"/>
              </a:buClr>
              <a:buSzPct val="45000"/>
              <a:buFont typeface="Wingdings" charset="2"/>
              <a:buChar char=""/>
            </a:pPr>
            <a:r>
              <a:rPr lang="en-GB" sz="2000" b="0" strike="noStrike" spc="-1">
                <a:solidFill>
                  <a:srgbClr val="000000"/>
                </a:solidFill>
                <a:latin typeface="Lucida Sans"/>
                <a:ea typeface="Lucida Sans"/>
              </a:rPr>
              <a:t>Resetting the Handicap Index by applying an adjustment to each of the most recent 20 score differentials in the scoring record, to achieve the chosen Handicap Index.(Interpretation 7.1a/1). </a:t>
            </a:r>
            <a:endParaRPr lang="en-GB" sz="2000" b="0" strike="noStrike" spc="-1">
              <a:latin typeface="Arial"/>
            </a:endParaRPr>
          </a:p>
          <a:p>
            <a:pPr>
              <a:lnSpc>
                <a:spcPct val="100000"/>
              </a:lnSpc>
              <a:spcBef>
                <a:spcPts val="400"/>
              </a:spcBef>
            </a:pPr>
            <a:r>
              <a:rPr lang="en-GB" sz="2000" b="0" strike="noStrike" spc="-1">
                <a:solidFill>
                  <a:srgbClr val="000000"/>
                </a:solidFill>
                <a:latin typeface="Lucida Sans"/>
                <a:ea typeface="Lucida Sans"/>
              </a:rPr>
              <a:t>	OR</a:t>
            </a:r>
            <a:endParaRPr lang="en-GB" sz="2000" b="0" strike="noStrike" spc="-1">
              <a:latin typeface="Arial"/>
            </a:endParaRPr>
          </a:p>
          <a:p>
            <a:pPr marL="285840" indent="-285120">
              <a:lnSpc>
                <a:spcPct val="100000"/>
              </a:lnSpc>
              <a:spcBef>
                <a:spcPts val="400"/>
              </a:spcBef>
              <a:buClr>
                <a:srgbClr val="000000"/>
              </a:buClr>
              <a:buFont typeface="Arial"/>
              <a:buChar char="•"/>
            </a:pPr>
            <a:r>
              <a:rPr lang="en-GB" sz="2000" b="0" strike="noStrike" spc="-1">
                <a:solidFill>
                  <a:srgbClr val="000000"/>
                </a:solidFill>
                <a:latin typeface="Lucida Sans"/>
                <a:ea typeface="Lucida Sans"/>
              </a:rPr>
              <a:t>Resetting and/or freezing a Handicap Index for a defined period of time.</a:t>
            </a:r>
            <a:endParaRPr lang="en-GB" sz="2000" b="0" strike="noStrike" spc="-1">
              <a:latin typeface="Arial"/>
            </a:endParaRPr>
          </a:p>
          <a:p>
            <a:pPr>
              <a:lnSpc>
                <a:spcPct val="100000"/>
              </a:lnSpc>
              <a:spcBef>
                <a:spcPts val="400"/>
              </a:spcBef>
            </a:pPr>
            <a:endParaRPr lang="en-GB" sz="2000" b="0" strike="noStrike" spc="-1">
              <a:latin typeface="Arial"/>
            </a:endParaRPr>
          </a:p>
          <a:p>
            <a:pPr>
              <a:lnSpc>
                <a:spcPct val="100000"/>
              </a:lnSpc>
              <a:spcBef>
                <a:spcPts val="400"/>
              </a:spcBef>
            </a:pPr>
            <a:r>
              <a:rPr lang="en-GB" sz="2000" b="0" strike="noStrike" spc="-1">
                <a:solidFill>
                  <a:srgbClr val="000000"/>
                </a:solidFill>
                <a:latin typeface="Lucida Sans"/>
                <a:ea typeface="Lucida Sans"/>
              </a:rPr>
              <a:t>If required, the Handicap Committee should consult with the Authorised Association before adjusting a player’s Handicap Index.</a:t>
            </a:r>
            <a:endParaRPr lang="en-GB" sz="2000" b="0" strike="noStrike" spc="-1">
              <a:latin typeface="Arial"/>
            </a:endParaRPr>
          </a:p>
        </p:txBody>
      </p:sp>
      <p:sp>
        <p:nvSpPr>
          <p:cNvPr id="1187" name="CustomShape 2"/>
          <p:cNvSpPr/>
          <p:nvPr/>
        </p:nvSpPr>
        <p:spPr>
          <a:xfrm>
            <a:off x="0" y="416520"/>
            <a:ext cx="12191400" cy="91368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chor="ctr"/>
          <a:lstStyle/>
          <a:p>
            <a:pPr>
              <a:lnSpc>
                <a:spcPct val="100000"/>
              </a:lnSpc>
            </a:pPr>
            <a:r>
              <a:rPr lang="en-GB" sz="2800" b="0" strike="noStrike" spc="-1">
                <a:solidFill>
                  <a:srgbClr val="004987"/>
                </a:solidFill>
                <a:latin typeface="Lucida Sans"/>
                <a:ea typeface="Lucida Sans"/>
              </a:rPr>
              <a:t>   Rule 7.1 a - Adjusting a Player’s Handicap Index</a:t>
            </a:r>
            <a:endParaRPr lang="en-GB" sz="2800" b="0" strike="noStrike" spc="-1">
              <a:latin typeface="Arial"/>
            </a:endParaRPr>
          </a:p>
        </p:txBody>
      </p:sp>
      <p:pic>
        <p:nvPicPr>
          <p:cNvPr id="1188" name="Picture 11"/>
          <p:cNvPicPr/>
          <p:nvPr/>
        </p:nvPicPr>
        <p:blipFill>
          <a:blip r:embed="rId3"/>
          <a:stretch/>
        </p:blipFill>
        <p:spPr>
          <a:xfrm rot="21069000">
            <a:off x="6588720" y="1994760"/>
            <a:ext cx="5159880" cy="2442960"/>
          </a:xfrm>
          <a:prstGeom prst="rect">
            <a:avLst/>
          </a:prstGeom>
          <a:ln w="12600">
            <a:noFill/>
          </a:ln>
        </p:spPr>
      </p:pic>
      <p:sp>
        <p:nvSpPr>
          <p:cNvPr id="1189" name="CustomShape 3"/>
          <p:cNvSpPr/>
          <p:nvPr/>
        </p:nvSpPr>
        <p:spPr>
          <a:xfrm>
            <a:off x="5892840" y="6172200"/>
            <a:ext cx="2844000" cy="367560"/>
          </a:xfrm>
          <a:prstGeom prst="rect">
            <a:avLst/>
          </a:prstGeom>
          <a:noFill/>
          <a:ln w="12600">
            <a:noFill/>
          </a:ln>
        </p:spPr>
        <p:style>
          <a:lnRef idx="0">
            <a:scrgbClr r="0" g="0" b="0"/>
          </a:lnRef>
          <a:fillRef idx="0">
            <a:scrgbClr r="0" g="0" b="0"/>
          </a:fillRef>
          <a:effectRef idx="0">
            <a:scrgbClr r="0" g="0" b="0"/>
          </a:effectRef>
          <a:fontRef idx="minor"/>
        </p:style>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0" name="CustomShape 1"/>
          <p:cNvSpPr/>
          <p:nvPr/>
        </p:nvSpPr>
        <p:spPr>
          <a:xfrm>
            <a:off x="0" y="421920"/>
            <a:ext cx="12191400" cy="91368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chor="ctr"/>
          <a:lstStyle/>
          <a:p>
            <a:pPr>
              <a:lnSpc>
                <a:spcPct val="100000"/>
              </a:lnSpc>
            </a:pPr>
            <a:r>
              <a:rPr lang="en-GB" sz="2800" b="0" strike="noStrike" spc="-1">
                <a:solidFill>
                  <a:srgbClr val="004987"/>
                </a:solidFill>
                <a:latin typeface="Lucida Sans"/>
                <a:ea typeface="Lucida Sans"/>
              </a:rPr>
              <a:t>     Rule 7.1b - Applying a Penalty Score</a:t>
            </a:r>
            <a:endParaRPr lang="en-GB" sz="2800" b="0" strike="noStrike" spc="-1">
              <a:latin typeface="Arial"/>
            </a:endParaRPr>
          </a:p>
        </p:txBody>
      </p:sp>
      <p:sp>
        <p:nvSpPr>
          <p:cNvPr id="1191" name="CustomShape 2"/>
          <p:cNvSpPr/>
          <p:nvPr/>
        </p:nvSpPr>
        <p:spPr>
          <a:xfrm>
            <a:off x="517320" y="1447200"/>
            <a:ext cx="6222960" cy="442620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ormAutofit lnSpcReduction="10000"/>
          </a:bodyPr>
          <a:lstStyle/>
          <a:p>
            <a:pPr marL="228600" indent="-227880">
              <a:lnSpc>
                <a:spcPct val="100000"/>
              </a:lnSpc>
              <a:spcBef>
                <a:spcPts val="1001"/>
              </a:spcBef>
              <a:buClr>
                <a:srgbClr val="000000"/>
              </a:buClr>
              <a:buFont typeface="Arial"/>
              <a:buChar char="•"/>
            </a:pPr>
            <a:r>
              <a:rPr lang="en-GB" sz="1800" b="0" strike="noStrike" spc="-1">
                <a:solidFill>
                  <a:srgbClr val="000000"/>
                </a:solidFill>
                <a:latin typeface="Lucida Sans"/>
                <a:ea typeface="Lucida Sans"/>
              </a:rPr>
              <a:t>If a player fails to submit a score from an authorised format of play, the Handicap Committee should investigate and take appropriate action.  </a:t>
            </a:r>
            <a:endParaRPr lang="en-GB" sz="1800" b="0" strike="noStrike" spc="-1">
              <a:latin typeface="Arial"/>
            </a:endParaRPr>
          </a:p>
          <a:p>
            <a:pPr marL="228600" indent="-227880">
              <a:lnSpc>
                <a:spcPct val="100000"/>
              </a:lnSpc>
              <a:spcBef>
                <a:spcPts val="1001"/>
              </a:spcBef>
              <a:buClr>
                <a:srgbClr val="000000"/>
              </a:buClr>
              <a:buFont typeface="Arial"/>
              <a:buChar char="•"/>
            </a:pPr>
            <a:r>
              <a:rPr lang="en-GB" sz="1800" b="0" strike="noStrike" spc="-1">
                <a:solidFill>
                  <a:srgbClr val="000000"/>
                </a:solidFill>
                <a:latin typeface="Lucida Sans"/>
                <a:ea typeface="Lucida Sans"/>
              </a:rPr>
              <a:t>If the reason was valid and an acceptable score is still discoverable, that score will be posted.</a:t>
            </a:r>
            <a:endParaRPr lang="en-GB" sz="1800" b="0" strike="noStrike" spc="-1">
              <a:latin typeface="Arial"/>
            </a:endParaRPr>
          </a:p>
          <a:p>
            <a:pPr marL="228600" indent="-227880">
              <a:lnSpc>
                <a:spcPct val="100000"/>
              </a:lnSpc>
              <a:spcBef>
                <a:spcPts val="1001"/>
              </a:spcBef>
              <a:buClr>
                <a:srgbClr val="000000"/>
              </a:buClr>
              <a:buFont typeface="Arial"/>
              <a:buChar char="•"/>
            </a:pPr>
            <a:r>
              <a:rPr lang="en-GB" sz="1800" b="0" strike="noStrike" spc="-1">
                <a:solidFill>
                  <a:srgbClr val="000000"/>
                </a:solidFill>
                <a:latin typeface="Lucida Sans"/>
                <a:ea typeface="Lucida Sans"/>
              </a:rPr>
              <a:t>If there was no valid reason and an acceptable score is discoverable, that score will be posted.</a:t>
            </a:r>
            <a:endParaRPr lang="en-GB" sz="1800" b="0" strike="noStrike" spc="-1">
              <a:latin typeface="Arial"/>
            </a:endParaRPr>
          </a:p>
          <a:p>
            <a:pPr marL="228600" indent="-227880">
              <a:lnSpc>
                <a:spcPct val="100000"/>
              </a:lnSpc>
              <a:spcBef>
                <a:spcPts val="1001"/>
              </a:spcBef>
              <a:buClr>
                <a:srgbClr val="000000"/>
              </a:buClr>
              <a:buFont typeface="Arial"/>
              <a:buChar char="•"/>
            </a:pPr>
            <a:r>
              <a:rPr lang="en-GB" sz="1800" b="0" strike="noStrike" spc="-1">
                <a:solidFill>
                  <a:srgbClr val="000000"/>
                </a:solidFill>
                <a:latin typeface="Lucida Sans"/>
                <a:ea typeface="Lucida Sans"/>
              </a:rPr>
              <a:t>If the score is not discoverable, a penalty score may be posted.</a:t>
            </a:r>
            <a:endParaRPr lang="en-GB" sz="1800" b="0" strike="noStrike" spc="-1">
              <a:latin typeface="Arial"/>
            </a:endParaRPr>
          </a:p>
          <a:p>
            <a:pPr marL="228600" indent="-227880">
              <a:lnSpc>
                <a:spcPct val="100000"/>
              </a:lnSpc>
              <a:spcBef>
                <a:spcPts val="1001"/>
              </a:spcBef>
              <a:buClr>
                <a:srgbClr val="000000"/>
              </a:buClr>
              <a:buFont typeface="Arial"/>
              <a:buChar char="•"/>
            </a:pPr>
            <a:r>
              <a:rPr lang="en-GB" sz="1800" b="0" strike="noStrike" spc="-1">
                <a:solidFill>
                  <a:srgbClr val="000000"/>
                </a:solidFill>
                <a:latin typeface="Lucida Sans"/>
                <a:ea typeface="Lucida Sans"/>
              </a:rPr>
              <a:t>In the most serious cases, such as repeated failure to submit acceptable scores, the Committee has discretion to apply additional penalty scores, reset the player’s Handicap Index or consider other disciplinary procedures.</a:t>
            </a:r>
            <a:endParaRPr lang="en-GB" sz="1800" b="0" strike="noStrike" spc="-1">
              <a:latin typeface="Arial"/>
            </a:endParaRPr>
          </a:p>
        </p:txBody>
      </p:sp>
      <p:pic>
        <p:nvPicPr>
          <p:cNvPr id="1192" name="Picture 5"/>
          <p:cNvPicPr/>
          <p:nvPr/>
        </p:nvPicPr>
        <p:blipFill>
          <a:blip r:embed="rId3"/>
          <a:stretch/>
        </p:blipFill>
        <p:spPr>
          <a:xfrm>
            <a:off x="6875280" y="1686600"/>
            <a:ext cx="4334040" cy="2979000"/>
          </a:xfrm>
          <a:prstGeom prst="rect">
            <a:avLst/>
          </a:prstGeom>
          <a:ln w="12600">
            <a:noFill/>
          </a:ln>
        </p:spPr>
      </p:pic>
      <p:sp>
        <p:nvSpPr>
          <p:cNvPr id="1193" name="CustomShape 3"/>
          <p:cNvSpPr/>
          <p:nvPr/>
        </p:nvSpPr>
        <p:spPr>
          <a:xfrm rot="21118800">
            <a:off x="9469800" y="2377080"/>
            <a:ext cx="1258200" cy="699480"/>
          </a:xfrm>
          <a:prstGeom prst="rect">
            <a:avLst/>
          </a:prstGeom>
          <a:noFill/>
          <a:ln w="12600">
            <a:noFill/>
          </a:ln>
        </p:spPr>
        <p:style>
          <a:lnRef idx="0">
            <a:scrgbClr r="0" g="0" b="0"/>
          </a:lnRef>
          <a:fillRef idx="0">
            <a:scrgbClr r="0" g="0" b="0"/>
          </a:fillRef>
          <a:effectRef idx="0">
            <a:scrgbClr r="0" g="0" b="0"/>
          </a:effectRef>
          <a:fontRef idx="minor"/>
        </p:style>
        <p:txBody>
          <a:bodyPr wrap="none" lIns="45720" tIns="45000" rIns="45720" bIns="45000"/>
          <a:lstStyle/>
          <a:p>
            <a:pPr algn="ctr">
              <a:lnSpc>
                <a:spcPct val="100000"/>
              </a:lnSpc>
            </a:pPr>
            <a:r>
              <a:rPr lang="en-GB" sz="2000" b="1" strike="noStrike" spc="-1">
                <a:solidFill>
                  <a:srgbClr val="FFFFFF"/>
                </a:solidFill>
                <a:latin typeface="Comic Sans MS"/>
                <a:ea typeface="Comic Sans MS"/>
              </a:rPr>
              <a:t>PENALTY</a:t>
            </a:r>
            <a:endParaRPr lang="en-GB" sz="2000" b="0" strike="noStrike" spc="-1">
              <a:latin typeface="Arial"/>
            </a:endParaRPr>
          </a:p>
          <a:p>
            <a:pPr algn="ctr">
              <a:lnSpc>
                <a:spcPct val="100000"/>
              </a:lnSpc>
            </a:pPr>
            <a:r>
              <a:rPr lang="en-GB" sz="2000" b="1" strike="noStrike" spc="-1">
                <a:solidFill>
                  <a:srgbClr val="FFFFFF"/>
                </a:solidFill>
                <a:latin typeface="Comic Sans MS"/>
                <a:ea typeface="Comic Sans MS"/>
              </a:rPr>
              <a:t>SCORE</a:t>
            </a:r>
            <a:endParaRPr lang="en-GB" sz="2000" b="0" strike="noStrike" spc="-1">
              <a:latin typeface="Arial"/>
            </a:endParaRPr>
          </a:p>
        </p:txBody>
      </p:sp>
      <p:sp>
        <p:nvSpPr>
          <p:cNvPr id="1194" name="CustomShape 4"/>
          <p:cNvSpPr/>
          <p:nvPr/>
        </p:nvSpPr>
        <p:spPr>
          <a:xfrm>
            <a:off x="5892840" y="6172200"/>
            <a:ext cx="2844000" cy="367560"/>
          </a:xfrm>
          <a:prstGeom prst="rect">
            <a:avLst/>
          </a:prstGeom>
          <a:noFill/>
          <a:ln w="12600">
            <a:noFill/>
          </a:ln>
        </p:spPr>
        <p:style>
          <a:lnRef idx="0">
            <a:scrgbClr r="0" g="0" b="0"/>
          </a:lnRef>
          <a:fillRef idx="0">
            <a:scrgbClr r="0" g="0" b="0"/>
          </a:fillRef>
          <a:effectRef idx="0">
            <a:scrgbClr r="0" g="0" b="0"/>
          </a:effectRef>
          <a:fontRef idx="minor"/>
        </p:style>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5" name="CustomShape 1"/>
          <p:cNvSpPr/>
          <p:nvPr/>
        </p:nvSpPr>
        <p:spPr>
          <a:xfrm>
            <a:off x="587520" y="1413000"/>
            <a:ext cx="6058080" cy="438876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marL="285840" indent="-285120">
              <a:lnSpc>
                <a:spcPct val="100000"/>
              </a:lnSpc>
              <a:spcBef>
                <a:spcPts val="400"/>
              </a:spcBef>
              <a:buClr>
                <a:srgbClr val="404040"/>
              </a:buClr>
              <a:buFont typeface="Arial"/>
              <a:buChar char="•"/>
            </a:pPr>
            <a:r>
              <a:rPr lang="en-GB" sz="1800" b="0" strike="noStrike" spc="-1">
                <a:solidFill>
                  <a:srgbClr val="404040"/>
                </a:solidFill>
                <a:latin typeface="Lucida Sans"/>
                <a:ea typeface="Lucida Sans"/>
              </a:rPr>
              <a:t>A player’s Handicap Index should be withdrawn if they deliberately or repeatedly fail to comply with their responsibilities under the Rules of Handicapping.</a:t>
            </a:r>
            <a:endParaRPr lang="en-GB" sz="1800" b="0" strike="noStrike" spc="-1">
              <a:latin typeface="Arial"/>
            </a:endParaRPr>
          </a:p>
          <a:p>
            <a:pPr>
              <a:lnSpc>
                <a:spcPct val="100000"/>
              </a:lnSpc>
              <a:spcBef>
                <a:spcPts val="400"/>
              </a:spcBef>
            </a:pPr>
            <a:endParaRPr lang="en-GB" sz="1800" b="0" strike="noStrike" spc="-1">
              <a:latin typeface="Arial"/>
            </a:endParaRPr>
          </a:p>
          <a:p>
            <a:pPr marL="285840" indent="-285120">
              <a:lnSpc>
                <a:spcPct val="100000"/>
              </a:lnSpc>
              <a:spcBef>
                <a:spcPts val="400"/>
              </a:spcBef>
              <a:buClr>
                <a:srgbClr val="404040"/>
              </a:buClr>
              <a:buFont typeface="Arial"/>
              <a:buChar char="•"/>
            </a:pPr>
            <a:r>
              <a:rPr lang="en-GB" sz="1800" b="0" strike="noStrike" spc="-1">
                <a:solidFill>
                  <a:srgbClr val="404040"/>
                </a:solidFill>
                <a:latin typeface="Lucida Sans"/>
                <a:ea typeface="Lucida Sans"/>
              </a:rPr>
              <a:t>A player must be notified of the period of Handicap Index withdrawal and any additional conditions.</a:t>
            </a:r>
            <a:endParaRPr lang="en-GB" sz="1800" b="0" strike="noStrike" spc="-1">
              <a:latin typeface="Arial"/>
            </a:endParaRPr>
          </a:p>
          <a:p>
            <a:pPr>
              <a:lnSpc>
                <a:spcPct val="100000"/>
              </a:lnSpc>
              <a:spcBef>
                <a:spcPts val="400"/>
              </a:spcBef>
            </a:pPr>
            <a:endParaRPr lang="en-GB" sz="1800" b="0" strike="noStrike" spc="-1">
              <a:latin typeface="Arial"/>
            </a:endParaRPr>
          </a:p>
          <a:p>
            <a:pPr marL="285840" indent="-285120">
              <a:lnSpc>
                <a:spcPct val="100000"/>
              </a:lnSpc>
              <a:spcBef>
                <a:spcPts val="400"/>
              </a:spcBef>
              <a:buClr>
                <a:srgbClr val="404040"/>
              </a:buClr>
              <a:buFont typeface="Arial"/>
              <a:buChar char="•"/>
            </a:pPr>
            <a:r>
              <a:rPr lang="en-GB" sz="1800" b="0" strike="noStrike" spc="-1">
                <a:solidFill>
                  <a:srgbClr val="404040"/>
                </a:solidFill>
                <a:latin typeface="Lucida Sans"/>
                <a:ea typeface="Lucida Sans"/>
              </a:rPr>
              <a:t>The withdrawal of a player’s Handicap Index should be applied only after the player has been informed and has had an opportunity to respond.</a:t>
            </a:r>
            <a:endParaRPr lang="en-GB" sz="1800" b="0" strike="noStrike" spc="-1">
              <a:latin typeface="Arial"/>
            </a:endParaRPr>
          </a:p>
          <a:p>
            <a:pPr>
              <a:lnSpc>
                <a:spcPct val="100000"/>
              </a:lnSpc>
              <a:spcBef>
                <a:spcPts val="400"/>
              </a:spcBef>
            </a:pPr>
            <a:endParaRPr lang="en-GB" sz="1800" b="0" strike="noStrike" spc="-1">
              <a:latin typeface="Arial"/>
            </a:endParaRPr>
          </a:p>
          <a:p>
            <a:pPr marL="285840" indent="-285120">
              <a:lnSpc>
                <a:spcPct val="100000"/>
              </a:lnSpc>
              <a:spcBef>
                <a:spcPts val="400"/>
              </a:spcBef>
              <a:buClr>
                <a:srgbClr val="404040"/>
              </a:buClr>
              <a:buFont typeface="Arial"/>
              <a:buChar char="•"/>
            </a:pPr>
            <a:r>
              <a:rPr lang="en-GB" sz="1800" b="0" strike="noStrike" spc="-1">
                <a:solidFill>
                  <a:srgbClr val="404040"/>
                </a:solidFill>
                <a:latin typeface="Lucida Sans"/>
                <a:ea typeface="Lucida Sans"/>
              </a:rPr>
              <a:t>This process can be handled by the Club Handicap Committee or the CGF HR&amp;CRC.</a:t>
            </a:r>
            <a:endParaRPr lang="en-GB" sz="1800" b="0" strike="noStrike" spc="-1">
              <a:latin typeface="Arial"/>
            </a:endParaRPr>
          </a:p>
        </p:txBody>
      </p:sp>
      <p:pic>
        <p:nvPicPr>
          <p:cNvPr id="1196" name="Picture Placeholder 4"/>
          <p:cNvPicPr/>
          <p:nvPr/>
        </p:nvPicPr>
        <p:blipFill>
          <a:blip r:embed="rId2"/>
          <a:srcRect l="559" r="559"/>
          <a:stretch/>
        </p:blipFill>
        <p:spPr>
          <a:xfrm>
            <a:off x="7112160" y="1234080"/>
            <a:ext cx="4339440" cy="4388760"/>
          </a:xfrm>
          <a:prstGeom prst="rect">
            <a:avLst/>
          </a:prstGeom>
          <a:ln>
            <a:noFill/>
          </a:ln>
        </p:spPr>
      </p:pic>
      <p:sp>
        <p:nvSpPr>
          <p:cNvPr id="1197" name="CustomShape 2"/>
          <p:cNvSpPr/>
          <p:nvPr/>
        </p:nvSpPr>
        <p:spPr>
          <a:xfrm>
            <a:off x="0" y="416520"/>
            <a:ext cx="12191400" cy="91368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chor="ctr"/>
          <a:lstStyle/>
          <a:p>
            <a:pPr>
              <a:lnSpc>
                <a:spcPct val="100000"/>
              </a:lnSpc>
            </a:pPr>
            <a:r>
              <a:rPr lang="en-GB" sz="2800" b="0" strike="noStrike" spc="-1">
                <a:solidFill>
                  <a:srgbClr val="004987"/>
                </a:solidFill>
                <a:latin typeface="Lucida Sans"/>
                <a:ea typeface="Lucida Sans"/>
              </a:rPr>
              <a:t>     Rule 7.1c - Withdrawing a Handicap Index</a:t>
            </a:r>
            <a:endParaRPr lang="en-GB" sz="2800" b="0" strike="noStrike" spc="-1">
              <a:latin typeface="Arial"/>
            </a:endParaRPr>
          </a:p>
        </p:txBody>
      </p:sp>
      <p:sp>
        <p:nvSpPr>
          <p:cNvPr id="1198" name="CustomShape 3"/>
          <p:cNvSpPr/>
          <p:nvPr/>
        </p:nvSpPr>
        <p:spPr>
          <a:xfrm>
            <a:off x="5892840" y="6172200"/>
            <a:ext cx="2844000" cy="367560"/>
          </a:xfrm>
          <a:prstGeom prst="rect">
            <a:avLst/>
          </a:prstGeom>
          <a:noFill/>
          <a:ln w="12600">
            <a:noFill/>
          </a:ln>
        </p:spPr>
        <p:style>
          <a:lnRef idx="0">
            <a:scrgbClr r="0" g="0" b="0"/>
          </a:lnRef>
          <a:fillRef idx="0">
            <a:scrgbClr r="0" g="0" b="0"/>
          </a:fillRef>
          <a:effectRef idx="0">
            <a:scrgbClr r="0" g="0" b="0"/>
          </a:effectRef>
          <a:fontRef idx="minor"/>
        </p:style>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 name="CustomShape 1"/>
          <p:cNvSpPr/>
          <p:nvPr/>
        </p:nvSpPr>
        <p:spPr>
          <a:xfrm>
            <a:off x="602280" y="1304280"/>
            <a:ext cx="11182680" cy="438444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spcBef>
                <a:spcPts val="400"/>
              </a:spcBef>
            </a:pPr>
            <a:r>
              <a:rPr lang="en-GB" sz="1800" b="0" strike="noStrike" spc="-1">
                <a:solidFill>
                  <a:srgbClr val="000000"/>
                </a:solidFill>
                <a:latin typeface="Lucida Sans"/>
                <a:ea typeface="Lucida Sans"/>
              </a:rPr>
              <a:t>Consist of 7 Rules:</a:t>
            </a:r>
            <a:endParaRPr lang="en-GB" sz="1800" b="0" strike="noStrike" spc="-1">
              <a:latin typeface="Arial"/>
            </a:endParaRPr>
          </a:p>
          <a:p>
            <a:pPr>
              <a:lnSpc>
                <a:spcPct val="100000"/>
              </a:lnSpc>
              <a:spcBef>
                <a:spcPts val="400"/>
              </a:spcBef>
            </a:pPr>
            <a:r>
              <a:rPr lang="en-GB" sz="1800" b="0" strike="noStrike" spc="-1">
                <a:solidFill>
                  <a:srgbClr val="000000"/>
                </a:solidFill>
                <a:latin typeface="Lucida Sans"/>
                <a:ea typeface="Lucida Sans"/>
              </a:rPr>
              <a:t>1. Purpose and Authorisation; Obtaining a Handicap Index.</a:t>
            </a:r>
            <a:endParaRPr lang="en-GB" sz="1800" b="0" strike="noStrike" spc="-1">
              <a:latin typeface="Arial"/>
            </a:endParaRPr>
          </a:p>
          <a:p>
            <a:pPr>
              <a:lnSpc>
                <a:spcPct val="100000"/>
              </a:lnSpc>
              <a:spcBef>
                <a:spcPts val="400"/>
              </a:spcBef>
            </a:pPr>
            <a:r>
              <a:rPr lang="en-GB" sz="1800" b="0" strike="noStrike" spc="-1">
                <a:solidFill>
                  <a:srgbClr val="000000"/>
                </a:solidFill>
                <a:latin typeface="Lucida Sans"/>
                <a:ea typeface="Lucida Sans"/>
              </a:rPr>
              <a:t>2. Scores Acceptable for Handicap Purposes.</a:t>
            </a:r>
            <a:endParaRPr lang="en-GB" sz="1800" b="0" strike="noStrike" spc="-1">
              <a:latin typeface="Arial"/>
            </a:endParaRPr>
          </a:p>
          <a:p>
            <a:pPr>
              <a:lnSpc>
                <a:spcPct val="100000"/>
              </a:lnSpc>
              <a:spcBef>
                <a:spcPts val="400"/>
              </a:spcBef>
            </a:pPr>
            <a:r>
              <a:rPr lang="en-GB" sz="1800" b="0" strike="noStrike" spc="-1">
                <a:solidFill>
                  <a:srgbClr val="000000"/>
                </a:solidFill>
                <a:latin typeface="Lucida Sans"/>
                <a:ea typeface="Lucida Sans"/>
              </a:rPr>
              <a:t>3. Adjustment of Hole Scores. </a:t>
            </a:r>
            <a:endParaRPr lang="en-GB" sz="1800" b="0" strike="noStrike" spc="-1">
              <a:latin typeface="Arial"/>
            </a:endParaRPr>
          </a:p>
          <a:p>
            <a:pPr>
              <a:lnSpc>
                <a:spcPct val="100000"/>
              </a:lnSpc>
              <a:spcBef>
                <a:spcPts val="400"/>
              </a:spcBef>
            </a:pPr>
            <a:r>
              <a:rPr lang="en-GB" sz="1800" b="0" strike="noStrike" spc="-1">
                <a:solidFill>
                  <a:srgbClr val="000000"/>
                </a:solidFill>
                <a:latin typeface="Lucida Sans"/>
                <a:ea typeface="Lucida Sans"/>
              </a:rPr>
              <a:t>4. Submitting a Score.</a:t>
            </a:r>
            <a:endParaRPr lang="en-GB" sz="1800" b="0" strike="noStrike" spc="-1">
              <a:latin typeface="Arial"/>
            </a:endParaRPr>
          </a:p>
          <a:p>
            <a:pPr>
              <a:lnSpc>
                <a:spcPct val="100000"/>
              </a:lnSpc>
              <a:spcBef>
                <a:spcPts val="400"/>
              </a:spcBef>
            </a:pPr>
            <a:r>
              <a:rPr lang="en-GB" sz="1800" b="0" strike="noStrike" spc="-1">
                <a:solidFill>
                  <a:srgbClr val="000000"/>
                </a:solidFill>
                <a:latin typeface="Lucida Sans"/>
                <a:ea typeface="Lucida Sans"/>
              </a:rPr>
              <a:t>5. Handicap Index Calculation.</a:t>
            </a:r>
            <a:endParaRPr lang="en-GB" sz="1800" b="0" strike="noStrike" spc="-1">
              <a:latin typeface="Arial"/>
            </a:endParaRPr>
          </a:p>
          <a:p>
            <a:pPr>
              <a:lnSpc>
                <a:spcPct val="100000"/>
              </a:lnSpc>
              <a:spcBef>
                <a:spcPts val="400"/>
              </a:spcBef>
            </a:pPr>
            <a:r>
              <a:rPr lang="en-GB" sz="1800" b="0" strike="noStrike" spc="-1">
                <a:solidFill>
                  <a:srgbClr val="000000"/>
                </a:solidFill>
                <a:latin typeface="Lucida Sans"/>
                <a:ea typeface="Lucida Sans"/>
              </a:rPr>
              <a:t>6. Course Handicap and Playing Handicap Calculation.</a:t>
            </a:r>
            <a:endParaRPr lang="en-GB" sz="1800" b="0" strike="noStrike" spc="-1">
              <a:latin typeface="Arial"/>
            </a:endParaRPr>
          </a:p>
          <a:p>
            <a:pPr>
              <a:lnSpc>
                <a:spcPct val="100000"/>
              </a:lnSpc>
              <a:spcBef>
                <a:spcPts val="400"/>
              </a:spcBef>
            </a:pPr>
            <a:r>
              <a:rPr lang="en-GB" sz="1800" b="0" strike="noStrike" spc="-1">
                <a:solidFill>
                  <a:srgbClr val="000000"/>
                </a:solidFill>
                <a:latin typeface="Lucida Sans"/>
                <a:ea typeface="Lucida Sans"/>
              </a:rPr>
              <a:t>7. Committee Actions.</a:t>
            </a:r>
            <a:endParaRPr lang="en-GB" sz="1800" b="0" strike="noStrike" spc="-1">
              <a:latin typeface="Arial"/>
            </a:endParaRPr>
          </a:p>
          <a:p>
            <a:pPr>
              <a:lnSpc>
                <a:spcPct val="100000"/>
              </a:lnSpc>
              <a:spcBef>
                <a:spcPts val="400"/>
              </a:spcBef>
            </a:pPr>
            <a:endParaRPr lang="en-GB" sz="1800" b="0" strike="noStrike" spc="-1">
              <a:latin typeface="Arial"/>
            </a:endParaRPr>
          </a:p>
          <a:p>
            <a:pPr marL="285840" indent="-285120">
              <a:lnSpc>
                <a:spcPct val="100000"/>
              </a:lnSpc>
              <a:spcBef>
                <a:spcPts val="400"/>
              </a:spcBef>
              <a:buClr>
                <a:srgbClr val="000000"/>
              </a:buClr>
              <a:buFont typeface="Arial"/>
              <a:buChar char="•"/>
            </a:pPr>
            <a:r>
              <a:rPr lang="en-GB" sz="1800" b="0" strike="noStrike" spc="-1">
                <a:solidFill>
                  <a:srgbClr val="000000"/>
                </a:solidFill>
                <a:latin typeface="Lucida Sans"/>
                <a:ea typeface="Lucida Sans"/>
              </a:rPr>
              <a:t>Follows similar template to Rules of Golf.</a:t>
            </a:r>
            <a:endParaRPr lang="en-GB" sz="1800" b="0" strike="noStrike" spc="-1">
              <a:latin typeface="Arial"/>
            </a:endParaRPr>
          </a:p>
          <a:p>
            <a:pPr marL="285840" indent="-285120">
              <a:lnSpc>
                <a:spcPct val="100000"/>
              </a:lnSpc>
              <a:spcBef>
                <a:spcPts val="400"/>
              </a:spcBef>
              <a:buClr>
                <a:srgbClr val="000000"/>
              </a:buClr>
              <a:buFont typeface="Arial"/>
              <a:buChar char="•"/>
            </a:pPr>
            <a:r>
              <a:rPr lang="en-GB" sz="1800" b="0" strike="noStrike" spc="-1">
                <a:solidFill>
                  <a:srgbClr val="000000"/>
                </a:solidFill>
                <a:latin typeface="Lucida Sans"/>
                <a:ea typeface="Lucida Sans"/>
              </a:rPr>
              <a:t>Drafted using simple, plain language.</a:t>
            </a:r>
            <a:endParaRPr lang="en-GB" sz="1800" b="0" strike="noStrike" spc="-1">
              <a:latin typeface="Arial"/>
            </a:endParaRPr>
          </a:p>
          <a:p>
            <a:pPr marL="285840" indent="-285120">
              <a:lnSpc>
                <a:spcPct val="100000"/>
              </a:lnSpc>
              <a:spcBef>
                <a:spcPts val="400"/>
              </a:spcBef>
              <a:buClr>
                <a:srgbClr val="000000"/>
              </a:buClr>
              <a:buFont typeface="Arial"/>
              <a:buChar char="•"/>
            </a:pPr>
            <a:r>
              <a:rPr lang="en-GB" sz="1800" b="0" strike="noStrike" spc="-1">
                <a:solidFill>
                  <a:srgbClr val="000000"/>
                </a:solidFill>
                <a:latin typeface="Lucida Sans"/>
                <a:ea typeface="Lucida Sans"/>
              </a:rPr>
              <a:t>Each prefaced with a Principle Statement – setting out the philosophy behind the Rule.</a:t>
            </a:r>
            <a:endParaRPr lang="en-GB" sz="1800" b="0" strike="noStrike" spc="-1">
              <a:latin typeface="Arial"/>
            </a:endParaRPr>
          </a:p>
          <a:p>
            <a:pPr marL="285840" indent="-285120">
              <a:lnSpc>
                <a:spcPct val="100000"/>
              </a:lnSpc>
              <a:spcBef>
                <a:spcPts val="400"/>
              </a:spcBef>
              <a:buClr>
                <a:srgbClr val="000000"/>
              </a:buClr>
              <a:buFont typeface="Arial"/>
              <a:buChar char="•"/>
            </a:pPr>
            <a:r>
              <a:rPr lang="en-GB" sz="1800" b="0" strike="noStrike" spc="-1">
                <a:solidFill>
                  <a:srgbClr val="000000"/>
                </a:solidFill>
                <a:latin typeface="Lucida Sans"/>
                <a:ea typeface="Lucida Sans"/>
              </a:rPr>
              <a:t>There are also 7 Appendices, which contain further, more detailed information about the Rules.</a:t>
            </a:r>
            <a:endParaRPr lang="en-GB" sz="1800" b="0" strike="noStrike" spc="-1">
              <a:latin typeface="Arial"/>
            </a:endParaRPr>
          </a:p>
          <a:p>
            <a:pPr marL="285840" indent="-285120">
              <a:lnSpc>
                <a:spcPct val="100000"/>
              </a:lnSpc>
              <a:spcBef>
                <a:spcPts val="400"/>
              </a:spcBef>
              <a:buClr>
                <a:srgbClr val="000000"/>
              </a:buClr>
              <a:buFont typeface="Arial"/>
              <a:buChar char="•"/>
            </a:pPr>
            <a:r>
              <a:rPr lang="en-GB" sz="1800" b="0" strike="noStrike" spc="-1">
                <a:solidFill>
                  <a:srgbClr val="000000"/>
                </a:solidFill>
                <a:latin typeface="Lucida Sans"/>
                <a:ea typeface="Lucida Sans"/>
              </a:rPr>
              <a:t>Interpretations, examples and illustrations.</a:t>
            </a:r>
            <a:endParaRPr lang="en-GB" sz="1800" b="0" strike="noStrike" spc="-1">
              <a:latin typeface="Arial"/>
            </a:endParaRPr>
          </a:p>
        </p:txBody>
      </p:sp>
      <p:sp>
        <p:nvSpPr>
          <p:cNvPr id="429" name="CustomShape 2"/>
          <p:cNvSpPr/>
          <p:nvPr/>
        </p:nvSpPr>
        <p:spPr>
          <a:xfrm>
            <a:off x="0" y="416520"/>
            <a:ext cx="12191400" cy="91368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chor="ctr"/>
          <a:lstStyle/>
          <a:p>
            <a:pPr>
              <a:lnSpc>
                <a:spcPct val="100000"/>
              </a:lnSpc>
            </a:pPr>
            <a:r>
              <a:rPr lang="en-GB" sz="2800" b="0" strike="noStrike" spc="-1">
                <a:solidFill>
                  <a:srgbClr val="004987"/>
                </a:solidFill>
                <a:latin typeface="Lucida Sans"/>
                <a:ea typeface="Lucida Sans"/>
              </a:rPr>
              <a:t>     The Rules of Handicapping</a:t>
            </a:r>
            <a:endParaRPr lang="en-GB" sz="2800" b="0" strike="noStrike" spc="-1">
              <a:latin typeface="Arial"/>
            </a:endParaRPr>
          </a:p>
        </p:txBody>
      </p:sp>
      <p:pic>
        <p:nvPicPr>
          <p:cNvPr id="430" name="Picture 2"/>
          <p:cNvPicPr/>
          <p:nvPr/>
        </p:nvPicPr>
        <p:blipFill>
          <a:blip r:embed="rId3"/>
          <a:stretch/>
        </p:blipFill>
        <p:spPr>
          <a:xfrm>
            <a:off x="7441560" y="1323000"/>
            <a:ext cx="4147560" cy="2788200"/>
          </a:xfrm>
          <a:prstGeom prst="rect">
            <a:avLst/>
          </a:prstGeom>
          <a:ln w="12600">
            <a:noFill/>
          </a:ln>
        </p:spPr>
      </p:pic>
      <p:sp>
        <p:nvSpPr>
          <p:cNvPr id="431" name="CustomShape 3"/>
          <p:cNvSpPr/>
          <p:nvPr/>
        </p:nvSpPr>
        <p:spPr>
          <a:xfrm>
            <a:off x="5892840" y="6172200"/>
            <a:ext cx="2844000" cy="367560"/>
          </a:xfrm>
          <a:prstGeom prst="rect">
            <a:avLst/>
          </a:prstGeom>
          <a:noFill/>
          <a:ln w="12600">
            <a:noFill/>
          </a:ln>
        </p:spPr>
        <p:style>
          <a:lnRef idx="0">
            <a:scrgbClr r="0" g="0" b="0"/>
          </a:lnRef>
          <a:fillRef idx="0">
            <a:scrgbClr r="0" g="0" b="0"/>
          </a:fillRef>
          <a:effectRef idx="0">
            <a:scrgbClr r="0" g="0" b="0"/>
          </a:effectRef>
          <a:fontRef idx="minor"/>
        </p:style>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9" name="CustomShape 1"/>
          <p:cNvSpPr/>
          <p:nvPr/>
        </p:nvSpPr>
        <p:spPr>
          <a:xfrm>
            <a:off x="557640" y="1295280"/>
            <a:ext cx="5697720" cy="463212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spcBef>
                <a:spcPts val="400"/>
              </a:spcBef>
            </a:pPr>
            <a:r>
              <a:rPr lang="en-GB" sz="1800" b="0" strike="noStrike" spc="-1">
                <a:solidFill>
                  <a:srgbClr val="404040"/>
                </a:solidFill>
                <a:latin typeface="Lucida Sans"/>
                <a:ea typeface="Lucida Sans"/>
              </a:rPr>
              <a:t>The Committee in charge of a competition may set eligibility conditions within their Terms of the Competition. </a:t>
            </a:r>
            <a:endParaRPr lang="en-GB" sz="1800" b="0" strike="noStrike" spc="-1">
              <a:latin typeface="Arial"/>
            </a:endParaRPr>
          </a:p>
          <a:p>
            <a:pPr>
              <a:lnSpc>
                <a:spcPct val="100000"/>
              </a:lnSpc>
              <a:spcBef>
                <a:spcPts val="400"/>
              </a:spcBef>
            </a:pPr>
            <a:endParaRPr lang="en-GB" sz="1800" b="0" strike="noStrike" spc="-1">
              <a:latin typeface="Arial"/>
            </a:endParaRPr>
          </a:p>
          <a:p>
            <a:pPr>
              <a:lnSpc>
                <a:spcPct val="100000"/>
              </a:lnSpc>
              <a:spcBef>
                <a:spcPts val="400"/>
              </a:spcBef>
            </a:pPr>
            <a:r>
              <a:rPr lang="en-GB" sz="1800" b="0" strike="noStrike" spc="-1">
                <a:solidFill>
                  <a:srgbClr val="404040"/>
                </a:solidFill>
                <a:latin typeface="Lucida Sans"/>
                <a:ea typeface="Lucida Sans"/>
              </a:rPr>
              <a:t>For example: </a:t>
            </a:r>
            <a:endParaRPr lang="en-GB" sz="1800" b="0" strike="noStrike" spc="-1">
              <a:latin typeface="Arial"/>
            </a:endParaRPr>
          </a:p>
          <a:p>
            <a:pPr marL="744480" lvl="2" indent="-285120">
              <a:lnSpc>
                <a:spcPct val="100000"/>
              </a:lnSpc>
              <a:spcBef>
                <a:spcPts val="400"/>
              </a:spcBef>
              <a:buClr>
                <a:srgbClr val="404040"/>
              </a:buClr>
              <a:buFont typeface="Arial"/>
              <a:buChar char="•"/>
            </a:pPr>
            <a:r>
              <a:rPr lang="en-GB" sz="1800" b="0" strike="noStrike" spc="-1">
                <a:solidFill>
                  <a:srgbClr val="404040"/>
                </a:solidFill>
                <a:latin typeface="Lucida Sans"/>
                <a:ea typeface="Lucida Sans"/>
              </a:rPr>
              <a:t>A maximum Handicap Index limit for entry.</a:t>
            </a:r>
            <a:endParaRPr lang="en-GB" sz="1800" b="0" strike="noStrike" spc="-1">
              <a:latin typeface="Arial"/>
            </a:endParaRPr>
          </a:p>
          <a:p>
            <a:pPr marL="744480" lvl="2" indent="-285120">
              <a:lnSpc>
                <a:spcPct val="100000"/>
              </a:lnSpc>
              <a:spcBef>
                <a:spcPts val="400"/>
              </a:spcBef>
              <a:buClr>
                <a:srgbClr val="404040"/>
              </a:buClr>
              <a:buFont typeface="Arial"/>
              <a:buChar char="•"/>
            </a:pPr>
            <a:r>
              <a:rPr lang="en-GB" sz="1800" b="0" strike="noStrike" spc="-1">
                <a:solidFill>
                  <a:srgbClr val="404040"/>
                </a:solidFill>
                <a:latin typeface="Lucida Sans"/>
                <a:ea typeface="Lucida Sans"/>
              </a:rPr>
              <a:t>A maximum Course Handicap limit.</a:t>
            </a:r>
            <a:endParaRPr lang="en-GB" sz="1800" b="0" strike="noStrike" spc="-1">
              <a:latin typeface="Arial"/>
            </a:endParaRPr>
          </a:p>
          <a:p>
            <a:pPr marL="744480" lvl="2" indent="-285120">
              <a:lnSpc>
                <a:spcPct val="100000"/>
              </a:lnSpc>
              <a:spcBef>
                <a:spcPts val="400"/>
              </a:spcBef>
              <a:buClr>
                <a:srgbClr val="404040"/>
              </a:buClr>
              <a:buFont typeface="Arial"/>
              <a:buChar char="•"/>
            </a:pPr>
            <a:r>
              <a:rPr lang="en-GB" sz="1800" b="0" strike="noStrike" spc="-1">
                <a:solidFill>
                  <a:srgbClr val="404040"/>
                </a:solidFill>
                <a:latin typeface="Lucida Sans"/>
                <a:ea typeface="Lucida Sans"/>
              </a:rPr>
              <a:t>A maximum Playing Handicap.</a:t>
            </a:r>
            <a:endParaRPr lang="en-GB" sz="1800" b="0" strike="noStrike" spc="-1">
              <a:latin typeface="Arial"/>
            </a:endParaRPr>
          </a:p>
          <a:p>
            <a:pPr>
              <a:lnSpc>
                <a:spcPct val="100000"/>
              </a:lnSpc>
            </a:pPr>
            <a:endParaRPr lang="en-GB" sz="1800" b="0" strike="noStrike" spc="-1">
              <a:latin typeface="Arial"/>
            </a:endParaRPr>
          </a:p>
          <a:p>
            <a:pPr>
              <a:lnSpc>
                <a:spcPct val="100000"/>
              </a:lnSpc>
            </a:pPr>
            <a:r>
              <a:rPr lang="en-GB" sz="1800" b="0" strike="noStrike" spc="-1">
                <a:solidFill>
                  <a:srgbClr val="404040"/>
                </a:solidFill>
                <a:latin typeface="Lucida Sans"/>
                <a:ea typeface="Lucida Sans"/>
              </a:rPr>
              <a:t>A Committee may also set the Playing Handicap for a player:</a:t>
            </a:r>
            <a:endParaRPr lang="en-GB" sz="1800" b="0" strike="noStrike" spc="-1">
              <a:latin typeface="Arial"/>
            </a:endParaRPr>
          </a:p>
          <a:p>
            <a:pPr marL="803160" lvl="2" indent="-285120">
              <a:lnSpc>
                <a:spcPct val="100000"/>
              </a:lnSpc>
              <a:spcBef>
                <a:spcPts val="400"/>
              </a:spcBef>
              <a:buClr>
                <a:srgbClr val="404040"/>
              </a:buClr>
              <a:buFont typeface="Arial"/>
              <a:buChar char="•"/>
            </a:pPr>
            <a:r>
              <a:rPr lang="en-GB" sz="1800" b="0" strike="noStrike" spc="-1">
                <a:solidFill>
                  <a:srgbClr val="404040"/>
                </a:solidFill>
                <a:latin typeface="Lucida Sans"/>
                <a:ea typeface="Lucida Sans"/>
              </a:rPr>
              <a:t>If it has not been updated since the last round was played, or</a:t>
            </a:r>
            <a:endParaRPr lang="en-GB" sz="1800" b="0" strike="noStrike" spc="-1">
              <a:latin typeface="Arial"/>
            </a:endParaRPr>
          </a:p>
          <a:p>
            <a:pPr marL="803160" lvl="2" indent="-285120">
              <a:lnSpc>
                <a:spcPct val="100000"/>
              </a:lnSpc>
              <a:spcBef>
                <a:spcPts val="400"/>
              </a:spcBef>
              <a:buClr>
                <a:srgbClr val="404040"/>
              </a:buClr>
              <a:buFont typeface="Arial"/>
              <a:buChar char="•"/>
            </a:pPr>
            <a:r>
              <a:rPr lang="en-GB" sz="1800" b="0" strike="noStrike" spc="-1">
                <a:solidFill>
                  <a:srgbClr val="404040"/>
                </a:solidFill>
                <a:latin typeface="Lucida Sans"/>
                <a:ea typeface="Lucida Sans"/>
              </a:rPr>
              <a:t>If there is evidence to suggest that the Handicap Index does not reflect their ability </a:t>
            </a:r>
            <a:endParaRPr lang="en-GB" sz="1800" b="0" strike="noStrike" spc="-1">
              <a:latin typeface="Arial"/>
            </a:endParaRPr>
          </a:p>
        </p:txBody>
      </p:sp>
      <p:pic>
        <p:nvPicPr>
          <p:cNvPr id="1200" name="Picture Placeholder 5"/>
          <p:cNvPicPr/>
          <p:nvPr/>
        </p:nvPicPr>
        <p:blipFill>
          <a:blip r:embed="rId2"/>
          <a:stretch/>
        </p:blipFill>
        <p:spPr>
          <a:xfrm>
            <a:off x="6601680" y="1115280"/>
            <a:ext cx="4431600" cy="4431600"/>
          </a:xfrm>
          <a:prstGeom prst="rect">
            <a:avLst/>
          </a:prstGeom>
          <a:ln>
            <a:noFill/>
          </a:ln>
        </p:spPr>
      </p:pic>
      <p:sp>
        <p:nvSpPr>
          <p:cNvPr id="1201" name="CustomShape 2"/>
          <p:cNvSpPr/>
          <p:nvPr/>
        </p:nvSpPr>
        <p:spPr>
          <a:xfrm>
            <a:off x="0" y="416520"/>
            <a:ext cx="12191400" cy="91368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chor="ctr"/>
          <a:lstStyle/>
          <a:p>
            <a:pPr>
              <a:lnSpc>
                <a:spcPct val="100000"/>
              </a:lnSpc>
            </a:pPr>
            <a:r>
              <a:rPr lang="en-GB" sz="2800" b="0" strike="noStrike" spc="-1">
                <a:solidFill>
                  <a:srgbClr val="004987"/>
                </a:solidFill>
                <a:latin typeface="Lucida Sans"/>
                <a:ea typeface="Lucida Sans"/>
              </a:rPr>
              <a:t>     Rule 7.2 - Competition Committee</a:t>
            </a:r>
            <a:endParaRPr lang="en-GB" sz="2800" b="0" strike="noStrike" spc="-1">
              <a:latin typeface="Arial"/>
            </a:endParaRPr>
          </a:p>
        </p:txBody>
      </p:sp>
      <p:sp>
        <p:nvSpPr>
          <p:cNvPr id="1202" name="CustomShape 3"/>
          <p:cNvSpPr/>
          <p:nvPr/>
        </p:nvSpPr>
        <p:spPr>
          <a:xfrm>
            <a:off x="5892840" y="6172200"/>
            <a:ext cx="2844000" cy="367560"/>
          </a:xfrm>
          <a:prstGeom prst="rect">
            <a:avLst/>
          </a:prstGeom>
          <a:noFill/>
          <a:ln w="12600">
            <a:noFill/>
          </a:ln>
        </p:spPr>
        <p:style>
          <a:lnRef idx="0">
            <a:scrgbClr r="0" g="0" b="0"/>
          </a:lnRef>
          <a:fillRef idx="0">
            <a:scrgbClr r="0" g="0" b="0"/>
          </a:fillRef>
          <a:effectRef idx="0">
            <a:scrgbClr r="0" g="0" b="0"/>
          </a:effectRef>
          <a:fontRef idx="minor"/>
        </p:style>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3" name="Line 1"/>
          <p:cNvSpPr/>
          <p:nvPr/>
        </p:nvSpPr>
        <p:spPr>
          <a:xfrm flipV="1">
            <a:off x="457200" y="5902560"/>
            <a:ext cx="11274120" cy="31680"/>
          </a:xfrm>
          <a:prstGeom prst="line">
            <a:avLst/>
          </a:prstGeom>
          <a:ln w="3240">
            <a:solidFill>
              <a:srgbClr val="FFFFFF"/>
            </a:solidFill>
            <a:miter/>
          </a:ln>
        </p:spPr>
        <p:style>
          <a:lnRef idx="0">
            <a:scrgbClr r="0" g="0" b="0"/>
          </a:lnRef>
          <a:fillRef idx="0">
            <a:scrgbClr r="0" g="0" b="0"/>
          </a:fillRef>
          <a:effectRef idx="0">
            <a:scrgbClr r="0" g="0" b="0"/>
          </a:effectRef>
          <a:fontRef idx="minor"/>
        </p:style>
      </p:sp>
      <p:sp>
        <p:nvSpPr>
          <p:cNvPr id="1204" name="CustomShape 2"/>
          <p:cNvSpPr/>
          <p:nvPr/>
        </p:nvSpPr>
        <p:spPr>
          <a:xfrm>
            <a:off x="0" y="416520"/>
            <a:ext cx="12191400" cy="91368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chor="ctr"/>
          <a:lstStyle/>
          <a:p>
            <a:pPr>
              <a:lnSpc>
                <a:spcPct val="100000"/>
              </a:lnSpc>
            </a:pPr>
            <a:r>
              <a:rPr lang="en-GB" sz="2800" b="0" strike="noStrike" spc="-1">
                <a:solidFill>
                  <a:srgbClr val="004987"/>
                </a:solidFill>
                <a:latin typeface="Lucida Sans"/>
                <a:ea typeface="Lucida Sans"/>
              </a:rPr>
              <a:t>      Rule 7.2a - Multi-round Competitions</a:t>
            </a:r>
            <a:endParaRPr lang="en-GB" sz="2800" b="0" strike="noStrike" spc="-1">
              <a:latin typeface="Arial"/>
            </a:endParaRPr>
          </a:p>
        </p:txBody>
      </p:sp>
      <p:sp>
        <p:nvSpPr>
          <p:cNvPr id="1205" name="CustomShape 3"/>
          <p:cNvSpPr/>
          <p:nvPr/>
        </p:nvSpPr>
        <p:spPr>
          <a:xfrm>
            <a:off x="635040" y="1175400"/>
            <a:ext cx="5901120" cy="461808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spcBef>
                <a:spcPts val="400"/>
              </a:spcBef>
            </a:pPr>
            <a:r>
              <a:rPr lang="en-GB" sz="1800" b="0" strike="noStrike" spc="-1">
                <a:solidFill>
                  <a:srgbClr val="000000"/>
                </a:solidFill>
                <a:latin typeface="Lucida Sans"/>
                <a:ea typeface="Lucida Sans"/>
              </a:rPr>
              <a:t>For competitions played on the same day or consecutive days, it is strongly recommended that the Handicap Index used at the start of the competition is used for the duration of the event.</a:t>
            </a:r>
            <a:endParaRPr lang="en-GB" sz="1800" b="0" strike="noStrike" spc="-1">
              <a:latin typeface="Arial"/>
            </a:endParaRPr>
          </a:p>
          <a:p>
            <a:pPr>
              <a:lnSpc>
                <a:spcPct val="100000"/>
              </a:lnSpc>
              <a:spcBef>
                <a:spcPts val="400"/>
              </a:spcBef>
            </a:pPr>
            <a:endParaRPr lang="en-GB" sz="1800" b="0" strike="noStrike" spc="-1">
              <a:latin typeface="Arial"/>
            </a:endParaRPr>
          </a:p>
          <a:p>
            <a:pPr>
              <a:lnSpc>
                <a:spcPct val="100000"/>
              </a:lnSpc>
              <a:spcBef>
                <a:spcPts val="400"/>
              </a:spcBef>
            </a:pPr>
            <a:r>
              <a:rPr lang="en-GB" sz="1800" b="0" strike="noStrike" spc="-1">
                <a:solidFill>
                  <a:srgbClr val="000000"/>
                </a:solidFill>
                <a:latin typeface="Lucida Sans"/>
                <a:ea typeface="Lucida Sans"/>
              </a:rPr>
              <a:t>This is for ease of competition administration purposes. </a:t>
            </a:r>
            <a:endParaRPr lang="en-GB" sz="1800" b="0" strike="noStrike" spc="-1">
              <a:latin typeface="Arial"/>
            </a:endParaRPr>
          </a:p>
          <a:p>
            <a:pPr>
              <a:lnSpc>
                <a:spcPct val="100000"/>
              </a:lnSpc>
              <a:spcBef>
                <a:spcPts val="400"/>
              </a:spcBef>
            </a:pPr>
            <a:endParaRPr lang="en-GB" sz="1800" b="0" strike="noStrike" spc="-1">
              <a:latin typeface="Arial"/>
            </a:endParaRPr>
          </a:p>
          <a:p>
            <a:pPr>
              <a:lnSpc>
                <a:spcPct val="100000"/>
              </a:lnSpc>
              <a:spcBef>
                <a:spcPts val="400"/>
              </a:spcBef>
            </a:pPr>
            <a:r>
              <a:rPr lang="en-GB" sz="1800" b="0" strike="noStrike" spc="-1">
                <a:solidFill>
                  <a:srgbClr val="000000"/>
                </a:solidFill>
                <a:latin typeface="Lucida Sans"/>
                <a:ea typeface="Lucida Sans"/>
              </a:rPr>
              <a:t>This provision should be stated clearly in the Terms of the Competition.</a:t>
            </a:r>
            <a:endParaRPr lang="en-GB" sz="1800" b="0" strike="noStrike" spc="-1">
              <a:latin typeface="Arial"/>
            </a:endParaRPr>
          </a:p>
          <a:p>
            <a:pPr>
              <a:lnSpc>
                <a:spcPct val="100000"/>
              </a:lnSpc>
              <a:spcBef>
                <a:spcPts val="400"/>
              </a:spcBef>
            </a:pPr>
            <a:endParaRPr lang="en-GB" sz="1800" b="0" strike="noStrike" spc="-1">
              <a:latin typeface="Arial"/>
            </a:endParaRPr>
          </a:p>
          <a:p>
            <a:pPr>
              <a:lnSpc>
                <a:spcPct val="100000"/>
              </a:lnSpc>
              <a:spcBef>
                <a:spcPts val="400"/>
              </a:spcBef>
            </a:pPr>
            <a:r>
              <a:rPr lang="en-GB" sz="1800" b="0" strike="noStrike" spc="-1">
                <a:solidFill>
                  <a:srgbClr val="000000"/>
                </a:solidFill>
                <a:latin typeface="Lucida Sans"/>
                <a:ea typeface="Lucida Sans"/>
              </a:rPr>
              <a:t>Scores should still be posted by the end of each day.</a:t>
            </a:r>
            <a:endParaRPr lang="en-GB" sz="1800" b="0" strike="noStrike" spc="-1">
              <a:latin typeface="Arial"/>
            </a:endParaRPr>
          </a:p>
          <a:p>
            <a:pPr>
              <a:lnSpc>
                <a:spcPct val="100000"/>
              </a:lnSpc>
              <a:spcBef>
                <a:spcPts val="400"/>
              </a:spcBef>
            </a:pPr>
            <a:endParaRPr lang="en-GB" sz="1800" b="0" strike="noStrike" spc="-1">
              <a:latin typeface="Arial"/>
            </a:endParaRPr>
          </a:p>
          <a:p>
            <a:pPr>
              <a:lnSpc>
                <a:spcPct val="100000"/>
              </a:lnSpc>
              <a:spcBef>
                <a:spcPts val="400"/>
              </a:spcBef>
            </a:pPr>
            <a:r>
              <a:rPr lang="en-GB" sz="1800" b="0" strike="noStrike" spc="-1">
                <a:solidFill>
                  <a:srgbClr val="FF0000"/>
                </a:solidFill>
                <a:latin typeface="Lucida Sans"/>
                <a:ea typeface="Lucida Sans"/>
              </a:rPr>
              <a:t>Printing of scorecards or labels with up to date information might need to be delayed until the morning of the next day.</a:t>
            </a:r>
            <a:endParaRPr lang="en-GB" sz="1800" b="0" strike="noStrike" spc="-1">
              <a:latin typeface="Arial"/>
            </a:endParaRPr>
          </a:p>
        </p:txBody>
      </p:sp>
      <p:pic>
        <p:nvPicPr>
          <p:cNvPr id="1206" name="Picture Placeholder 5"/>
          <p:cNvPicPr/>
          <p:nvPr/>
        </p:nvPicPr>
        <p:blipFill>
          <a:blip r:embed="rId3"/>
          <a:stretch/>
        </p:blipFill>
        <p:spPr>
          <a:xfrm>
            <a:off x="7112160" y="1539000"/>
            <a:ext cx="4339440" cy="4388760"/>
          </a:xfrm>
          <a:prstGeom prst="rect">
            <a:avLst/>
          </a:prstGeom>
          <a:ln>
            <a:noFill/>
          </a:ln>
        </p:spPr>
      </p:pic>
      <p:sp>
        <p:nvSpPr>
          <p:cNvPr id="1207" name="CustomShape 4"/>
          <p:cNvSpPr/>
          <p:nvPr/>
        </p:nvSpPr>
        <p:spPr>
          <a:xfrm>
            <a:off x="5892840" y="6172200"/>
            <a:ext cx="2844000" cy="367560"/>
          </a:xfrm>
          <a:prstGeom prst="rect">
            <a:avLst/>
          </a:prstGeom>
          <a:noFill/>
          <a:ln w="12600">
            <a:noFill/>
          </a:ln>
        </p:spPr>
        <p:style>
          <a:lnRef idx="0">
            <a:scrgbClr r="0" g="0" b="0"/>
          </a:lnRef>
          <a:fillRef idx="0">
            <a:scrgbClr r="0" g="0" b="0"/>
          </a:fillRef>
          <a:effectRef idx="0">
            <a:scrgbClr r="0" g="0" b="0"/>
          </a:effectRef>
          <a:fontRef idx="minor"/>
        </p:style>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 name="CustomShape 1"/>
          <p:cNvSpPr/>
          <p:nvPr/>
        </p:nvSpPr>
        <p:spPr>
          <a:xfrm>
            <a:off x="0" y="421920"/>
            <a:ext cx="12191400" cy="91368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chor="ctr"/>
          <a:lstStyle/>
          <a:p>
            <a:pPr>
              <a:lnSpc>
                <a:spcPct val="100000"/>
              </a:lnSpc>
            </a:pPr>
            <a:r>
              <a:rPr lang="en-GB" sz="2800" b="0" strike="noStrike" spc="-1">
                <a:solidFill>
                  <a:srgbClr val="004987"/>
                </a:solidFill>
                <a:latin typeface="Lucida Sans"/>
                <a:ea typeface="Lucida Sans"/>
              </a:rPr>
              <a:t>     Impact on Committees ?</a:t>
            </a:r>
            <a:endParaRPr lang="en-GB" sz="2800" b="0" strike="noStrike" spc="-1">
              <a:latin typeface="Arial"/>
            </a:endParaRPr>
          </a:p>
        </p:txBody>
      </p:sp>
      <p:sp>
        <p:nvSpPr>
          <p:cNvPr id="1209" name="CustomShape 2"/>
          <p:cNvSpPr/>
          <p:nvPr/>
        </p:nvSpPr>
        <p:spPr>
          <a:xfrm>
            <a:off x="500040" y="1193760"/>
            <a:ext cx="10837800" cy="313812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marL="285840" indent="-285120">
              <a:lnSpc>
                <a:spcPct val="150000"/>
              </a:lnSpc>
              <a:buClr>
                <a:srgbClr val="000000"/>
              </a:buClr>
              <a:buFont typeface="Arial"/>
              <a:buChar char="•"/>
            </a:pPr>
            <a:r>
              <a:rPr lang="en-GB" sz="2000" b="0" strike="noStrike" spc="-1">
                <a:solidFill>
                  <a:srgbClr val="000000"/>
                </a:solidFill>
                <a:latin typeface="Lucida Sans"/>
                <a:ea typeface="Lucida Sans"/>
              </a:rPr>
              <a:t>Ensuring scores are submitted promptly after round or by end of day.</a:t>
            </a:r>
            <a:endParaRPr lang="en-GB" sz="2000" b="0" strike="noStrike" spc="-1">
              <a:latin typeface="Arial"/>
            </a:endParaRPr>
          </a:p>
          <a:p>
            <a:pPr marL="285840" indent="-285120">
              <a:lnSpc>
                <a:spcPct val="150000"/>
              </a:lnSpc>
              <a:buClr>
                <a:srgbClr val="000000"/>
              </a:buClr>
              <a:buFont typeface="Arial"/>
              <a:buChar char="•"/>
            </a:pPr>
            <a:r>
              <a:rPr lang="en-GB" sz="2000" b="0" strike="noStrike" spc="-1">
                <a:solidFill>
                  <a:srgbClr val="000000"/>
                </a:solidFill>
                <a:latin typeface="Lucida Sans"/>
                <a:ea typeface="Lucida Sans"/>
              </a:rPr>
              <a:t>Processing scores as soon as possible after the end of the day.</a:t>
            </a:r>
            <a:endParaRPr lang="en-GB" sz="2000" b="0" strike="noStrike" spc="-1">
              <a:latin typeface="Arial"/>
            </a:endParaRPr>
          </a:p>
          <a:p>
            <a:pPr marL="285840" indent="-285120">
              <a:lnSpc>
                <a:spcPct val="150000"/>
              </a:lnSpc>
              <a:buClr>
                <a:srgbClr val="000000"/>
              </a:buClr>
              <a:buFont typeface="Arial"/>
              <a:buChar char="•"/>
            </a:pPr>
            <a:r>
              <a:rPr lang="en-GB" sz="2000" b="0" strike="noStrike" spc="-1">
                <a:solidFill>
                  <a:srgbClr val="000000"/>
                </a:solidFill>
                <a:latin typeface="Lucida Sans"/>
                <a:ea typeface="Lucida Sans"/>
              </a:rPr>
              <a:t>Conducting Handicap Reviews.</a:t>
            </a:r>
            <a:endParaRPr lang="en-GB" sz="2000" b="0" strike="noStrike" spc="-1">
              <a:latin typeface="Arial"/>
            </a:endParaRPr>
          </a:p>
          <a:p>
            <a:pPr marL="285840" indent="-285120">
              <a:lnSpc>
                <a:spcPct val="150000"/>
              </a:lnSpc>
              <a:buClr>
                <a:srgbClr val="000000"/>
              </a:buClr>
              <a:buFont typeface="Arial"/>
              <a:buChar char="•"/>
            </a:pPr>
            <a:r>
              <a:rPr lang="en-GB" sz="2000" b="0" strike="noStrike" spc="-1">
                <a:solidFill>
                  <a:srgbClr val="000000"/>
                </a:solidFill>
                <a:latin typeface="Lucida Sans"/>
                <a:ea typeface="Lucida Sans"/>
              </a:rPr>
              <a:t>Establishing Terms of Competition with information about Handicap Index to use.</a:t>
            </a:r>
            <a:endParaRPr lang="en-GB" sz="2000" b="0" strike="noStrike" spc="-1">
              <a:latin typeface="Arial"/>
            </a:endParaRPr>
          </a:p>
          <a:p>
            <a:pPr marL="285840" indent="-285120">
              <a:lnSpc>
                <a:spcPct val="150000"/>
              </a:lnSpc>
              <a:buClr>
                <a:srgbClr val="000000"/>
              </a:buClr>
              <a:buFont typeface="Arial"/>
              <a:buChar char="•"/>
            </a:pPr>
            <a:r>
              <a:rPr lang="en-GB" sz="2000" b="0" strike="noStrike" spc="-1">
                <a:solidFill>
                  <a:srgbClr val="000000"/>
                </a:solidFill>
                <a:latin typeface="Lucida Sans"/>
                <a:ea typeface="Lucida Sans"/>
              </a:rPr>
              <a:t>Acting as Home Club or collaborating with a player’s Home Club.</a:t>
            </a:r>
            <a:endParaRPr lang="en-GB" sz="2000" b="0" strike="noStrike" spc="-1">
              <a:latin typeface="Arial"/>
            </a:endParaRPr>
          </a:p>
          <a:p>
            <a:pPr marL="285840" indent="-285120">
              <a:lnSpc>
                <a:spcPct val="150000"/>
              </a:lnSpc>
              <a:buClr>
                <a:srgbClr val="000000"/>
              </a:buClr>
              <a:buFont typeface="Arial"/>
              <a:buChar char="•"/>
            </a:pPr>
            <a:r>
              <a:rPr lang="en-GB" sz="2000" b="0" strike="noStrike" spc="-1">
                <a:solidFill>
                  <a:srgbClr val="000000"/>
                </a:solidFill>
                <a:latin typeface="Lucida Sans"/>
                <a:ea typeface="Lucida Sans"/>
              </a:rPr>
              <a:t>Understanding rights and responsibilities as delegated by a National Association.</a:t>
            </a:r>
            <a:endParaRPr lang="en-GB" sz="2000" b="0" strike="noStrike" spc="-1">
              <a:latin typeface="Arial"/>
            </a:endParaRPr>
          </a:p>
          <a:p>
            <a:pPr>
              <a:lnSpc>
                <a:spcPct val="100000"/>
              </a:lnSpc>
            </a:pPr>
            <a:endParaRPr lang="en-GB" sz="2000" b="0" strike="noStrike" spc="-1">
              <a:latin typeface="Arial"/>
            </a:endParaRPr>
          </a:p>
        </p:txBody>
      </p:sp>
      <p:pic>
        <p:nvPicPr>
          <p:cNvPr id="1210" name="Picture 7"/>
          <p:cNvPicPr/>
          <p:nvPr/>
        </p:nvPicPr>
        <p:blipFill>
          <a:blip r:embed="rId2"/>
          <a:stretch/>
        </p:blipFill>
        <p:spPr>
          <a:xfrm>
            <a:off x="2596680" y="4073400"/>
            <a:ext cx="6998040" cy="1894680"/>
          </a:xfrm>
          <a:prstGeom prst="rect">
            <a:avLst/>
          </a:prstGeom>
          <a:ln w="12600">
            <a:noFill/>
          </a:ln>
        </p:spPr>
      </p:pic>
      <p:sp>
        <p:nvSpPr>
          <p:cNvPr id="1211" name="CustomShape 3"/>
          <p:cNvSpPr/>
          <p:nvPr/>
        </p:nvSpPr>
        <p:spPr>
          <a:xfrm>
            <a:off x="5892840" y="6172200"/>
            <a:ext cx="2844000" cy="367560"/>
          </a:xfrm>
          <a:prstGeom prst="rect">
            <a:avLst/>
          </a:prstGeom>
          <a:noFill/>
          <a:ln w="12600">
            <a:noFill/>
          </a:ln>
        </p:spPr>
        <p:style>
          <a:lnRef idx="0">
            <a:scrgbClr r="0" g="0" b="0"/>
          </a:lnRef>
          <a:fillRef idx="0">
            <a:scrgbClr r="0" g="0" b="0"/>
          </a:fillRef>
          <a:effectRef idx="0">
            <a:scrgbClr r="0" g="0" b="0"/>
          </a:effectRef>
          <a:fontRef idx="minor"/>
        </p:style>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2" name="CustomShape 1"/>
          <p:cNvSpPr/>
          <p:nvPr/>
        </p:nvSpPr>
        <p:spPr>
          <a:xfrm>
            <a:off x="2274480" y="1597320"/>
            <a:ext cx="1910160" cy="1088280"/>
          </a:xfrm>
          <a:prstGeom prst="rect">
            <a:avLst/>
          </a:prstGeom>
          <a:solidFill>
            <a:srgbClr val="004987"/>
          </a:solidFill>
          <a:ln w="9360">
            <a:solidFill>
              <a:srgbClr val="44546A"/>
            </a:solidFill>
            <a:round/>
          </a:ln>
        </p:spPr>
        <p:style>
          <a:lnRef idx="0">
            <a:scrgbClr r="0" g="0" b="0"/>
          </a:lnRef>
          <a:fillRef idx="0">
            <a:scrgbClr r="0" g="0" b="0"/>
          </a:fillRef>
          <a:effectRef idx="0">
            <a:scrgbClr r="0" g="0" b="0"/>
          </a:effectRef>
          <a:fontRef idx="minor"/>
        </p:style>
      </p:sp>
      <p:sp>
        <p:nvSpPr>
          <p:cNvPr id="1213" name="CustomShape 2"/>
          <p:cNvSpPr/>
          <p:nvPr/>
        </p:nvSpPr>
        <p:spPr>
          <a:xfrm>
            <a:off x="2365920" y="1786680"/>
            <a:ext cx="1727280" cy="71028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lstStyle/>
          <a:p>
            <a:pPr algn="ctr">
              <a:lnSpc>
                <a:spcPct val="100000"/>
              </a:lnSpc>
              <a:spcBef>
                <a:spcPts val="799"/>
              </a:spcBef>
            </a:pPr>
            <a:r>
              <a:rPr lang="en-GB" sz="2000" b="0" strike="noStrike" spc="-1">
                <a:solidFill>
                  <a:srgbClr val="FFFFFF"/>
                </a:solidFill>
                <a:latin typeface="Lucida Sans"/>
                <a:ea typeface="Lucida Sans"/>
              </a:rPr>
              <a:t>Inclusive &amp; Accessible </a:t>
            </a:r>
            <a:endParaRPr lang="en-GB" sz="2000" b="0" strike="noStrike" spc="-1">
              <a:latin typeface="Arial"/>
            </a:endParaRPr>
          </a:p>
        </p:txBody>
      </p:sp>
      <p:sp>
        <p:nvSpPr>
          <p:cNvPr id="1214" name="CustomShape 3"/>
          <p:cNvSpPr/>
          <p:nvPr/>
        </p:nvSpPr>
        <p:spPr>
          <a:xfrm>
            <a:off x="4185360" y="1597320"/>
            <a:ext cx="381600" cy="1088280"/>
          </a:xfrm>
          <a:custGeom>
            <a:avLst/>
            <a:gdLst/>
            <a:ahLst/>
            <a:cxnLst/>
            <a:rect l="l" t="t" r="r" b="b"/>
            <a:pathLst>
              <a:path w="21600" h="21600">
                <a:moveTo>
                  <a:pt x="21600" y="21600"/>
                </a:moveTo>
                <a:cubicBezTo>
                  <a:pt x="15635" y="21600"/>
                  <a:pt x="10800" y="20412"/>
                  <a:pt x="10800" y="18947"/>
                </a:cubicBezTo>
                <a:lnTo>
                  <a:pt x="10800" y="13453"/>
                </a:lnTo>
                <a:cubicBezTo>
                  <a:pt x="10800" y="11988"/>
                  <a:pt x="5965" y="10800"/>
                  <a:pt x="0" y="10800"/>
                </a:cubicBezTo>
                <a:cubicBezTo>
                  <a:pt x="5965" y="10800"/>
                  <a:pt x="10800" y="9612"/>
                  <a:pt x="10800" y="8147"/>
                </a:cubicBezTo>
                <a:lnTo>
                  <a:pt x="10800" y="2653"/>
                </a:lnTo>
                <a:cubicBezTo>
                  <a:pt x="10800" y="1188"/>
                  <a:pt x="15635" y="0"/>
                  <a:pt x="21600" y="0"/>
                </a:cubicBezTo>
                <a:close/>
              </a:path>
            </a:pathLst>
          </a:custGeom>
          <a:solidFill>
            <a:srgbClr val="FFFFFF"/>
          </a:solidFill>
          <a:ln w="12600">
            <a:noFill/>
          </a:ln>
        </p:spPr>
        <p:style>
          <a:lnRef idx="0">
            <a:scrgbClr r="0" g="0" b="0"/>
          </a:lnRef>
          <a:fillRef idx="0">
            <a:scrgbClr r="0" g="0" b="0"/>
          </a:fillRef>
          <a:effectRef idx="0">
            <a:scrgbClr r="0" g="0" b="0"/>
          </a:effectRef>
          <a:fontRef idx="minor"/>
        </p:style>
      </p:sp>
      <p:sp>
        <p:nvSpPr>
          <p:cNvPr id="1215" name="CustomShape 4"/>
          <p:cNvSpPr/>
          <p:nvPr/>
        </p:nvSpPr>
        <p:spPr>
          <a:xfrm>
            <a:off x="4185360" y="1597320"/>
            <a:ext cx="381600" cy="1088280"/>
          </a:xfrm>
          <a:custGeom>
            <a:avLst/>
            <a:gdLst/>
            <a:ahLst/>
            <a:cxnLst/>
            <a:rect l="l" t="t" r="r" b="b"/>
            <a:pathLst>
              <a:path w="21600" h="21600">
                <a:moveTo>
                  <a:pt x="21600" y="21600"/>
                </a:moveTo>
                <a:cubicBezTo>
                  <a:pt x="15635" y="21600"/>
                  <a:pt x="10800" y="20412"/>
                  <a:pt x="10800" y="18947"/>
                </a:cubicBezTo>
                <a:lnTo>
                  <a:pt x="10800" y="13453"/>
                </a:lnTo>
                <a:cubicBezTo>
                  <a:pt x="10800" y="11988"/>
                  <a:pt x="5965" y="10800"/>
                  <a:pt x="0" y="10800"/>
                </a:cubicBezTo>
                <a:cubicBezTo>
                  <a:pt x="5965" y="10800"/>
                  <a:pt x="10800" y="9612"/>
                  <a:pt x="10800" y="8147"/>
                </a:cubicBezTo>
                <a:lnTo>
                  <a:pt x="10800" y="2653"/>
                </a:lnTo>
                <a:cubicBezTo>
                  <a:pt x="10800" y="1188"/>
                  <a:pt x="15635" y="0"/>
                  <a:pt x="21600" y="0"/>
                </a:cubicBezTo>
              </a:path>
            </a:pathLst>
          </a:custGeom>
          <a:noFill/>
          <a:ln w="12600">
            <a:solidFill>
              <a:srgbClr val="44546A"/>
            </a:solidFill>
            <a:miter/>
          </a:ln>
        </p:spPr>
        <p:style>
          <a:lnRef idx="0">
            <a:scrgbClr r="0" g="0" b="0"/>
          </a:lnRef>
          <a:fillRef idx="0">
            <a:scrgbClr r="0" g="0" b="0"/>
          </a:fillRef>
          <a:effectRef idx="0">
            <a:scrgbClr r="0" g="0" b="0"/>
          </a:effectRef>
          <a:fontRef idx="minor"/>
        </p:style>
      </p:sp>
      <p:sp>
        <p:nvSpPr>
          <p:cNvPr id="1216" name="CustomShape 5"/>
          <p:cNvSpPr/>
          <p:nvPr/>
        </p:nvSpPr>
        <p:spPr>
          <a:xfrm>
            <a:off x="4720320" y="1618920"/>
            <a:ext cx="5196600" cy="1088280"/>
          </a:xfrm>
          <a:prstGeom prst="rect">
            <a:avLst/>
          </a:prstGeom>
          <a:solidFill>
            <a:srgbClr val="44546A"/>
          </a:solidFill>
          <a:ln w="12600">
            <a:solidFill>
              <a:srgbClr val="FFFFFF"/>
            </a:solidFill>
            <a:miter/>
          </a:ln>
        </p:spPr>
        <p:style>
          <a:lnRef idx="0">
            <a:scrgbClr r="0" g="0" b="0"/>
          </a:lnRef>
          <a:fillRef idx="0">
            <a:scrgbClr r="0" g="0" b="0"/>
          </a:fillRef>
          <a:effectRef idx="0">
            <a:scrgbClr r="0" g="0" b="0"/>
          </a:effectRef>
          <a:fontRef idx="minor"/>
        </p:style>
      </p:sp>
      <p:sp>
        <p:nvSpPr>
          <p:cNvPr id="1217" name="CustomShape 6"/>
          <p:cNvSpPr/>
          <p:nvPr/>
        </p:nvSpPr>
        <p:spPr>
          <a:xfrm>
            <a:off x="4720320" y="1664280"/>
            <a:ext cx="5196600" cy="997560"/>
          </a:xfrm>
          <a:prstGeom prst="rect">
            <a:avLst/>
          </a:prstGeom>
          <a:noFill/>
          <a:ln w="12600">
            <a:noFill/>
          </a:ln>
        </p:spPr>
        <p:style>
          <a:lnRef idx="0">
            <a:scrgbClr r="0" g="0" b="0"/>
          </a:lnRef>
          <a:fillRef idx="0">
            <a:scrgbClr r="0" g="0" b="0"/>
          </a:fillRef>
          <a:effectRef idx="0">
            <a:scrgbClr r="0" g="0" b="0"/>
          </a:effectRef>
          <a:fontRef idx="minor"/>
        </p:style>
        <p:txBody>
          <a:bodyPr lIns="60840" tIns="60840" rIns="60840" bIns="60840" anchor="ctr"/>
          <a:lstStyle/>
          <a:p>
            <a:pPr>
              <a:lnSpc>
                <a:spcPct val="90000"/>
              </a:lnSpc>
              <a:spcBef>
                <a:spcPts val="201"/>
              </a:spcBef>
            </a:pPr>
            <a:r>
              <a:rPr lang="en-GB" sz="1600" b="0" strike="noStrike" spc="-1">
                <a:solidFill>
                  <a:srgbClr val="FFFFFF"/>
                </a:solidFill>
                <a:latin typeface="Lucida Sans"/>
                <a:ea typeface="Lucida Sans"/>
              </a:rPr>
              <a:t>The new World Handicap System welcomes everyone to compete or play socially with anyone on a fair and equal basis, helping to make golf a more enjoyable game.</a:t>
            </a:r>
            <a:endParaRPr lang="en-GB" sz="1600" b="0" strike="noStrike" spc="-1">
              <a:latin typeface="Arial"/>
            </a:endParaRPr>
          </a:p>
        </p:txBody>
      </p:sp>
      <p:sp>
        <p:nvSpPr>
          <p:cNvPr id="1218" name="CustomShape 7"/>
          <p:cNvSpPr/>
          <p:nvPr/>
        </p:nvSpPr>
        <p:spPr>
          <a:xfrm>
            <a:off x="2274480" y="2884320"/>
            <a:ext cx="1910160" cy="1088280"/>
          </a:xfrm>
          <a:prstGeom prst="rect">
            <a:avLst/>
          </a:prstGeom>
          <a:solidFill>
            <a:srgbClr val="FEDB00"/>
          </a:solidFill>
          <a:ln w="9360">
            <a:solidFill>
              <a:srgbClr val="FEDB00"/>
            </a:solidFill>
            <a:round/>
          </a:ln>
        </p:spPr>
        <p:style>
          <a:lnRef idx="0">
            <a:scrgbClr r="0" g="0" b="0"/>
          </a:lnRef>
          <a:fillRef idx="0">
            <a:scrgbClr r="0" g="0" b="0"/>
          </a:fillRef>
          <a:effectRef idx="0">
            <a:scrgbClr r="0" g="0" b="0"/>
          </a:effectRef>
          <a:fontRef idx="minor"/>
        </p:style>
      </p:sp>
      <p:sp>
        <p:nvSpPr>
          <p:cNvPr id="1219" name="CustomShape 8"/>
          <p:cNvSpPr/>
          <p:nvPr/>
        </p:nvSpPr>
        <p:spPr>
          <a:xfrm>
            <a:off x="2365920" y="3073680"/>
            <a:ext cx="1727280" cy="71028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lstStyle/>
          <a:p>
            <a:pPr algn="ctr">
              <a:lnSpc>
                <a:spcPct val="100000"/>
              </a:lnSpc>
              <a:spcBef>
                <a:spcPts val="799"/>
              </a:spcBef>
            </a:pPr>
            <a:r>
              <a:rPr lang="en-GB" sz="2000" b="0" strike="noStrike" spc="-1">
                <a:solidFill>
                  <a:srgbClr val="404040"/>
                </a:solidFill>
                <a:latin typeface="Lucida Sans"/>
                <a:ea typeface="Lucida Sans"/>
              </a:rPr>
              <a:t>Consistent &amp; Portable</a:t>
            </a:r>
            <a:endParaRPr lang="en-GB" sz="2000" b="0" strike="noStrike" spc="-1">
              <a:latin typeface="Arial"/>
            </a:endParaRPr>
          </a:p>
        </p:txBody>
      </p:sp>
      <p:sp>
        <p:nvSpPr>
          <p:cNvPr id="1220" name="CustomShape 9"/>
          <p:cNvSpPr/>
          <p:nvPr/>
        </p:nvSpPr>
        <p:spPr>
          <a:xfrm>
            <a:off x="4185360" y="2884320"/>
            <a:ext cx="381600" cy="1088280"/>
          </a:xfrm>
          <a:custGeom>
            <a:avLst/>
            <a:gdLst/>
            <a:ahLst/>
            <a:cxnLst/>
            <a:rect l="l" t="t" r="r" b="b"/>
            <a:pathLst>
              <a:path w="21600" h="21600">
                <a:moveTo>
                  <a:pt x="21600" y="21600"/>
                </a:moveTo>
                <a:cubicBezTo>
                  <a:pt x="15635" y="21600"/>
                  <a:pt x="10800" y="20412"/>
                  <a:pt x="10800" y="18947"/>
                </a:cubicBezTo>
                <a:lnTo>
                  <a:pt x="10800" y="13453"/>
                </a:lnTo>
                <a:cubicBezTo>
                  <a:pt x="10800" y="11988"/>
                  <a:pt x="5965" y="10800"/>
                  <a:pt x="0" y="10800"/>
                </a:cubicBezTo>
                <a:cubicBezTo>
                  <a:pt x="5965" y="10800"/>
                  <a:pt x="10800" y="9612"/>
                  <a:pt x="10800" y="8147"/>
                </a:cubicBezTo>
                <a:lnTo>
                  <a:pt x="10800" y="2653"/>
                </a:lnTo>
                <a:cubicBezTo>
                  <a:pt x="10800" y="1188"/>
                  <a:pt x="15635" y="0"/>
                  <a:pt x="21600" y="0"/>
                </a:cubicBezTo>
              </a:path>
            </a:pathLst>
          </a:custGeom>
          <a:noFill/>
          <a:ln w="12600">
            <a:solidFill>
              <a:srgbClr val="FEDB00"/>
            </a:solidFill>
            <a:miter/>
          </a:ln>
        </p:spPr>
        <p:style>
          <a:lnRef idx="0">
            <a:scrgbClr r="0" g="0" b="0"/>
          </a:lnRef>
          <a:fillRef idx="0">
            <a:scrgbClr r="0" g="0" b="0"/>
          </a:fillRef>
          <a:effectRef idx="0">
            <a:scrgbClr r="0" g="0" b="0"/>
          </a:effectRef>
          <a:fontRef idx="minor"/>
        </p:style>
      </p:sp>
      <p:sp>
        <p:nvSpPr>
          <p:cNvPr id="1221" name="CustomShape 10"/>
          <p:cNvSpPr/>
          <p:nvPr/>
        </p:nvSpPr>
        <p:spPr>
          <a:xfrm>
            <a:off x="4720320" y="2884320"/>
            <a:ext cx="5196600" cy="1088280"/>
          </a:xfrm>
          <a:prstGeom prst="rect">
            <a:avLst/>
          </a:prstGeom>
          <a:solidFill>
            <a:srgbClr val="FEDB00"/>
          </a:solidFill>
          <a:ln w="12600">
            <a:noFill/>
          </a:ln>
        </p:spPr>
        <p:style>
          <a:lnRef idx="0">
            <a:scrgbClr r="0" g="0" b="0"/>
          </a:lnRef>
          <a:fillRef idx="0">
            <a:scrgbClr r="0" g="0" b="0"/>
          </a:fillRef>
          <a:effectRef idx="0">
            <a:scrgbClr r="0" g="0" b="0"/>
          </a:effectRef>
          <a:fontRef idx="minor"/>
        </p:style>
      </p:sp>
      <p:sp>
        <p:nvSpPr>
          <p:cNvPr id="1222" name="CustomShape 11"/>
          <p:cNvSpPr/>
          <p:nvPr/>
        </p:nvSpPr>
        <p:spPr>
          <a:xfrm>
            <a:off x="4720320" y="2930040"/>
            <a:ext cx="5196600" cy="997560"/>
          </a:xfrm>
          <a:prstGeom prst="rect">
            <a:avLst/>
          </a:prstGeom>
          <a:noFill/>
          <a:ln w="12600">
            <a:noFill/>
          </a:ln>
        </p:spPr>
        <p:style>
          <a:lnRef idx="0">
            <a:scrgbClr r="0" g="0" b="0"/>
          </a:lnRef>
          <a:fillRef idx="0">
            <a:scrgbClr r="0" g="0" b="0"/>
          </a:fillRef>
          <a:effectRef idx="0">
            <a:scrgbClr r="0" g="0" b="0"/>
          </a:effectRef>
          <a:fontRef idx="minor"/>
        </p:style>
        <p:txBody>
          <a:bodyPr lIns="60840" tIns="60840" rIns="60840" bIns="60840" anchor="ctr"/>
          <a:lstStyle/>
          <a:p>
            <a:pPr>
              <a:lnSpc>
                <a:spcPct val="90000"/>
              </a:lnSpc>
              <a:spcBef>
                <a:spcPts val="201"/>
              </a:spcBef>
            </a:pPr>
            <a:r>
              <a:rPr lang="en-GB" sz="1600" b="0" strike="noStrike" spc="-1">
                <a:solidFill>
                  <a:srgbClr val="404040"/>
                </a:solidFill>
                <a:latin typeface="Lucida Sans"/>
                <a:ea typeface="Lucida Sans"/>
              </a:rPr>
              <a:t>The World Handicap System provides a consistent method of measuring skill-level and produces handicaps that are portable from course to course, country to country.</a:t>
            </a:r>
            <a:endParaRPr lang="en-GB" sz="1600" b="0" strike="noStrike" spc="-1">
              <a:latin typeface="Arial"/>
            </a:endParaRPr>
          </a:p>
        </p:txBody>
      </p:sp>
      <p:sp>
        <p:nvSpPr>
          <p:cNvPr id="1223" name="CustomShape 12"/>
          <p:cNvSpPr/>
          <p:nvPr/>
        </p:nvSpPr>
        <p:spPr>
          <a:xfrm>
            <a:off x="2274480" y="4171320"/>
            <a:ext cx="1910160" cy="1088280"/>
          </a:xfrm>
          <a:prstGeom prst="rect">
            <a:avLst/>
          </a:prstGeom>
          <a:solidFill>
            <a:srgbClr val="009FDF"/>
          </a:solidFill>
          <a:ln w="9360">
            <a:solidFill>
              <a:srgbClr val="009FDF"/>
            </a:solidFill>
            <a:round/>
          </a:ln>
        </p:spPr>
        <p:style>
          <a:lnRef idx="0">
            <a:scrgbClr r="0" g="0" b="0"/>
          </a:lnRef>
          <a:fillRef idx="0">
            <a:scrgbClr r="0" g="0" b="0"/>
          </a:fillRef>
          <a:effectRef idx="0">
            <a:scrgbClr r="0" g="0" b="0"/>
          </a:effectRef>
          <a:fontRef idx="minor"/>
        </p:style>
      </p:sp>
      <p:sp>
        <p:nvSpPr>
          <p:cNvPr id="1224" name="CustomShape 13"/>
          <p:cNvSpPr/>
          <p:nvPr/>
        </p:nvSpPr>
        <p:spPr>
          <a:xfrm>
            <a:off x="2365920" y="4360680"/>
            <a:ext cx="1727280" cy="71028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lstStyle/>
          <a:p>
            <a:pPr algn="ctr">
              <a:lnSpc>
                <a:spcPct val="100000"/>
              </a:lnSpc>
              <a:spcBef>
                <a:spcPts val="799"/>
              </a:spcBef>
            </a:pPr>
            <a:r>
              <a:rPr lang="en-GB" sz="2000" b="0" strike="noStrike" spc="-1">
                <a:solidFill>
                  <a:srgbClr val="404040"/>
                </a:solidFill>
                <a:latin typeface="Lucida Sans"/>
                <a:ea typeface="Lucida Sans"/>
              </a:rPr>
              <a:t>Modern &amp; Adaptable</a:t>
            </a:r>
            <a:endParaRPr lang="en-GB" sz="2000" b="0" strike="noStrike" spc="-1">
              <a:latin typeface="Arial"/>
            </a:endParaRPr>
          </a:p>
        </p:txBody>
      </p:sp>
      <p:sp>
        <p:nvSpPr>
          <p:cNvPr id="1225" name="CustomShape 14"/>
          <p:cNvSpPr/>
          <p:nvPr/>
        </p:nvSpPr>
        <p:spPr>
          <a:xfrm>
            <a:off x="4185360" y="4171680"/>
            <a:ext cx="381600" cy="1088280"/>
          </a:xfrm>
          <a:custGeom>
            <a:avLst/>
            <a:gdLst/>
            <a:ahLst/>
            <a:cxnLst/>
            <a:rect l="l" t="t" r="r" b="b"/>
            <a:pathLst>
              <a:path w="21600" h="21600">
                <a:moveTo>
                  <a:pt x="21600" y="21600"/>
                </a:moveTo>
                <a:cubicBezTo>
                  <a:pt x="15635" y="21600"/>
                  <a:pt x="10800" y="20412"/>
                  <a:pt x="10800" y="18947"/>
                </a:cubicBezTo>
                <a:lnTo>
                  <a:pt x="10800" y="13453"/>
                </a:lnTo>
                <a:cubicBezTo>
                  <a:pt x="10800" y="11988"/>
                  <a:pt x="5965" y="10800"/>
                  <a:pt x="0" y="10800"/>
                </a:cubicBezTo>
                <a:cubicBezTo>
                  <a:pt x="5965" y="10800"/>
                  <a:pt x="10800" y="9612"/>
                  <a:pt x="10800" y="8147"/>
                </a:cubicBezTo>
                <a:lnTo>
                  <a:pt x="10800" y="2653"/>
                </a:lnTo>
                <a:cubicBezTo>
                  <a:pt x="10800" y="1188"/>
                  <a:pt x="15635" y="0"/>
                  <a:pt x="21600" y="0"/>
                </a:cubicBezTo>
              </a:path>
            </a:pathLst>
          </a:custGeom>
          <a:noFill/>
          <a:ln w="12600">
            <a:solidFill>
              <a:srgbClr val="009FDF"/>
            </a:solidFill>
            <a:miter/>
          </a:ln>
        </p:spPr>
        <p:style>
          <a:lnRef idx="0">
            <a:scrgbClr r="0" g="0" b="0"/>
          </a:lnRef>
          <a:fillRef idx="0">
            <a:scrgbClr r="0" g="0" b="0"/>
          </a:fillRef>
          <a:effectRef idx="0">
            <a:scrgbClr r="0" g="0" b="0"/>
          </a:effectRef>
          <a:fontRef idx="minor"/>
        </p:style>
      </p:sp>
      <p:sp>
        <p:nvSpPr>
          <p:cNvPr id="1226" name="CustomShape 15"/>
          <p:cNvSpPr/>
          <p:nvPr/>
        </p:nvSpPr>
        <p:spPr>
          <a:xfrm>
            <a:off x="4720320" y="4171320"/>
            <a:ext cx="5196600" cy="1088280"/>
          </a:xfrm>
          <a:prstGeom prst="rect">
            <a:avLst/>
          </a:prstGeom>
          <a:solidFill>
            <a:srgbClr val="009FDF">
              <a:alpha val="90000"/>
            </a:srgbClr>
          </a:solidFill>
          <a:ln w="12600">
            <a:solidFill>
              <a:srgbClr val="FFFFCC"/>
            </a:solidFill>
            <a:miter/>
          </a:ln>
        </p:spPr>
        <p:style>
          <a:lnRef idx="0">
            <a:scrgbClr r="0" g="0" b="0"/>
          </a:lnRef>
          <a:fillRef idx="0">
            <a:scrgbClr r="0" g="0" b="0"/>
          </a:fillRef>
          <a:effectRef idx="0">
            <a:scrgbClr r="0" g="0" b="0"/>
          </a:effectRef>
          <a:fontRef idx="minor"/>
        </p:style>
      </p:sp>
      <p:sp>
        <p:nvSpPr>
          <p:cNvPr id="1227" name="CustomShape 16"/>
          <p:cNvSpPr/>
          <p:nvPr/>
        </p:nvSpPr>
        <p:spPr>
          <a:xfrm>
            <a:off x="4720320" y="4435560"/>
            <a:ext cx="5196600" cy="559800"/>
          </a:xfrm>
          <a:prstGeom prst="rect">
            <a:avLst/>
          </a:prstGeom>
          <a:noFill/>
          <a:ln w="12600">
            <a:noFill/>
          </a:ln>
        </p:spPr>
        <p:style>
          <a:lnRef idx="0">
            <a:scrgbClr r="0" g="0" b="0"/>
          </a:lnRef>
          <a:fillRef idx="0">
            <a:scrgbClr r="0" g="0" b="0"/>
          </a:fillRef>
          <a:effectRef idx="0">
            <a:scrgbClr r="0" g="0" b="0"/>
          </a:effectRef>
          <a:fontRef idx="minor"/>
        </p:style>
        <p:txBody>
          <a:bodyPr lIns="60840" tIns="60840" rIns="60840" bIns="60840" anchor="ctr"/>
          <a:lstStyle/>
          <a:p>
            <a:pPr>
              <a:lnSpc>
                <a:spcPct val="90000"/>
              </a:lnSpc>
              <a:spcBef>
                <a:spcPts val="201"/>
              </a:spcBef>
            </a:pPr>
            <a:r>
              <a:rPr lang="en-GB" sz="1600" b="0" strike="noStrike" spc="-1">
                <a:solidFill>
                  <a:srgbClr val="404040"/>
                </a:solidFill>
                <a:latin typeface="Lucida Sans"/>
                <a:ea typeface="Lucida Sans"/>
              </a:rPr>
              <a:t>The World Handicap System is modern, adaptable across golfing cultures and easy to use.</a:t>
            </a:r>
            <a:endParaRPr lang="en-GB" sz="1600" b="0" strike="noStrike" spc="-1">
              <a:latin typeface="Arial"/>
            </a:endParaRPr>
          </a:p>
        </p:txBody>
      </p:sp>
      <p:sp>
        <p:nvSpPr>
          <p:cNvPr id="1228" name="CustomShape 17"/>
          <p:cNvSpPr/>
          <p:nvPr/>
        </p:nvSpPr>
        <p:spPr>
          <a:xfrm>
            <a:off x="0" y="421920"/>
            <a:ext cx="12191400" cy="91368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chor="ctr"/>
          <a:lstStyle/>
          <a:p>
            <a:pPr>
              <a:lnSpc>
                <a:spcPct val="100000"/>
              </a:lnSpc>
            </a:pPr>
            <a:r>
              <a:rPr lang="en-GB" sz="2800" b="0" strike="noStrike" spc="-1">
                <a:solidFill>
                  <a:srgbClr val="004987"/>
                </a:solidFill>
                <a:latin typeface="Lucida Sans"/>
                <a:ea typeface="Lucida Sans"/>
              </a:rPr>
              <a:t>      Key Messaging</a:t>
            </a:r>
            <a:endParaRPr lang="en-GB" sz="2800" b="0" strike="noStrike" spc="-1">
              <a:latin typeface="Arial"/>
            </a:endParaRPr>
          </a:p>
        </p:txBody>
      </p:sp>
      <p:sp>
        <p:nvSpPr>
          <p:cNvPr id="1229" name="CustomShape 18"/>
          <p:cNvSpPr/>
          <p:nvPr/>
        </p:nvSpPr>
        <p:spPr>
          <a:xfrm>
            <a:off x="5892840" y="6172200"/>
            <a:ext cx="2844000" cy="367560"/>
          </a:xfrm>
          <a:prstGeom prst="rect">
            <a:avLst/>
          </a:prstGeom>
          <a:noFill/>
          <a:ln w="12600">
            <a:noFill/>
          </a:ln>
        </p:spPr>
        <p:style>
          <a:lnRef idx="0">
            <a:scrgbClr r="0" g="0" b="0"/>
          </a:lnRef>
          <a:fillRef idx="0">
            <a:scrgbClr r="0" g="0" b="0"/>
          </a:fillRef>
          <a:effectRef idx="0">
            <a:scrgbClr r="0" g="0" b="0"/>
          </a:effectRef>
          <a:fontRef idx="minor"/>
        </p:style>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0" name="CustomShape 1"/>
          <p:cNvSpPr/>
          <p:nvPr/>
        </p:nvSpPr>
        <p:spPr>
          <a:xfrm>
            <a:off x="674280" y="1225080"/>
            <a:ext cx="5443200" cy="4876200"/>
          </a:xfrm>
          <a:prstGeom prst="rect">
            <a:avLst/>
          </a:prstGeom>
          <a:noFill/>
          <a:ln w="12600">
            <a:noFill/>
          </a:ln>
        </p:spPr>
        <p:style>
          <a:lnRef idx="0">
            <a:scrgbClr r="0" g="0" b="0"/>
          </a:lnRef>
          <a:fillRef idx="0">
            <a:scrgbClr r="0" g="0" b="0"/>
          </a:fillRef>
          <a:effectRef idx="0">
            <a:scrgbClr r="0" g="0" b="0"/>
          </a:effectRef>
          <a:fontRef idx="minor"/>
        </p:style>
        <p:txBody>
          <a:bodyPr lIns="0" tIns="0" rIns="0" bIns="0"/>
          <a:lstStyle/>
          <a:p>
            <a:pPr marL="285840" indent="-285120">
              <a:lnSpc>
                <a:spcPct val="100000"/>
              </a:lnSpc>
              <a:spcBef>
                <a:spcPts val="1199"/>
              </a:spcBef>
              <a:buClr>
                <a:srgbClr val="000000"/>
              </a:buClr>
              <a:buSzPct val="80000"/>
              <a:buFont typeface="Arial"/>
              <a:buChar char="•"/>
            </a:pPr>
            <a:r>
              <a:rPr lang="en-GB" sz="1800" b="0" strike="noStrike" spc="-1">
                <a:solidFill>
                  <a:srgbClr val="000000"/>
                </a:solidFill>
                <a:latin typeface="Lucida Sans"/>
                <a:ea typeface="Lucida Sans"/>
              </a:rPr>
              <a:t>Raise awareness that the World Handicap System is scheduled to be adopted in Cyprus on Saturday 1 Feb 20.</a:t>
            </a:r>
            <a:endParaRPr lang="en-GB" sz="1800" b="0" strike="noStrike" spc="-1">
              <a:latin typeface="Arial"/>
            </a:endParaRPr>
          </a:p>
          <a:p>
            <a:pPr marL="285840" indent="-285120">
              <a:lnSpc>
                <a:spcPct val="100000"/>
              </a:lnSpc>
              <a:spcBef>
                <a:spcPts val="1199"/>
              </a:spcBef>
              <a:buClr>
                <a:srgbClr val="000000"/>
              </a:buClr>
              <a:buSzPct val="80000"/>
              <a:buFont typeface="Arial"/>
              <a:buChar char="•"/>
            </a:pPr>
            <a:r>
              <a:rPr lang="en-GB" sz="1800" b="0" strike="noStrike" spc="-1">
                <a:solidFill>
                  <a:srgbClr val="000000"/>
                </a:solidFill>
                <a:latin typeface="Lucida Sans"/>
                <a:ea typeface="Lucida Sans"/>
              </a:rPr>
              <a:t>Players will be able to use a DataGolf application to self submit casual round scores. To do so they MUST ensure their correct e-mail address is recorded in their club DataGolf records.</a:t>
            </a:r>
            <a:endParaRPr lang="en-GB" sz="1800" b="0" strike="noStrike" spc="-1">
              <a:latin typeface="Arial"/>
            </a:endParaRPr>
          </a:p>
          <a:p>
            <a:pPr marL="285840" indent="-285120">
              <a:lnSpc>
                <a:spcPct val="100000"/>
              </a:lnSpc>
              <a:spcBef>
                <a:spcPts val="1199"/>
              </a:spcBef>
              <a:buClr>
                <a:srgbClr val="000000"/>
              </a:buClr>
              <a:buSzPct val="80000"/>
              <a:buFont typeface="Arial"/>
              <a:buChar char="•"/>
            </a:pPr>
            <a:r>
              <a:rPr lang="en-GB" sz="1800" b="0" strike="noStrike" spc="-1">
                <a:solidFill>
                  <a:srgbClr val="000000"/>
                </a:solidFill>
                <a:latin typeface="Lucida Sans"/>
                <a:ea typeface="Lucida Sans"/>
              </a:rPr>
              <a:t>Reinforcement of key messages – steer members to review the very simple WHS videos on the CGF website</a:t>
            </a:r>
            <a:endParaRPr lang="en-GB" sz="1800" b="0" strike="noStrike" spc="-1">
              <a:latin typeface="Arial"/>
            </a:endParaRPr>
          </a:p>
          <a:p>
            <a:pPr marL="285840" indent="-285120">
              <a:lnSpc>
                <a:spcPct val="100000"/>
              </a:lnSpc>
              <a:spcBef>
                <a:spcPts val="1199"/>
              </a:spcBef>
              <a:buClr>
                <a:srgbClr val="000000"/>
              </a:buClr>
              <a:buSzPct val="80000"/>
              <a:buFont typeface="Arial"/>
              <a:buChar char="•"/>
            </a:pPr>
            <a:r>
              <a:rPr lang="en-GB" sz="1800" b="0" strike="noStrike" spc="-1">
                <a:solidFill>
                  <a:srgbClr val="000000"/>
                </a:solidFill>
                <a:latin typeface="Lucida Sans"/>
                <a:ea typeface="Lucida Sans"/>
              </a:rPr>
              <a:t>Remind them to be wary of magazine articles which are from outside the EGA area of responsibility</a:t>
            </a:r>
            <a:endParaRPr lang="en-GB" sz="1800" b="0" strike="noStrike" spc="-1">
              <a:latin typeface="Arial"/>
            </a:endParaRPr>
          </a:p>
          <a:p>
            <a:pPr>
              <a:lnSpc>
                <a:spcPct val="100000"/>
              </a:lnSpc>
              <a:spcBef>
                <a:spcPts val="1199"/>
              </a:spcBef>
            </a:pPr>
            <a:endParaRPr lang="en-GB" sz="1800" b="0" strike="noStrike" spc="-1">
              <a:latin typeface="Arial"/>
            </a:endParaRPr>
          </a:p>
          <a:p>
            <a:pPr>
              <a:lnSpc>
                <a:spcPct val="100000"/>
              </a:lnSpc>
              <a:spcBef>
                <a:spcPts val="1199"/>
              </a:spcBef>
            </a:pPr>
            <a:endParaRPr lang="en-GB" sz="1800" b="0" strike="noStrike" spc="-1">
              <a:latin typeface="Arial"/>
            </a:endParaRPr>
          </a:p>
        </p:txBody>
      </p:sp>
      <p:sp>
        <p:nvSpPr>
          <p:cNvPr id="1231" name="CustomShape 2"/>
          <p:cNvSpPr/>
          <p:nvPr/>
        </p:nvSpPr>
        <p:spPr>
          <a:xfrm>
            <a:off x="0" y="421920"/>
            <a:ext cx="12191400" cy="91368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chor="ctr"/>
          <a:lstStyle/>
          <a:p>
            <a:pPr>
              <a:lnSpc>
                <a:spcPct val="100000"/>
              </a:lnSpc>
            </a:pPr>
            <a:r>
              <a:rPr lang="en-GB" sz="2800" b="0" strike="noStrike" spc="-1">
                <a:solidFill>
                  <a:srgbClr val="004987"/>
                </a:solidFill>
                <a:latin typeface="Lucida Sans"/>
                <a:ea typeface="Lucida Sans"/>
              </a:rPr>
              <a:t>      Communication</a:t>
            </a:r>
            <a:endParaRPr lang="en-GB" sz="2800" b="0" strike="noStrike" spc="-1">
              <a:latin typeface="Arial"/>
            </a:endParaRPr>
          </a:p>
        </p:txBody>
      </p:sp>
      <p:pic>
        <p:nvPicPr>
          <p:cNvPr id="1232" name="Picture 9"/>
          <p:cNvPicPr/>
          <p:nvPr/>
        </p:nvPicPr>
        <p:blipFill>
          <a:blip r:embed="rId2"/>
          <a:stretch/>
        </p:blipFill>
        <p:spPr>
          <a:xfrm>
            <a:off x="6623640" y="1576800"/>
            <a:ext cx="4893480" cy="2771640"/>
          </a:xfrm>
          <a:prstGeom prst="rect">
            <a:avLst/>
          </a:prstGeom>
          <a:ln w="12600">
            <a:noFill/>
          </a:ln>
        </p:spPr>
      </p:pic>
      <p:sp>
        <p:nvSpPr>
          <p:cNvPr id="1233" name="CustomShape 3"/>
          <p:cNvSpPr/>
          <p:nvPr/>
        </p:nvSpPr>
        <p:spPr>
          <a:xfrm>
            <a:off x="5892840" y="6172200"/>
            <a:ext cx="2844000" cy="367560"/>
          </a:xfrm>
          <a:prstGeom prst="rect">
            <a:avLst/>
          </a:prstGeom>
          <a:noFill/>
          <a:ln w="12600">
            <a:noFill/>
          </a:ln>
        </p:spPr>
        <p:style>
          <a:lnRef idx="0">
            <a:scrgbClr r="0" g="0" b="0"/>
          </a:lnRef>
          <a:fillRef idx="0">
            <a:scrgbClr r="0" g="0" b="0"/>
          </a:fillRef>
          <a:effectRef idx="0">
            <a:scrgbClr r="0" g="0" b="0"/>
          </a:effectRef>
          <a:fontRef idx="minor"/>
        </p:style>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4" name="CustomShape 1"/>
          <p:cNvSpPr/>
          <p:nvPr/>
        </p:nvSpPr>
        <p:spPr>
          <a:xfrm>
            <a:off x="0" y="1628280"/>
            <a:ext cx="10563120" cy="91368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chor="ctr"/>
          <a:lstStyle/>
          <a:p>
            <a:pPr algn="ctr">
              <a:lnSpc>
                <a:spcPct val="100000"/>
              </a:lnSpc>
            </a:pPr>
            <a:r>
              <a:rPr lang="en-GB" sz="4000" b="0" strike="noStrike" spc="-1">
                <a:solidFill>
                  <a:srgbClr val="004987"/>
                </a:solidFill>
                <a:latin typeface="Lucida Sans"/>
                <a:ea typeface="Lucida Sans"/>
              </a:rPr>
              <a:t>          Thank you!</a:t>
            </a:r>
            <a:endParaRPr lang="en-GB" sz="4000" b="0" strike="noStrike" spc="-1">
              <a:latin typeface="Arial"/>
            </a:endParaRPr>
          </a:p>
        </p:txBody>
      </p:sp>
      <p:sp>
        <p:nvSpPr>
          <p:cNvPr id="1235" name="CustomShape 2"/>
          <p:cNvSpPr/>
          <p:nvPr/>
        </p:nvSpPr>
        <p:spPr>
          <a:xfrm>
            <a:off x="5892840" y="6172200"/>
            <a:ext cx="2844000" cy="367560"/>
          </a:xfrm>
          <a:prstGeom prst="rect">
            <a:avLst/>
          </a:prstGeom>
          <a:noFill/>
          <a:ln w="12600">
            <a:noFill/>
          </a:ln>
        </p:spPr>
        <p:style>
          <a:lnRef idx="0">
            <a:scrgbClr r="0" g="0" b="0"/>
          </a:lnRef>
          <a:fillRef idx="0">
            <a:scrgbClr r="0" g="0" b="0"/>
          </a:fillRef>
          <a:effectRef idx="0">
            <a:scrgbClr r="0" g="0" b="0"/>
          </a:effectRef>
          <a:fontRef idx="minor"/>
        </p:style>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128</TotalTime>
  <Words>12869</Words>
  <Application>Microsoft Macintosh PowerPoint</Application>
  <PresentationFormat>Widescreen</PresentationFormat>
  <Paragraphs>2541</Paragraphs>
  <Slides>95</Slides>
  <Notes>61</Notes>
  <HiddenSlides>1</HiddenSlides>
  <MMClips>0</MMClips>
  <ScaleCrop>false</ScaleCrop>
  <HeadingPairs>
    <vt:vector size="6" baseType="variant">
      <vt:variant>
        <vt:lpstr>Fonts Used</vt:lpstr>
      </vt:variant>
      <vt:variant>
        <vt:i4>11</vt:i4>
      </vt:variant>
      <vt:variant>
        <vt:lpstr>Theme</vt:lpstr>
      </vt:variant>
      <vt:variant>
        <vt:i4>8</vt:i4>
      </vt:variant>
      <vt:variant>
        <vt:lpstr>Slide Titles</vt:lpstr>
      </vt:variant>
      <vt:variant>
        <vt:i4>95</vt:i4>
      </vt:variant>
    </vt:vector>
  </HeadingPairs>
  <TitlesOfParts>
    <vt:vector size="114" baseType="lpstr">
      <vt:lpstr>Arial</vt:lpstr>
      <vt:lpstr>Bradley Hand ITC</vt:lpstr>
      <vt:lpstr>Calibri</vt:lpstr>
      <vt:lpstr>Comic Sans MS</vt:lpstr>
      <vt:lpstr>Courier New</vt:lpstr>
      <vt:lpstr>Georgia</vt:lpstr>
      <vt:lpstr>Lucida Sans</vt:lpstr>
      <vt:lpstr>StarSymbol</vt:lpstr>
      <vt:lpstr>Symbol</vt:lpstr>
      <vt:lpstr>Times New Roman</vt:lpstr>
      <vt:lpstr>Wingdings</vt:lpstr>
      <vt:lpstr>Office Theme</vt:lpstr>
      <vt:lpstr>Office Theme</vt:lpstr>
      <vt:lpstr>Office Theme</vt:lpstr>
      <vt:lpstr>Office Theme</vt:lpstr>
      <vt:lpstr>Office Theme</vt:lpstr>
      <vt:lpstr>Office Theme</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dc:description/>
  <cp:lastModifiedBy>Emma du Cann-Crowther</cp:lastModifiedBy>
  <cp:revision>12</cp:revision>
  <dcterms:modified xsi:type="dcterms:W3CDTF">2020-01-06T07:50:44Z</dcterms:modified>
  <dc:language>en-GB</dc:language>
</cp:coreProperties>
</file>